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  <p:sldId id="263" r:id="rId6"/>
    <p:sldId id="272" r:id="rId7"/>
    <p:sldId id="271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C875-020C-4030-BC96-71E25684E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4B83DD-7729-4589-B493-01D06A002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D440A-D553-4D81-9AC2-E81B698FD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E9AB7-6157-49B6-A417-9B8663D62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B9E39-0942-489A-A652-3981334B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2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7DC8D-29BC-43A3-88A1-4EAE6082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42BC27-5408-45A2-AEE4-5420FD1EA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35D74-9A96-44D7-B43E-B7AE330E4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A3921-85AC-4B54-94EE-2844D36C9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69E1-5C01-45BB-A209-8EB40A223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48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43CCF4-DDFA-42BF-A394-C56BFFB1D6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16BA5B-99CA-482B-86DF-A09F3CF82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C938E-32C9-4E59-96DC-9D1F4FB25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B7FDE-8592-4B1B-894D-7FE8BA80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8DA98-2BEE-4BE5-9397-AABFFE24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0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A6CD-A936-4B3E-968E-CE4322F3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1D381-25D2-478E-B6E7-6D320EF06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C00AA-FAC0-4427-B745-654EB0CE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321D1-696D-4891-B30B-224B33537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1A5B6-4D47-44F9-975D-7C5EA650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2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C68A-03C2-4FB1-B8F1-F5A8DB697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37E1D-0A05-4BF1-94DD-341B39E77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F43EB-95A3-48AF-9D63-CADEE4386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6C00-2303-42DB-9CF6-DA5190D0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511EE-FB61-4468-B707-74C981B7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83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4B80-FD20-437E-8469-5BAF71353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470FC-7C04-4E50-AB0B-8B07E99A6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045C79-3C76-406D-9020-79D36B038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1EB86-576D-4D25-A59F-B893FF73B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1856C-08CC-4EB6-BD9F-70F8F8B4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24419-C169-4FA3-8D86-F77F1FD9D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21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9F8CC-63BE-4B1C-9D37-389CE2AD8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47A25-CFB9-41A3-8244-5DD15E2A9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E7CC2-21DF-4E08-977A-D4F1F6DBB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5D5A32-1FAF-45B4-8FF4-B889CD177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F2A2B7-5D58-4123-9752-6F38CFA15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CE7DB-A598-499D-9579-ADD8DB14E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8A8D5-95D0-41E0-9E57-DC8988F0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7C7B43-AD52-4B49-8592-451002152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22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BC376-9C95-4A41-A286-A90D6305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F42CE-C6A6-4597-ACA9-73C651453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B6986-9BE8-4F2E-B90B-B040334F8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BB795A-76AB-47E2-8F62-848F7BBF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98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FFB62C-B2D3-43B3-8F02-DE27ACBE9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95857B-6A8B-4BB0-A279-050F296C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7596D-DB65-4242-8164-9095A680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90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130E-B4A0-4365-96C5-E30A68DEE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2F370-45D5-4E7E-B606-3B6EB7DEA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C2D28-0ABA-4F11-9E22-43B8DD46D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26B3AC-2EBB-4842-B187-D901A96F1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44495-EFB3-491F-9808-0F9DE2AC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05C74-9462-4927-A0B2-BEFC97671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F04E2-0A0C-49B0-A91F-CC7758AFC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7914FE-19D1-4C29-8081-7ED649C8E0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485B93-5FA7-4680-A849-0BCC056E1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1C97B-EF16-48FE-85F0-D4353C91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91D5D-3726-4F79-A639-2F19CC95D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2529D-52CC-4A76-A8B4-269F9B78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56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6993AA-2682-493C-8150-D9FB8185E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E01AD-9833-4627-8EF0-C2DC8A5E3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88EA2-86C4-46B2-858B-82DE89F40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0292-F635-4FBA-A284-369D1204B6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18FFB-E66C-4AF9-B271-C2F6A4BE7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722D7-1558-4B19-AE4A-F332941C2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A70C8-D82F-4E64-AAC1-28C8479A8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60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mmons.wikimedia.org/wiki/File:Man_Walking_Cartoon_Vector.svg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englishiscoolsite.wordpress.com/2016/01/22/my-tow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7FAE0455-B4C7-4001-AFF1-4DF821DFD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247" y="374090"/>
            <a:ext cx="10515600" cy="1325563"/>
          </a:xfrm>
        </p:spPr>
        <p:txBody>
          <a:bodyPr/>
          <a:lstStyle/>
          <a:p>
            <a:r>
              <a:rPr lang="en-GB" altLang="en-US" sz="2800" dirty="0">
                <a:latin typeface="Comic Sans MS"/>
              </a:rPr>
              <a:t>                                                                        </a:t>
            </a:r>
            <a:r>
              <a:rPr lang="en-GB" altLang="en-US" sz="2800" u="sng" dirty="0">
                <a:latin typeface="Comic Sans MS"/>
              </a:rPr>
              <a:t>Term 6 lesson 5</a:t>
            </a:r>
            <a:endParaRPr lang="en-GB" altLang="en-US" sz="2800" u="sng" dirty="0">
              <a:latin typeface="Comic Sans MS" panose="030F0702030302020204" pitchFamily="66" charset="0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843DE34D-8F6D-49C1-BB1A-B8C33F776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4975"/>
            <a:ext cx="10515600" cy="4351338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n-GB" altLang="en-US" dirty="0"/>
              <a:t> </a:t>
            </a:r>
            <a:r>
              <a:rPr lang="en-GB" altLang="en-US" sz="3900" u="sng" dirty="0" err="1">
                <a:latin typeface="Comic Sans MS" panose="030F0702030302020204" pitchFamily="66" charset="0"/>
              </a:rPr>
              <a:t>En</a:t>
            </a:r>
            <a:r>
              <a:rPr lang="en-GB" altLang="en-US" sz="3900" u="sng" dirty="0">
                <a:latin typeface="Comic Sans MS" panose="030F0702030302020204" pitchFamily="66" charset="0"/>
              </a:rPr>
              <a:t> mi ciudad</a:t>
            </a: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endParaRPr lang="en-GB" altLang="en-US" sz="3200" u="sng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GB" altLang="en-US" sz="3200" u="sng" dirty="0">
                <a:latin typeface="Comic Sans MS" panose="030F0702030302020204" pitchFamily="66" charset="0"/>
              </a:rPr>
              <a:t>LO:</a:t>
            </a:r>
            <a:r>
              <a:rPr lang="en-GB" altLang="en-US" sz="3200" dirty="0">
                <a:latin typeface="Comic Sans MS" panose="030F0702030302020204" pitchFamily="66" charset="0"/>
              </a:rPr>
              <a:t>	describing where I go in my town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3200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i="1" u="sng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GB" altLang="en-US" sz="3200" dirty="0">
                <a:latin typeface="Comic Sans MS" panose="030F0702030302020204" pitchFamily="66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3200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3200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3200" dirty="0">
              <a:latin typeface="Comic Sans MS" panose="030F0702030302020204" pitchFamily="66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3200" dirty="0">
              <a:latin typeface="Comic Sans MS" panose="030F0702030302020204" pitchFamily="66" charset="0"/>
            </a:endParaRPr>
          </a:p>
        </p:txBody>
      </p:sp>
      <p:pic>
        <p:nvPicPr>
          <p:cNvPr id="3076" name="Picture 1" descr="Original file ‎ (SVG file, nominally 750 × 500 pixels ...">
            <a:extLst>
              <a:ext uri="{FF2B5EF4-FFF2-40B4-BE49-F238E27FC236}">
                <a16:creationId xmlns:a16="http://schemas.microsoft.com/office/drawing/2014/main" id="{60AF4394-111D-44E3-99E1-91705AFA8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02" y="727355"/>
            <a:ext cx="1730375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CD9A30-FCCD-4793-956E-0449ADFEC2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170212" y="3948968"/>
            <a:ext cx="3927944" cy="26462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3C1C33-A455-40F0-A109-9D63BB01CC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96153" y="4107356"/>
            <a:ext cx="4141304" cy="2329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574C2B-9429-4CE3-B3BE-DBF469B43DA8}"/>
              </a:ext>
            </a:extLst>
          </p:cNvPr>
          <p:cNvSpPr txBox="1"/>
          <p:nvPr/>
        </p:nvSpPr>
        <p:spPr>
          <a:xfrm>
            <a:off x="11276674" y="6084694"/>
            <a:ext cx="808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/22</a:t>
            </a:r>
          </a:p>
        </p:txBody>
      </p:sp>
    </p:spTree>
    <p:extLst>
      <p:ext uri="{BB962C8B-B14F-4D97-AF65-F5344CB8AC3E}">
        <p14:creationId xmlns:p14="http://schemas.microsoft.com/office/powerpoint/2010/main" val="244464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C1856E-22BB-4E3D-AAC6-2FD9CE6C5358}"/>
              </a:ext>
            </a:extLst>
          </p:cNvPr>
          <p:cNvSpPr txBox="1"/>
          <p:nvPr/>
        </p:nvSpPr>
        <p:spPr>
          <a:xfrm>
            <a:off x="673730" y="824886"/>
            <a:ext cx="11054238" cy="48320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Comic Sans MS" panose="030F0702030302020204" pitchFamily="66" charset="0"/>
              </a:rPr>
              <a:t>FEEDBACK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It is an important part of your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Take time to read my comments (WWW and EBI in the feedback box on Teams)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Look at my corrections on your work;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Orange – your mistakes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Red – my corrections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Complete your NTIW comments and return ( answer a question, do corrections, add more details/opinions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55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8144EE-76F3-4665-87B9-B16AD5C36CA3}"/>
              </a:ext>
            </a:extLst>
          </p:cNvPr>
          <p:cNvSpPr txBox="1"/>
          <p:nvPr/>
        </p:nvSpPr>
        <p:spPr>
          <a:xfrm>
            <a:off x="1192696" y="508883"/>
            <a:ext cx="95670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err="1">
                <a:latin typeface="Comic Sans MS" panose="030F0702030302020204" pitchFamily="66" charset="0"/>
              </a:rPr>
              <a:t>Empareja</a:t>
            </a:r>
            <a:r>
              <a:rPr lang="en-GB" sz="2800" u="sng" dirty="0">
                <a:latin typeface="Comic Sans MS" panose="030F0702030302020204" pitchFamily="66" charset="0"/>
              </a:rPr>
              <a:t> </a:t>
            </a:r>
            <a:r>
              <a:rPr lang="en-GB" sz="2400" i="1" dirty="0">
                <a:latin typeface="Comic Sans MS" panose="030F0702030302020204" pitchFamily="66" charset="0"/>
              </a:rPr>
              <a:t>Match up the days of the week. Then copy them down</a:t>
            </a:r>
            <a:endParaRPr lang="en-GB" sz="2800" i="1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1DF8BB-5B72-4986-9972-383C025B56AF}"/>
              </a:ext>
            </a:extLst>
          </p:cNvPr>
          <p:cNvSpPr txBox="1"/>
          <p:nvPr/>
        </p:nvSpPr>
        <p:spPr>
          <a:xfrm>
            <a:off x="2956320" y="1248353"/>
            <a:ext cx="1832553" cy="4893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Monday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Tuesday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Wednesday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Thursday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Friday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Saturday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Sunday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789A9-EFD5-4106-905A-8753823F24E0}"/>
              </a:ext>
            </a:extLst>
          </p:cNvPr>
          <p:cNvSpPr txBox="1"/>
          <p:nvPr/>
        </p:nvSpPr>
        <p:spPr>
          <a:xfrm>
            <a:off x="5780598" y="1248353"/>
            <a:ext cx="1548822" cy="48936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lunes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err="1">
                <a:latin typeface="Comic Sans MS" panose="030F0702030302020204" pitchFamily="66" charset="0"/>
              </a:rPr>
              <a:t>sábado</a:t>
            </a: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martes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err="1">
                <a:latin typeface="Comic Sans MS" panose="030F0702030302020204" pitchFamily="66" charset="0"/>
              </a:rPr>
              <a:t>miércoles</a:t>
            </a: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err="1">
                <a:latin typeface="Comic Sans MS" panose="030F0702030302020204" pitchFamily="66" charset="0"/>
              </a:rPr>
              <a:t>viernes</a:t>
            </a: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err="1">
                <a:latin typeface="Comic Sans MS" panose="030F0702030302020204" pitchFamily="66" charset="0"/>
              </a:rPr>
              <a:t>domingo</a:t>
            </a: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err="1">
                <a:latin typeface="Comic Sans MS" panose="030F0702030302020204" pitchFamily="66" charset="0"/>
              </a:rPr>
              <a:t>jueves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85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A600BAA-E478-4F6E-A09A-DF4C34713B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331" y="1256306"/>
            <a:ext cx="3954994" cy="5485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057166-3507-4488-AEB2-1786E10DC508}"/>
              </a:ext>
            </a:extLst>
          </p:cNvPr>
          <p:cNvSpPr txBox="1"/>
          <p:nvPr/>
        </p:nvSpPr>
        <p:spPr>
          <a:xfrm>
            <a:off x="445272" y="182880"/>
            <a:ext cx="110456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Leer</a:t>
            </a:r>
            <a:r>
              <a:rPr lang="en-GB" sz="2800" dirty="0">
                <a:latin typeface="Comic Sans MS" panose="030F0702030302020204" pitchFamily="66" charset="0"/>
              </a:rPr>
              <a:t>  </a:t>
            </a:r>
            <a:r>
              <a:rPr lang="en-GB" sz="2400" i="1" dirty="0">
                <a:latin typeface="Comic Sans MS" panose="030F0702030302020204" pitchFamily="66" charset="0"/>
              </a:rPr>
              <a:t>Read this page from Rebecca’s blog, describing what she does from  	Monday to Friday. Complete the table in English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79737CB-4C50-4EF4-91B1-17F5342F69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550177"/>
              </p:ext>
            </p:extLst>
          </p:nvPr>
        </p:nvGraphicFramePr>
        <p:xfrm>
          <a:off x="5064982" y="1819523"/>
          <a:ext cx="6844305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435">
                  <a:extLst>
                    <a:ext uri="{9D8B030D-6E8A-4147-A177-3AD203B41FA5}">
                      <a16:colId xmlns:a16="http://schemas.microsoft.com/office/drawing/2014/main" val="1433976096"/>
                    </a:ext>
                  </a:extLst>
                </a:gridCol>
                <a:gridCol w="2281435">
                  <a:extLst>
                    <a:ext uri="{9D8B030D-6E8A-4147-A177-3AD203B41FA5}">
                      <a16:colId xmlns:a16="http://schemas.microsoft.com/office/drawing/2014/main" val="2816841989"/>
                    </a:ext>
                  </a:extLst>
                </a:gridCol>
                <a:gridCol w="2281435">
                  <a:extLst>
                    <a:ext uri="{9D8B030D-6E8A-4147-A177-3AD203B41FA5}">
                      <a16:colId xmlns:a16="http://schemas.microsoft.com/office/drawing/2014/main" val="4047827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Where?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507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To go for a walk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864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57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295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93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1191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6914D9F-502F-4E26-8EF5-F228C001F65C}"/>
              </a:ext>
            </a:extLst>
          </p:cNvPr>
          <p:cNvSpPr txBox="1"/>
          <p:nvPr/>
        </p:nvSpPr>
        <p:spPr>
          <a:xfrm>
            <a:off x="11433976" y="6241774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/12</a:t>
            </a:r>
          </a:p>
        </p:txBody>
      </p:sp>
    </p:spTree>
    <p:extLst>
      <p:ext uri="{BB962C8B-B14F-4D97-AF65-F5344CB8AC3E}">
        <p14:creationId xmlns:p14="http://schemas.microsoft.com/office/powerpoint/2010/main" val="2894609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6B18-EC1C-44B9-8C86-AAC75E471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510" y="388979"/>
            <a:ext cx="11335247" cy="1325563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¿</a:t>
            </a:r>
            <a:r>
              <a:rPr lang="en-GB" sz="2800" u="sng" dirty="0" err="1">
                <a:latin typeface="Comic Sans MS" panose="030F0702030302020204" pitchFamily="66" charset="0"/>
              </a:rPr>
              <a:t>Cómo</a:t>
            </a:r>
            <a:r>
              <a:rPr lang="en-GB" sz="2800" u="sng" dirty="0">
                <a:latin typeface="Comic Sans MS" panose="030F0702030302020204" pitchFamily="66" charset="0"/>
              </a:rPr>
              <a:t> se dice…….?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400" i="1" dirty="0">
                <a:latin typeface="Comic Sans MS" panose="030F0702030302020204" pitchFamily="66" charset="0"/>
              </a:rPr>
              <a:t>Find the following words and phrases in Rebecca’s blog</a:t>
            </a:r>
            <a:endParaRPr lang="en-GB" sz="2800" i="1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D53705-61D2-4EBA-A731-A05328464D01}"/>
              </a:ext>
            </a:extLst>
          </p:cNvPr>
          <p:cNvSpPr txBox="1"/>
          <p:nvPr/>
        </p:nvSpPr>
        <p:spPr>
          <a:xfrm>
            <a:off x="1081377" y="1789043"/>
            <a:ext cx="437651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On Mondays  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On Tuesdays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go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Sometimes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often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Always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go to the library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go to the park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To watch a film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To visit my cousin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To watch a football match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There are lots of interesting places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love my town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With my family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With my friends</a:t>
            </a:r>
          </a:p>
        </p:txBody>
      </p:sp>
    </p:spTree>
    <p:extLst>
      <p:ext uri="{BB962C8B-B14F-4D97-AF65-F5344CB8AC3E}">
        <p14:creationId xmlns:p14="http://schemas.microsoft.com/office/powerpoint/2010/main" val="2224356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6B18-EC1C-44B9-8C86-AAC75E471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510" y="388979"/>
            <a:ext cx="11335247" cy="1325563"/>
          </a:xfrm>
        </p:spPr>
        <p:txBody>
          <a:bodyPr>
            <a:norm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¿</a:t>
            </a:r>
            <a:r>
              <a:rPr lang="en-GB" sz="2800" u="sng" dirty="0" err="1">
                <a:latin typeface="Comic Sans MS" panose="030F0702030302020204" pitchFamily="66" charset="0"/>
              </a:rPr>
              <a:t>Cómo</a:t>
            </a:r>
            <a:r>
              <a:rPr lang="en-GB" sz="2800" u="sng" dirty="0">
                <a:latin typeface="Comic Sans MS" panose="030F0702030302020204" pitchFamily="66" charset="0"/>
              </a:rPr>
              <a:t> se dice…….?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Check your answers here</a:t>
            </a:r>
            <a:endParaRPr lang="en-GB" sz="28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D53705-61D2-4EBA-A731-A05328464D01}"/>
              </a:ext>
            </a:extLst>
          </p:cNvPr>
          <p:cNvSpPr txBox="1"/>
          <p:nvPr/>
        </p:nvSpPr>
        <p:spPr>
          <a:xfrm>
            <a:off x="1081377" y="1789043"/>
            <a:ext cx="437651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On Mondays  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On Tuesdays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go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Sometimes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often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Always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go to the library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go to the park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To watch a film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To visit my cousin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To watch a football match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There are lots of interesting places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I love my town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With my family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latin typeface="Comic Sans MS" panose="030F0702030302020204" pitchFamily="66" charset="0"/>
              </a:rPr>
              <a:t>With my friends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50B056-6EE6-4E4A-B33E-EF0A1142FCAC}"/>
              </a:ext>
            </a:extLst>
          </p:cNvPr>
          <p:cNvSpPr txBox="1"/>
          <p:nvPr/>
        </p:nvSpPr>
        <p:spPr>
          <a:xfrm>
            <a:off x="5359179" y="1789043"/>
            <a:ext cx="353334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Los lunes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Los martes</a:t>
            </a:r>
          </a:p>
          <a:p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Voy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veces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A menudo</a:t>
            </a:r>
          </a:p>
          <a:p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Siempre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Voy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a la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biblioteca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Voy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al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parque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Para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ver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una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película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Para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visitar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a mi primo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Para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ver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un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partido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de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fútbol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Hay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muchos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sitios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interesantes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Me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encanta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 mi ciudad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Con mi </a:t>
            </a:r>
            <a:r>
              <a:rPr lang="en-GB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familia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Con mis amigos</a:t>
            </a:r>
          </a:p>
        </p:txBody>
      </p:sp>
    </p:spTree>
    <p:extLst>
      <p:ext uri="{BB962C8B-B14F-4D97-AF65-F5344CB8AC3E}">
        <p14:creationId xmlns:p14="http://schemas.microsoft.com/office/powerpoint/2010/main" val="261873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A6C5B8-9909-4E70-9B55-81463EF1AB12}"/>
              </a:ext>
            </a:extLst>
          </p:cNvPr>
          <p:cNvSpPr txBox="1"/>
          <p:nvPr/>
        </p:nvSpPr>
        <p:spPr>
          <a:xfrm>
            <a:off x="71562" y="310100"/>
            <a:ext cx="1212043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				   </a:t>
            </a:r>
            <a:r>
              <a:rPr lang="en-GB" sz="2400" i="1" dirty="0">
                <a:latin typeface="Comic Sans MS" panose="030F0702030302020204" pitchFamily="66" charset="0"/>
              </a:rPr>
              <a:t>Where do you go in your town during the week and why?</a:t>
            </a:r>
          </a:p>
          <a:p>
            <a:endParaRPr lang="en-GB" sz="2400" i="1" dirty="0">
              <a:latin typeface="Comic Sans MS" panose="030F0702030302020204" pitchFamily="66" charset="0"/>
            </a:endParaRPr>
          </a:p>
          <a:p>
            <a:r>
              <a:rPr lang="en-GB" sz="2400" i="1" dirty="0">
                <a:latin typeface="Comic Sans MS" panose="030F0702030302020204" pitchFamily="66" charset="0"/>
              </a:rPr>
              <a:t> 							</a:t>
            </a:r>
          </a:p>
          <a:p>
            <a:r>
              <a:rPr lang="en-GB" sz="2400" i="1" dirty="0">
                <a:latin typeface="Comic Sans MS" panose="030F0702030302020204" pitchFamily="66" charset="0"/>
              </a:rPr>
              <a:t>					</a:t>
            </a:r>
          </a:p>
          <a:p>
            <a:endParaRPr lang="en-GB" sz="2400" i="1" dirty="0">
              <a:latin typeface="Comic Sans MS" panose="030F0702030302020204" pitchFamily="66" charset="0"/>
            </a:endParaRPr>
          </a:p>
          <a:p>
            <a:r>
              <a:rPr lang="en-GB" sz="2400" i="1" dirty="0">
                <a:latin typeface="Comic Sans MS" panose="030F0702030302020204" pitchFamily="66" charset="0"/>
              </a:rPr>
              <a:t>					Write a blog in Spanish mentioning the following 						details;</a:t>
            </a:r>
          </a:p>
          <a:p>
            <a:endParaRPr lang="en-GB" sz="2400" i="1" dirty="0">
              <a:latin typeface="Comic Sans MS" panose="030F0702030302020204" pitchFamily="66" charset="0"/>
            </a:endParaRPr>
          </a:p>
          <a:p>
            <a:r>
              <a:rPr lang="en-GB" sz="2400" i="1" dirty="0">
                <a:latin typeface="Comic Sans MS" panose="030F0702030302020204" pitchFamily="66" charset="0"/>
              </a:rPr>
              <a:t>					- at least five different places you go to</a:t>
            </a:r>
          </a:p>
          <a:p>
            <a:r>
              <a:rPr lang="en-GB" sz="2400" i="1" dirty="0">
                <a:latin typeface="Comic Sans MS" panose="030F0702030302020204" pitchFamily="66" charset="0"/>
              </a:rPr>
              <a:t>					- three reasons why you go to these places</a:t>
            </a:r>
          </a:p>
          <a:p>
            <a:r>
              <a:rPr lang="en-GB" sz="2400" i="1" dirty="0">
                <a:latin typeface="Comic Sans MS" panose="030F0702030302020204" pitchFamily="66" charset="0"/>
              </a:rPr>
              <a:t>					   (using </a:t>
            </a:r>
            <a:r>
              <a:rPr lang="en-GB" sz="2400" i="1" u="sng" dirty="0">
                <a:latin typeface="Comic Sans MS" panose="030F0702030302020204" pitchFamily="66" charset="0"/>
              </a:rPr>
              <a:t>para</a:t>
            </a:r>
            <a:r>
              <a:rPr lang="en-GB" sz="2400" i="1" dirty="0">
                <a:latin typeface="Comic Sans MS" panose="030F0702030302020204" pitchFamily="66" charset="0"/>
              </a:rPr>
              <a:t> + infinitive)</a:t>
            </a:r>
          </a:p>
          <a:p>
            <a:r>
              <a:rPr lang="en-GB" sz="2400" i="1" dirty="0">
                <a:latin typeface="Comic Sans MS" panose="030F0702030302020204" pitchFamily="66" charset="0"/>
              </a:rPr>
              <a:t>					- at least one opinion</a:t>
            </a:r>
            <a:endParaRPr lang="en-GB" sz="2800" i="1" dirty="0">
              <a:latin typeface="Comic Sans MS" panose="030F0702030302020204" pitchFamily="66" charset="0"/>
            </a:endParaRPr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2CCC32C4-BBEC-4C8F-A5A6-392D7752BA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955" y="1372800"/>
            <a:ext cx="3954994" cy="54852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CC30D7E-D087-4A30-B0B0-4CF677E5DB55}"/>
              </a:ext>
            </a:extLst>
          </p:cNvPr>
          <p:cNvSpPr/>
          <p:nvPr/>
        </p:nvSpPr>
        <p:spPr>
          <a:xfrm>
            <a:off x="454822" y="2210463"/>
            <a:ext cx="3713260" cy="43374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53D677-57FF-4AC3-973A-28EA80221319}"/>
              </a:ext>
            </a:extLst>
          </p:cNvPr>
          <p:cNvSpPr txBox="1"/>
          <p:nvPr/>
        </p:nvSpPr>
        <p:spPr>
          <a:xfrm>
            <a:off x="206734" y="318230"/>
            <a:ext cx="3217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err="1">
                <a:latin typeface="Comic Sans MS" panose="030F0702030302020204" pitchFamily="66" charset="0"/>
              </a:rPr>
              <a:t>Escribir</a:t>
            </a:r>
            <a:r>
              <a:rPr lang="en-GB" sz="2800" u="sng" dirty="0">
                <a:latin typeface="Comic Sans MS" panose="030F0702030302020204" pitchFamily="66" charset="0"/>
              </a:rPr>
              <a:t>  - Mi blog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F8F49-D6DF-4F8F-8916-2B00423BD185}"/>
              </a:ext>
            </a:extLst>
          </p:cNvPr>
          <p:cNvSpPr txBox="1"/>
          <p:nvPr/>
        </p:nvSpPr>
        <p:spPr>
          <a:xfrm>
            <a:off x="4551343" y="5899868"/>
            <a:ext cx="7718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(Try to write your blog as if we weren’t in lockdown and having to stay at home!)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232AC8-78FF-49CA-A006-8BEB6A4D7F6E}"/>
              </a:ext>
            </a:extLst>
          </p:cNvPr>
          <p:cNvSpPr txBox="1"/>
          <p:nvPr/>
        </p:nvSpPr>
        <p:spPr>
          <a:xfrm>
            <a:off x="11545294" y="5335325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407082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8D92BD-5564-489D-9B9A-9CFA0D16471C}"/>
              </a:ext>
            </a:extLst>
          </p:cNvPr>
          <p:cNvSpPr txBox="1"/>
          <p:nvPr/>
        </p:nvSpPr>
        <p:spPr>
          <a:xfrm>
            <a:off x="237955" y="107307"/>
            <a:ext cx="1050479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Extension </a:t>
            </a:r>
          </a:p>
          <a:p>
            <a:r>
              <a:rPr lang="en-GB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Read about the activities you can do in Sara and Petra’s towns.</a:t>
            </a:r>
          </a:p>
          <a:p>
            <a:r>
              <a:rPr lang="en-GB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Then write whether the sentences (a-f) are true (T), false (F), or not mentioned (NM)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E09279-CA2D-4837-A97D-D4A098480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92" y="1361929"/>
            <a:ext cx="5239062" cy="41341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5F27EF-04CE-4337-A6F4-1BDDA9BFA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533" y="5121599"/>
            <a:ext cx="3939867" cy="16290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206CBD-99CA-4DCE-924C-871E9CBB5D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764" y="1775067"/>
            <a:ext cx="5008166" cy="33078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204B3E-17A3-40C6-9839-D9D42BF867EC}"/>
              </a:ext>
            </a:extLst>
          </p:cNvPr>
          <p:cNvSpPr txBox="1"/>
          <p:nvPr/>
        </p:nvSpPr>
        <p:spPr>
          <a:xfrm>
            <a:off x="10679340" y="2435398"/>
            <a:ext cx="1449246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b.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c.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d.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e.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f.</a:t>
            </a:r>
          </a:p>
        </p:txBody>
      </p:sp>
    </p:spTree>
    <p:extLst>
      <p:ext uri="{BB962C8B-B14F-4D97-AF65-F5344CB8AC3E}">
        <p14:creationId xmlns:p14="http://schemas.microsoft.com/office/powerpoint/2010/main" val="2018863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255CA32996F44B9A175EBFBFC6325C" ma:contentTypeVersion="12" ma:contentTypeDescription="Create a new document." ma:contentTypeScope="" ma:versionID="ad73bcd18e1416b1bce2f0bed00d6f29">
  <xsd:schema xmlns:xsd="http://www.w3.org/2001/XMLSchema" xmlns:xs="http://www.w3.org/2001/XMLSchema" xmlns:p="http://schemas.microsoft.com/office/2006/metadata/properties" xmlns:ns3="16478a8f-2fa9-487e-8953-8f9469af2f14" xmlns:ns4="806e0320-5824-4f3b-9a19-42a16ec08098" targetNamespace="http://schemas.microsoft.com/office/2006/metadata/properties" ma:root="true" ma:fieldsID="e216d9bd05980e10af286fbd1c551460" ns3:_="" ns4:_="">
    <xsd:import namespace="16478a8f-2fa9-487e-8953-8f9469af2f14"/>
    <xsd:import namespace="806e0320-5824-4f3b-9a19-42a16ec080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78a8f-2fa9-487e-8953-8f9469af2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6e0320-5824-4f3b-9a19-42a16ec0809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E70F98-92F0-4978-8DBE-70128156A6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66AE31-6A6A-42C0-9C18-28B2DDD5CE9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1AB65C1-5453-4799-A293-91E006C4C7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478a8f-2fa9-487e-8953-8f9469af2f14"/>
    <ds:schemaRef ds:uri="806e0320-5824-4f3b-9a19-42a16ec080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562</Words>
  <Application>Microsoft Office PowerPoint</Application>
  <PresentationFormat>Widescreen</PresentationFormat>
  <Paragraphs>127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                                                                        Term 6 lesson 5</vt:lpstr>
      <vt:lpstr>PowerPoint Presentation</vt:lpstr>
      <vt:lpstr>PowerPoint Presentation</vt:lpstr>
      <vt:lpstr>PowerPoint Presentation</vt:lpstr>
      <vt:lpstr>¿Cómo se dice…….? Find the following words and phrases in Rebecca’s blog</vt:lpstr>
      <vt:lpstr>¿Cómo se dice…….? Check your answers here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 6 lesson 5</dc:title>
  <dc:creator>Robert &amp; Jackie king</dc:creator>
  <cp:lastModifiedBy>Toni-Louise</cp:lastModifiedBy>
  <cp:revision>6</cp:revision>
  <dcterms:created xsi:type="dcterms:W3CDTF">2020-06-12T12:13:47Z</dcterms:created>
  <dcterms:modified xsi:type="dcterms:W3CDTF">2020-06-22T15:16:02Z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0x01010055255CA32996F44B9A175EBFBFC6325C</vt:lpwstr>
  </property>
</Properties>
</file>