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7" r:id="rId6"/>
    <p:sldId id="266" r:id="rId7"/>
    <p:sldId id="267" r:id="rId8"/>
    <p:sldId id="259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65A1A-25ED-8CDD-C739-9C0A86EEADA9}" v="25" dt="2020-05-10T13:22:31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FBE1-7AB6-4C4C-8A05-42597C6D9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B68C0-B0D7-479F-BFA8-582A262A3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5F5C-7323-44E8-9E13-9DFEDCFF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3780-6CD3-4D69-8C61-4BB5C96D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D334-CAB5-4B99-B13D-8DC9339C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3FF0-4112-4760-A331-1BA7A292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F58B1-8E43-494F-9B6F-BB11DCD90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9C8B-F28C-465B-8CBF-AFB409B3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B320F-B171-4ADE-A93C-5673B73C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1D7D-7669-4A66-AD79-02556C46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4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CF1CA-6C29-4C02-A237-EA142FA57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9EEEF-E362-414F-8B1C-435496C88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76716-A3D4-43C4-934E-180DB772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93FF6-A879-44DB-B2CE-1CABDC7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BEFDD-33EA-43AB-94F0-4A56F8BE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5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B530-3D14-4909-B47C-2B22C21F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189C-034C-4152-8471-63A54BD91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B64ED-2C94-4FF7-91C4-96D7DA6D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879D-31FB-4AA7-8656-75222189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65D7F-FC3E-46D0-9F5B-30564485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3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E4E2-120E-487E-92B6-5B534DBE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D8F8-4A45-42DD-94FB-5D6251131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A85F-D0BA-413B-AE5D-A1C934B4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5B84-D5FA-4BF7-A231-54C1B28F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B6144-6D23-45D4-864B-E88291D0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60F7-9FB4-48AF-B6F0-7A744EA7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79DB5-9116-46B3-A50B-E40F37D58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AEF25-5991-467A-97D2-B8652F225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AFFCA-5EE0-4872-99F3-BA8696EE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95F6C-3DA7-4F6F-9B7D-749F0057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FDE06-197D-4ACE-AAA6-A795471A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7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52BB-C8C5-4F9A-B499-BA3D461F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58967-8580-4908-BA0E-FEA857AB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7E3D-00C0-469F-81CB-19BC86212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CC158-2F7B-4669-8C1A-B259F69A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F9995-9DF8-44C4-820E-2FF1EF964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6370D-B90F-4C13-AF62-66B1DC8B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44F28-D2B5-4243-BAC7-91F7277E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1FA5D-176B-4DEF-9486-10F6ECAF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9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2E93-DB21-4E10-9830-8E0F2898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558FA-71DF-4B1F-A837-DC3890FF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F0A-F47F-43A2-A47A-1FDCAF63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926B2-E5A7-4FAF-92D7-B1B923ED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8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18793-0DA7-43BE-BF48-5CDB0790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18CC2-F33B-464D-BF35-029F602D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DC42B-936E-4135-9EDE-8F18D49B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8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F7E9-7A71-4DCE-B501-657C49A3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9A13-BA33-4211-989C-0BFF8DD5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7FEB0-1E33-4CD3-A1D8-350B866C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3E88D-25BD-4F0D-AE8B-8F054E80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E7468-2CD8-4B28-9F0E-B1C5B57D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1EE48-473D-48D8-BBCA-DE5D5FBF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EE1D-3C40-450B-B7D4-0F8011B3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64ABC-3F2F-4DBD-8640-48249DDEC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22F59-5F90-4B62-A201-931A68862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3E1B8-0797-443F-A543-3B6CA0CF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672F3-D641-467C-9222-BA31D679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8621E-C679-4FD4-AB62-853FC804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1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A5C29-946B-4E2B-BF55-E3421B7B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EE7E-27BF-4AED-8776-C198BAF3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4F1F-CD4F-4B27-853D-E484A43EC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822D-A7CD-42D1-900A-8B2613B32D1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26677-3C4D-4936-91EE-35863EBE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8BA04-2E1A-4225-8368-FCBCA1E11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2EC7-B27D-46E8-BA3E-509244A9F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19E5BD1-EBA5-45CF-9B1B-933D11BD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764" y="266513"/>
            <a:ext cx="6875930" cy="1325563"/>
          </a:xfrm>
        </p:spPr>
        <p:txBody>
          <a:bodyPr/>
          <a:lstStyle/>
          <a:p>
            <a:r>
              <a:rPr lang="en-GB" altLang="en-US" sz="2800" u="sng" dirty="0">
                <a:solidFill>
                  <a:srgbClr val="FF0000"/>
                </a:solidFill>
                <a:latin typeface="Comic Sans MS"/>
              </a:rPr>
              <a:t>Term 5 lesson 6 ANSWERS</a:t>
            </a:r>
            <a:endParaRPr lang="en-GB" altLang="en-US" sz="28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D1AB85BE-3B6A-4965-BCC0-5344BCF7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 </a:t>
            </a:r>
            <a:r>
              <a:rPr lang="en-GB" altLang="en-US" sz="4000" u="sng" dirty="0">
                <a:latin typeface="Comic Sans MS" panose="030F0702030302020204" pitchFamily="66" charset="0"/>
              </a:rPr>
              <a:t>My room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describing my bedroom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3200" dirty="0">
                <a:latin typeface="Comic Sans MS" panose="030F0702030302020204" pitchFamily="66" charset="0"/>
              </a:rPr>
              <a:t>	using prepositions of place (with </a:t>
            </a:r>
            <a:r>
              <a:rPr lang="en-GB" altLang="en-US" sz="3200" i="1" dirty="0" err="1">
                <a:latin typeface="Comic Sans MS" panose="030F0702030302020204" pitchFamily="66" charset="0"/>
              </a:rPr>
              <a:t>estar</a:t>
            </a:r>
            <a:r>
              <a:rPr lang="en-GB" altLang="en-US" sz="3200" dirty="0">
                <a:latin typeface="Comic Sans MS" panose="030F0702030302020204" pitchFamily="66" charset="0"/>
              </a:rPr>
              <a:t>)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A446188E-92A0-4045-828B-033C77554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50838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A6F74-252B-4510-97F8-C007846BE37F}"/>
              </a:ext>
            </a:extLst>
          </p:cNvPr>
          <p:cNvSpPr txBox="1"/>
          <p:nvPr/>
        </p:nvSpPr>
        <p:spPr>
          <a:xfrm>
            <a:off x="11107972" y="605631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47025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A0344B-0C61-41AD-979C-5C4CE65A7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17575"/>
              </p:ext>
            </p:extLst>
          </p:nvPr>
        </p:nvGraphicFramePr>
        <p:xfrm>
          <a:off x="1958750" y="2135507"/>
          <a:ext cx="6974254" cy="4316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8853">
                  <a:extLst>
                    <a:ext uri="{9D8B030D-6E8A-4147-A177-3AD203B41FA5}">
                      <a16:colId xmlns:a16="http://schemas.microsoft.com/office/drawing/2014/main" val="4180608943"/>
                    </a:ext>
                  </a:extLst>
                </a:gridCol>
                <a:gridCol w="3575401">
                  <a:extLst>
                    <a:ext uri="{9D8B030D-6E8A-4147-A177-3AD203B41FA5}">
                      <a16:colId xmlns:a16="http://schemas.microsoft.com/office/drawing/2014/main" val="1011318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Una mesa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table</a:t>
                      </a:r>
                      <a:endParaRPr lang="en-GB" sz="2800" b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7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Una silla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chair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6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cama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bed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1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Una ventana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window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59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 espejo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mirror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9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Una lámpara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lamp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66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 póster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poster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681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Una estantería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shelf/shelves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77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 armario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wardrobe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5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 ordenador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a computer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260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1B2060-7F62-4F41-AF7F-8B2C72327235}"/>
              </a:ext>
            </a:extLst>
          </p:cNvPr>
          <p:cNvSpPr txBox="1"/>
          <p:nvPr/>
        </p:nvSpPr>
        <p:spPr>
          <a:xfrm>
            <a:off x="3918857" y="263217"/>
            <a:ext cx="30540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u="sng" dirty="0">
                <a:latin typeface="Comic Sans MS" panose="030F0702030302020204" pitchFamily="66" charset="0"/>
              </a:rPr>
              <a:t>Mi </a:t>
            </a:r>
            <a:r>
              <a:rPr lang="en-GB" sz="3500" u="sng" dirty="0" err="1">
                <a:latin typeface="Comic Sans MS" panose="030F0702030302020204" pitchFamily="66" charset="0"/>
              </a:rPr>
              <a:t>dormitorio</a:t>
            </a:r>
            <a:endParaRPr lang="en-GB" sz="3500" u="sng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9346BD-C848-46C2-A8B4-58AB98CA93AE}"/>
              </a:ext>
            </a:extLst>
          </p:cNvPr>
          <p:cNvSpPr txBox="1"/>
          <p:nvPr/>
        </p:nvSpPr>
        <p:spPr>
          <a:xfrm>
            <a:off x="1677725" y="1160890"/>
            <a:ext cx="553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Write down what these items are in English.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Use the picture on the next slide to help you</a:t>
            </a:r>
          </a:p>
        </p:txBody>
      </p:sp>
    </p:spTree>
    <p:extLst>
      <p:ext uri="{BB962C8B-B14F-4D97-AF65-F5344CB8AC3E}">
        <p14:creationId xmlns:p14="http://schemas.microsoft.com/office/powerpoint/2010/main" val="34717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AAB97-A9E9-43FA-8760-69306D57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28" y="0"/>
            <a:ext cx="1036674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FECC8-19E8-4694-891B-680BFC8864D7}"/>
              </a:ext>
            </a:extLst>
          </p:cNvPr>
          <p:cNvSpPr txBox="1"/>
          <p:nvPr/>
        </p:nvSpPr>
        <p:spPr>
          <a:xfrm>
            <a:off x="912628" y="0"/>
            <a:ext cx="477078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¿</a:t>
            </a:r>
            <a:r>
              <a:rPr lang="en-GB" sz="2800" dirty="0" err="1">
                <a:latin typeface="Comic Sans MS" panose="030F0702030302020204" pitchFamily="66" charset="0"/>
              </a:rPr>
              <a:t>Qúe</a:t>
            </a:r>
            <a:r>
              <a:rPr lang="en-GB" sz="2800" dirty="0">
                <a:latin typeface="Comic Sans MS" panose="030F0702030302020204" pitchFamily="66" charset="0"/>
              </a:rPr>
              <a:t> hay </a:t>
            </a:r>
            <a:r>
              <a:rPr lang="en-GB" sz="2800" dirty="0" err="1">
                <a:latin typeface="Comic Sans MS" panose="030F0702030302020204" pitchFamily="66" charset="0"/>
              </a:rPr>
              <a:t>en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tu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dormitorio</a:t>
            </a:r>
            <a:r>
              <a:rPr lang="en-GB" sz="2800" dirty="0">
                <a:latin typeface="Comic Sans MS" panose="030F0702030302020204" pitchFamily="66" charset="0"/>
              </a:rPr>
              <a:t>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err="1">
                <a:latin typeface="Comic Sans MS" panose="030F0702030302020204" pitchFamily="66" charset="0"/>
              </a:rPr>
              <a:t>En</a:t>
            </a:r>
            <a:r>
              <a:rPr lang="en-GB" sz="2800" dirty="0">
                <a:latin typeface="Comic Sans MS" panose="030F0702030302020204" pitchFamily="66" charset="0"/>
              </a:rPr>
              <a:t> mi </a:t>
            </a:r>
            <a:r>
              <a:rPr lang="en-GB" sz="2800" dirty="0" err="1">
                <a:latin typeface="Comic Sans MS" panose="030F0702030302020204" pitchFamily="66" charset="0"/>
              </a:rPr>
              <a:t>dormitorio</a:t>
            </a:r>
            <a:r>
              <a:rPr lang="en-GB" sz="2800" dirty="0">
                <a:latin typeface="Comic Sans MS" panose="030F0702030302020204" pitchFamily="66" charset="0"/>
              </a:rPr>
              <a:t> hay …….</a:t>
            </a:r>
          </a:p>
        </p:txBody>
      </p:sp>
    </p:spTree>
    <p:extLst>
      <p:ext uri="{BB962C8B-B14F-4D97-AF65-F5344CB8AC3E}">
        <p14:creationId xmlns:p14="http://schemas.microsoft.com/office/powerpoint/2010/main" val="343645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E042C-E906-470C-AF7E-0C9480D2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5" y="1499861"/>
            <a:ext cx="8228119" cy="4166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39EC73-3CA1-492F-897F-FFA4BA00F784}"/>
              </a:ext>
            </a:extLst>
          </p:cNvPr>
          <p:cNvSpPr txBox="1"/>
          <p:nvPr/>
        </p:nvSpPr>
        <p:spPr>
          <a:xfrm>
            <a:off x="596347" y="437322"/>
            <a:ext cx="4398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Vocabulario</a:t>
            </a: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i="1" dirty="0">
                <a:latin typeface="Comic Sans MS" panose="030F0702030302020204" pitchFamily="66" charset="0"/>
              </a:rPr>
              <a:t>Write your answers in the blue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BECE1-D58E-4F1A-8ED8-42C1BD056EC2}"/>
              </a:ext>
            </a:extLst>
          </p:cNvPr>
          <p:cNvSpPr txBox="1"/>
          <p:nvPr/>
        </p:nvSpPr>
        <p:spPr>
          <a:xfrm>
            <a:off x="11402170" y="628948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/10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CC02D-5BA5-4CC1-B56F-C9153EC5B613}"/>
              </a:ext>
            </a:extLst>
          </p:cNvPr>
          <p:cNvSpPr txBox="1"/>
          <p:nvPr/>
        </p:nvSpPr>
        <p:spPr>
          <a:xfrm>
            <a:off x="8880048" y="1382381"/>
            <a:ext cx="3176834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armario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b.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Una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cama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espejo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d.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Una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estantería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e.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Una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lámpara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f.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Una mesa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g.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ordenador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h.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póster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err="1">
                <a:latin typeface="Comic Sans MS" panose="030F0702030302020204" pitchFamily="66" charset="0"/>
              </a:rPr>
              <a:t>i</a:t>
            </a:r>
            <a:r>
              <a:rPr lang="en-GB" sz="2800" dirty="0">
                <a:latin typeface="Comic Sans MS" panose="030F0702030302020204" pitchFamily="66" charset="0"/>
              </a:rPr>
              <a:t>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Una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silla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j.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Una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ventana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9FFCB5-ECD4-4972-85A5-50884BE9A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108" y="352911"/>
            <a:ext cx="4881269" cy="6486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D80845-FA56-4880-8AD8-9C57507B19AC}"/>
              </a:ext>
            </a:extLst>
          </p:cNvPr>
          <p:cNvSpPr txBox="1"/>
          <p:nvPr/>
        </p:nvSpPr>
        <p:spPr>
          <a:xfrm>
            <a:off x="151074" y="543743"/>
            <a:ext cx="3689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Copy this vocabulary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000" i="1" dirty="0">
                <a:latin typeface="Comic Sans MS" panose="030F0702030302020204" pitchFamily="66" charset="0"/>
              </a:rPr>
              <a:t>(you will need it for the next activity!)</a:t>
            </a:r>
          </a:p>
        </p:txBody>
      </p:sp>
    </p:spTree>
    <p:extLst>
      <p:ext uri="{BB962C8B-B14F-4D97-AF65-F5344CB8AC3E}">
        <p14:creationId xmlns:p14="http://schemas.microsoft.com/office/powerpoint/2010/main" val="33182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0ED04-B2DE-45F4-91FD-37AE798B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" y="1251328"/>
            <a:ext cx="9873354" cy="2975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FF8F9-DA1D-48B9-ADCD-6F2969919A56}"/>
              </a:ext>
            </a:extLst>
          </p:cNvPr>
          <p:cNvSpPr txBox="1"/>
          <p:nvPr/>
        </p:nvSpPr>
        <p:spPr>
          <a:xfrm>
            <a:off x="596347" y="286493"/>
            <a:ext cx="4398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Vocabulario</a:t>
            </a: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i="1" dirty="0">
                <a:latin typeface="Comic Sans MS" panose="030F0702030302020204" pitchFamily="66" charset="0"/>
              </a:rPr>
              <a:t>Write your answers in the blue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20C91-C0AA-44E1-8F3F-5288566B4037}"/>
              </a:ext>
            </a:extLst>
          </p:cNvPr>
          <p:cNvSpPr txBox="1"/>
          <p:nvPr/>
        </p:nvSpPr>
        <p:spPr>
          <a:xfrm>
            <a:off x="672887" y="4361139"/>
            <a:ext cx="317683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1.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2.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3.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4.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5.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6.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ADDB0-7EAF-4387-B96D-402A91B4CB08}"/>
              </a:ext>
            </a:extLst>
          </p:cNvPr>
          <p:cNvSpPr txBox="1"/>
          <p:nvPr/>
        </p:nvSpPr>
        <p:spPr>
          <a:xfrm>
            <a:off x="11235193" y="628153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902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02BCF9-DC0F-4B2C-887B-419439FB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0" y="1415820"/>
            <a:ext cx="5472099" cy="35385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05F24-08B0-4602-9EC9-A57F379F20A6}"/>
              </a:ext>
            </a:extLst>
          </p:cNvPr>
          <p:cNvSpPr txBox="1"/>
          <p:nvPr/>
        </p:nvSpPr>
        <p:spPr>
          <a:xfrm>
            <a:off x="623901" y="477078"/>
            <a:ext cx="9881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– </a:t>
            </a:r>
            <a:r>
              <a:rPr lang="en-GB" sz="2000" dirty="0">
                <a:latin typeface="Comic Sans MS" panose="030F0702030302020204" pitchFamily="66" charset="0"/>
              </a:rPr>
              <a:t>Read the sentences about this room and write if they are 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7C942-F952-4260-987E-CAAE8DFD0056}"/>
              </a:ext>
            </a:extLst>
          </p:cNvPr>
          <p:cNvSpPr txBox="1"/>
          <p:nvPr/>
        </p:nvSpPr>
        <p:spPr>
          <a:xfrm>
            <a:off x="5913120" y="1494844"/>
            <a:ext cx="590251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mi </a:t>
            </a:r>
            <a:r>
              <a:rPr lang="en-GB" dirty="0" err="1">
                <a:latin typeface="Comic Sans MS" panose="030F0702030302020204" pitchFamily="66" charset="0"/>
              </a:rPr>
              <a:t>dormitorio</a:t>
            </a:r>
            <a:r>
              <a:rPr lang="en-GB" dirty="0">
                <a:latin typeface="Comic Sans MS" panose="030F0702030302020204" pitchFamily="66" charset="0"/>
              </a:rPr>
              <a:t> hay una </a:t>
            </a:r>
            <a:r>
              <a:rPr lang="en-GB" dirty="0" err="1">
                <a:latin typeface="Comic Sans MS" panose="030F0702030302020204" pitchFamily="66" charset="0"/>
              </a:rPr>
              <a:t>cama</a:t>
            </a:r>
            <a:r>
              <a:rPr lang="en-GB" dirty="0">
                <a:latin typeface="Comic Sans MS" panose="030F0702030302020204" pitchFamily="66" charset="0"/>
              </a:rPr>
              <a:t>.   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True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mi </a:t>
            </a:r>
            <a:r>
              <a:rPr lang="en-GB" dirty="0" err="1">
                <a:latin typeface="Comic Sans MS" panose="030F0702030302020204" pitchFamily="66" charset="0"/>
              </a:rPr>
              <a:t>dormitorio</a:t>
            </a:r>
            <a:r>
              <a:rPr lang="en-GB" dirty="0">
                <a:latin typeface="Comic Sans MS" panose="030F0702030302020204" pitchFamily="66" charset="0"/>
              </a:rPr>
              <a:t> hay una </a:t>
            </a:r>
            <a:r>
              <a:rPr lang="en-GB" dirty="0" err="1">
                <a:latin typeface="Comic Sans MS" panose="030F0702030302020204" pitchFamily="66" charset="0"/>
              </a:rPr>
              <a:t>silla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verde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También</a:t>
            </a:r>
            <a:r>
              <a:rPr lang="en-GB" dirty="0">
                <a:latin typeface="Comic Sans MS" panose="030F0702030302020204" pitchFamily="66" charset="0"/>
              </a:rPr>
              <a:t> hay un </a:t>
            </a:r>
            <a:r>
              <a:rPr lang="en-GB" dirty="0" err="1">
                <a:latin typeface="Comic Sans MS" panose="030F0702030302020204" pitchFamily="66" charset="0"/>
              </a:rPr>
              <a:t>armario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grande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Tengo una </a:t>
            </a:r>
            <a:r>
              <a:rPr lang="en-GB" dirty="0" err="1">
                <a:latin typeface="Comic Sans MS" panose="030F0702030302020204" pitchFamily="66" charset="0"/>
              </a:rPr>
              <a:t>lámpara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azul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la mesa.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True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Hay </a:t>
            </a:r>
            <a:r>
              <a:rPr lang="en-GB" dirty="0" err="1">
                <a:latin typeface="Comic Sans MS" panose="030F0702030302020204" pitchFamily="66" charset="0"/>
              </a:rPr>
              <a:t>muchos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libros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encima</a:t>
            </a:r>
            <a:r>
              <a:rPr lang="en-GB" dirty="0">
                <a:latin typeface="Comic Sans MS" panose="030F0702030302020204" pitchFamily="66" charset="0"/>
              </a:rPr>
              <a:t> de la </a:t>
            </a:r>
            <a:r>
              <a:rPr lang="en-GB" dirty="0" err="1">
                <a:latin typeface="Comic Sans MS" panose="030F0702030302020204" pitchFamily="66" charset="0"/>
              </a:rPr>
              <a:t>estantería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True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Mi </a:t>
            </a:r>
            <a:r>
              <a:rPr lang="en-GB" dirty="0" err="1">
                <a:latin typeface="Comic Sans MS" panose="030F0702030302020204" pitchFamily="66" charset="0"/>
              </a:rPr>
              <a:t>ordenador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está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debajo</a:t>
            </a:r>
            <a:r>
              <a:rPr lang="en-GB" dirty="0">
                <a:latin typeface="Comic Sans MS" panose="030F0702030302020204" pitchFamily="66" charset="0"/>
              </a:rPr>
              <a:t> de la </a:t>
            </a:r>
            <a:r>
              <a:rPr lang="en-GB" dirty="0" err="1">
                <a:latin typeface="Comic Sans MS" panose="030F0702030302020204" pitchFamily="66" charset="0"/>
              </a:rPr>
              <a:t>cama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Hay </a:t>
            </a:r>
            <a:r>
              <a:rPr lang="en-GB" dirty="0" err="1">
                <a:latin typeface="Comic Sans MS" panose="030F0702030302020204" pitchFamily="66" charset="0"/>
              </a:rPr>
              <a:t>muchos</a:t>
            </a:r>
            <a:r>
              <a:rPr lang="en-GB" dirty="0">
                <a:latin typeface="Comic Sans MS" panose="030F0702030302020204" pitchFamily="66" charset="0"/>
              </a:rPr>
              <a:t> posters de </a:t>
            </a:r>
            <a:r>
              <a:rPr lang="en-GB" dirty="0" err="1">
                <a:latin typeface="Comic Sans MS" panose="030F0702030302020204" pitchFamily="66" charset="0"/>
              </a:rPr>
              <a:t>artistas</a:t>
            </a:r>
            <a:r>
              <a:rPr lang="en-GB" dirty="0">
                <a:latin typeface="Comic Sans MS" panose="030F0702030302020204" pitchFamily="66" charset="0"/>
              </a:rPr>
              <a:t> de </a:t>
            </a:r>
            <a:r>
              <a:rPr lang="en-GB" dirty="0" err="1">
                <a:latin typeface="Comic Sans MS" panose="030F0702030302020204" pitchFamily="66" charset="0"/>
              </a:rPr>
              <a:t>música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Hay una </a:t>
            </a:r>
            <a:r>
              <a:rPr lang="en-GB" dirty="0" err="1">
                <a:latin typeface="Comic Sans MS" panose="030F0702030302020204" pitchFamily="66" charset="0"/>
              </a:rPr>
              <a:t>ventana</a:t>
            </a:r>
            <a:r>
              <a:rPr lang="en-GB" dirty="0">
                <a:latin typeface="Comic Sans MS" panose="030F0702030302020204" pitchFamily="66" charset="0"/>
              </a:rPr>
              <a:t> con </a:t>
            </a:r>
            <a:r>
              <a:rPr lang="en-GB" dirty="0" err="1">
                <a:latin typeface="Comic Sans MS" panose="030F0702030302020204" pitchFamily="66" charset="0"/>
              </a:rPr>
              <a:t>cortinas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azules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True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2B76C-002A-4985-BC19-3090B40A7FA7}"/>
              </a:ext>
            </a:extLst>
          </p:cNvPr>
          <p:cNvSpPr txBox="1"/>
          <p:nvPr/>
        </p:nvSpPr>
        <p:spPr>
          <a:xfrm>
            <a:off x="11235193" y="628153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819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34E428-21D9-450B-8CAC-1C0F1B73B65A}"/>
              </a:ext>
            </a:extLst>
          </p:cNvPr>
          <p:cNvSpPr txBox="1"/>
          <p:nvPr/>
        </p:nvSpPr>
        <p:spPr>
          <a:xfrm>
            <a:off x="801278" y="518474"/>
            <a:ext cx="115643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Extension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Watch these two songs and learn the words.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make up your own song to help you learn ‘house’ vocabulary?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A7C2E-4AA1-44E7-8A57-2014B5890A38}"/>
              </a:ext>
            </a:extLst>
          </p:cNvPr>
          <p:cNvSpPr/>
          <p:nvPr/>
        </p:nvSpPr>
        <p:spPr>
          <a:xfrm>
            <a:off x="3025352" y="4346795"/>
            <a:ext cx="500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 action="ppaction://hlinksldjump"/>
              </a:rPr>
              <a:t>https://www.youtube.com/watch?v=65C02uVMBlo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45D11-3579-420E-B9D9-9654C7E06F93}"/>
              </a:ext>
            </a:extLst>
          </p:cNvPr>
          <p:cNvSpPr/>
          <p:nvPr/>
        </p:nvSpPr>
        <p:spPr>
          <a:xfrm>
            <a:off x="3025352" y="3371353"/>
            <a:ext cx="494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 action="ppaction://hlinksldjump"/>
              </a:rPr>
              <a:t>https://www.youtube.com/watch?v=TK5u4c6s8uQ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8DC41-9150-4555-BDC9-DB4F496329EB}"/>
              </a:ext>
            </a:extLst>
          </p:cNvPr>
          <p:cNvSpPr txBox="1"/>
          <p:nvPr/>
        </p:nvSpPr>
        <p:spPr>
          <a:xfrm>
            <a:off x="699714" y="3371353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Rooms in the house: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41452-3D0F-457B-9864-DEBFDAFF24B7}"/>
              </a:ext>
            </a:extLst>
          </p:cNvPr>
          <p:cNvSpPr txBox="1"/>
          <p:nvPr/>
        </p:nvSpPr>
        <p:spPr>
          <a:xfrm>
            <a:off x="1818770" y="4344227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My room:</a:t>
            </a:r>
          </a:p>
        </p:txBody>
      </p:sp>
    </p:spTree>
    <p:extLst>
      <p:ext uri="{BB962C8B-B14F-4D97-AF65-F5344CB8AC3E}">
        <p14:creationId xmlns:p14="http://schemas.microsoft.com/office/powerpoint/2010/main" val="307695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A7B56-D396-454D-ABEA-55563833E84F}">
  <ds:schemaRefs>
    <ds:schemaRef ds:uri="http://purl.org/dc/elements/1.1/"/>
    <ds:schemaRef ds:uri="http://schemas.microsoft.com/office/2006/documentManagement/types"/>
    <ds:schemaRef ds:uri="http://www.w3.org/XML/1998/namespace"/>
    <ds:schemaRef ds:uri="806e0320-5824-4f3b-9a19-42a16ec08098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478a8f-2fa9-487e-8953-8f9469af2f1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2C2A7C-34B3-4A02-B850-0D6C06C22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281A63-C5F6-4CAC-948D-387D8A7EC6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350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Term 5 lesson 6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5 lesson 6</dc:title>
  <dc:creator>Robert &amp; Jackie king</dc:creator>
  <cp:lastModifiedBy>Toni-Louise</cp:lastModifiedBy>
  <cp:revision>11</cp:revision>
  <dcterms:created xsi:type="dcterms:W3CDTF">2020-05-10T13:10:59Z</dcterms:created>
  <dcterms:modified xsi:type="dcterms:W3CDTF">2020-05-11T08:13:22Z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