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sldIdLst>
    <p:sldId id="259" r:id="rId3"/>
    <p:sldId id="258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E3B2C4-6762-264B-7D8E-51FA9CFBC9C2}" v="4" dt="2020-04-26T10:26:38.3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44" d="100"/>
          <a:sy n="44" d="100"/>
        </p:scale>
        <p:origin x="7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E5501-23C9-40AE-8B60-8788A44E26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A7A3DC-CBAC-4275-9F6B-10F7AECA8B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95271-B975-4B6F-9628-C8801BF0B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554E-3F38-4F47-9D48-9BFDE53092A5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BC000-1215-4200-A515-9210BF15D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87B3F-5E2C-4CAB-BE27-79474E24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4C44-4FF7-4284-85B9-2315A2D27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596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E2079-C3E5-4128-8D47-D3E46AE9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98E60-E46A-4D9F-BB90-B5684DA36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8B9FE-00BE-4EA7-9AEC-0AE3E281F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554E-3F38-4F47-9D48-9BFDE53092A5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752EE-9FD4-4C85-A4FE-B6A6C9780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1CDC8-E055-4C41-89B6-A0286F394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4C44-4FF7-4284-85B9-2315A2D27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058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CFCF0-51E6-4716-9688-742DC18CC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556BE6-F9D4-4AF6-8136-4F6AC782A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7B8C6-7347-485C-9579-365BEB0C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554E-3F38-4F47-9D48-9BFDE53092A5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9AF39-30D2-4C58-8044-C8A2A9E4C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901B5-4395-407C-8EE1-D04BE8918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4C44-4FF7-4284-85B9-2315A2D27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176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A048F-B525-4C90-8474-5548818B0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F67FB-59B4-40BC-8B34-4B089BF9A7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4C896D-DF73-4377-BBA0-B1795D3A84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9CCBF3-6277-47FB-959D-D8F9A8629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554E-3F38-4F47-9D48-9BFDE53092A5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B669BA-07F1-44A7-930E-4A5D9C46B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A2ACB-0465-40D3-8E2C-6D6CCB2F9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4C44-4FF7-4284-85B9-2315A2D27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976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B45CD-EE69-4C25-B471-3023648DC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52D615-962C-4F26-A953-1E4542241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E080E6-1E64-49DA-8061-2238C28838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75D858-692D-4B24-8962-220C4D2BD0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CD859B-F8B4-4696-9F74-F963B6DE17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8295B6-E1A3-4CCD-923A-75C0C98D1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554E-3F38-4F47-9D48-9BFDE53092A5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DE8471-08A7-4012-906F-755DAC0AD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A3EFB2-E397-4603-8AA7-7A859C033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4C44-4FF7-4284-85B9-2315A2D27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333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B3251-7FD8-4CD1-8827-C820FD90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6FAFD3-4560-4CFF-99D7-C38054CB6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554E-3F38-4F47-9D48-9BFDE53092A5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CC1310-1715-4867-9FAF-F759DD042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326ABE-695F-4ECD-A014-E4D2C24AE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4C44-4FF7-4284-85B9-2315A2D27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2869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183F5A-C663-4674-92A4-5F8DF04FC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554E-3F38-4F47-9D48-9BFDE53092A5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2AA35B-6B47-4968-9C2C-B3CB9F085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3A41F-28CE-4FF2-8BCC-98DA94AC3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4C44-4FF7-4284-85B9-2315A2D27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9591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D901B-85DE-4001-A6F3-19E0E4836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E7F92-0325-4D99-ABE6-9277A490B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B58DE5-F323-45EB-9D38-9C033D2931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F830EC-2868-48D9-AF9E-90FF739B6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554E-3F38-4F47-9D48-9BFDE53092A5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7EA834-281F-4C42-B86A-AAB1329BB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154EC8-5BCD-47B6-9A82-3DB49BB23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4C44-4FF7-4284-85B9-2315A2D27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43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A9AD2-8CBD-4132-A37E-8BB9DB9BB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05D304-9198-4F95-80E8-67F075D298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DE84E5-B1BB-441F-B0CE-877EDBA48B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35C335-9C40-4541-8444-7A0B6F95B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554E-3F38-4F47-9D48-9BFDE53092A5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EEFEE-4868-4CF7-BD83-99BE5B627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8F1425-513C-4BB6-840B-56CE442A8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4C44-4FF7-4284-85B9-2315A2D27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3803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36FC4-58E8-4E06-BF60-82EE9D3C6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5DA6C-6318-4C88-9167-A913F1D555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D806D-63A6-446D-94D7-379A5410C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554E-3F38-4F47-9D48-9BFDE53092A5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17181-4EDE-416C-A220-00964FB8A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3D8F5-149A-497A-AC21-D96BDF7D2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4C44-4FF7-4284-85B9-2315A2D27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0456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B1FBD1-5964-4212-A43D-0D5DE1EB39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C5EE38-3818-47A6-AB08-8CBBE61C5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5A4C54-2996-47F9-97E8-D723BB44A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7554E-3F38-4F47-9D48-9BFDE53092A5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4B382-7085-4270-8B01-F8763A3EF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BF37E-14CF-480C-87E0-C782F10A6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4C44-4FF7-4284-85B9-2315A2D27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20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07495A-FDF4-44C9-9F05-9F21B9A5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D67A01-78E3-4408-99E7-46E5A8580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EC757-5E21-4A2B-A9E2-0D46AF6D1A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7554E-3F38-4F47-9D48-9BFDE53092A5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9A18A-0444-4330-898A-29F765E01E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38446-8800-406F-9D4D-2C759C675C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44C44-4FF7-4284-85B9-2315A2D277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451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Internet_of_things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397D43-6FB2-4283-85D4-2B633F37E819}"/>
              </a:ext>
            </a:extLst>
          </p:cNvPr>
          <p:cNvSpPr txBox="1"/>
          <p:nvPr/>
        </p:nvSpPr>
        <p:spPr>
          <a:xfrm>
            <a:off x="650449" y="80504"/>
            <a:ext cx="10749699" cy="52629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 anchor="t">
            <a:spAutoFit/>
          </a:bodyPr>
          <a:lstStyle/>
          <a:p>
            <a:pPr algn="ctr"/>
            <a:r>
              <a:rPr lang="en-GB" sz="2800" u="sng" dirty="0"/>
              <a:t>Assignment 3 – Technology</a:t>
            </a:r>
          </a:p>
          <a:p>
            <a:r>
              <a:rPr lang="en-GB" sz="2800" u="sng" dirty="0" err="1"/>
              <a:t>Escribir</a:t>
            </a:r>
            <a:endParaRPr lang="en-GB" sz="2800" u="sng" dirty="0"/>
          </a:p>
          <a:p>
            <a:endParaRPr lang="en-GB" sz="2800" u="sng" dirty="0"/>
          </a:p>
          <a:p>
            <a:r>
              <a:rPr lang="en-GB" sz="2800" b="1" i="1" dirty="0"/>
              <a:t>Write a short blog in Spanish about how you use technology.</a:t>
            </a:r>
            <a:r>
              <a:rPr lang="en-GB" sz="2800" dirty="0"/>
              <a:t> </a:t>
            </a:r>
            <a:r>
              <a:rPr lang="en-GB" sz="2800" i="1" dirty="0"/>
              <a:t>This should be an easy topic to write about! Technology has been so important to keep us all connected at this difficult time  </a:t>
            </a:r>
          </a:p>
          <a:p>
            <a:r>
              <a:rPr lang="en-GB" sz="2800" i="1" dirty="0"/>
              <a:t>  </a:t>
            </a:r>
          </a:p>
          <a:p>
            <a:r>
              <a:rPr lang="en-GB" sz="2800" i="1" dirty="0"/>
              <a:t>Mention;</a:t>
            </a:r>
          </a:p>
          <a:p>
            <a:endParaRPr lang="en-GB" sz="2800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How you use the Internet and your devices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How often you use it/them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Your favourite apps/platforms and why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8B4625-E54F-4B82-AF38-908A1952C046}"/>
              </a:ext>
            </a:extLst>
          </p:cNvPr>
          <p:cNvSpPr txBox="1"/>
          <p:nvPr/>
        </p:nvSpPr>
        <p:spPr>
          <a:xfrm>
            <a:off x="1035931" y="5680166"/>
            <a:ext cx="10478724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500" dirty="0"/>
              <a:t>Use the vocabulary on the next slide and the texts you have read in this lesson</a:t>
            </a:r>
          </a:p>
          <a:p>
            <a:r>
              <a:rPr lang="en-GB" sz="2500" dirty="0"/>
              <a:t>Write your blog on the last slide and send to me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4AE3B5B-C43C-4FC5-AA69-89086B6A7B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166581" y="3722073"/>
            <a:ext cx="1689558" cy="1621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726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FD5DCA0-2E5B-4DDB-AFA2-555C41DE56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576" y="1164942"/>
            <a:ext cx="5361298" cy="51515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59C2CA4-DA62-4279-B943-17CB29339616}"/>
              </a:ext>
            </a:extLst>
          </p:cNvPr>
          <p:cNvSpPr txBox="1"/>
          <p:nvPr/>
        </p:nvSpPr>
        <p:spPr>
          <a:xfrm>
            <a:off x="716437" y="356884"/>
            <a:ext cx="19107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u="sng" dirty="0" err="1"/>
              <a:t>Vocabulario</a:t>
            </a:r>
            <a:endParaRPr lang="en-GB" sz="2800" u="sn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8329A8-BDE8-4A3F-A422-9D0F59F0F44D}"/>
              </a:ext>
            </a:extLst>
          </p:cNvPr>
          <p:cNvSpPr txBox="1"/>
          <p:nvPr/>
        </p:nvSpPr>
        <p:spPr>
          <a:xfrm>
            <a:off x="6476215" y="1230930"/>
            <a:ext cx="5389552" cy="53553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dirty="0" err="1"/>
              <a:t>Uso</a:t>
            </a:r>
            <a:r>
              <a:rPr lang="en-GB" dirty="0"/>
              <a:t> Internet = I use the Internet</a:t>
            </a:r>
          </a:p>
          <a:p>
            <a:r>
              <a:rPr lang="en-GB" dirty="0" err="1"/>
              <a:t>Descargo</a:t>
            </a:r>
            <a:r>
              <a:rPr lang="en-GB" dirty="0"/>
              <a:t> </a:t>
            </a:r>
            <a:r>
              <a:rPr lang="en-GB" dirty="0" err="1"/>
              <a:t>música</a:t>
            </a:r>
            <a:r>
              <a:rPr lang="en-GB" dirty="0"/>
              <a:t> = I download music</a:t>
            </a:r>
          </a:p>
          <a:p>
            <a:r>
              <a:rPr lang="en-GB" dirty="0" err="1"/>
              <a:t>Hago</a:t>
            </a:r>
            <a:r>
              <a:rPr lang="en-GB" dirty="0"/>
              <a:t> la </a:t>
            </a:r>
            <a:r>
              <a:rPr lang="en-GB" dirty="0" err="1"/>
              <a:t>compra</a:t>
            </a:r>
            <a:r>
              <a:rPr lang="en-GB" dirty="0"/>
              <a:t> por Internet = I do Internet shopping</a:t>
            </a:r>
          </a:p>
          <a:p>
            <a:r>
              <a:rPr lang="en-GB" dirty="0" err="1"/>
              <a:t>Veo</a:t>
            </a:r>
            <a:r>
              <a:rPr lang="en-GB" dirty="0"/>
              <a:t> </a:t>
            </a:r>
            <a:r>
              <a:rPr lang="en-GB" dirty="0" err="1"/>
              <a:t>vídeos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YouTube = I watch YouTube videos</a:t>
            </a:r>
          </a:p>
          <a:p>
            <a:r>
              <a:rPr lang="en-GB" dirty="0" err="1"/>
              <a:t>Juego</a:t>
            </a:r>
            <a:r>
              <a:rPr lang="en-GB" dirty="0"/>
              <a:t> a </a:t>
            </a:r>
            <a:r>
              <a:rPr lang="en-GB" dirty="0" err="1"/>
              <a:t>videojuegos</a:t>
            </a:r>
            <a:r>
              <a:rPr lang="en-GB" dirty="0"/>
              <a:t> por Internet = I play online games</a:t>
            </a:r>
          </a:p>
          <a:p>
            <a:r>
              <a:rPr lang="en-GB" dirty="0" err="1"/>
              <a:t>Subo</a:t>
            </a:r>
            <a:r>
              <a:rPr lang="en-GB" dirty="0"/>
              <a:t> </a:t>
            </a:r>
            <a:r>
              <a:rPr lang="en-GB" dirty="0" err="1"/>
              <a:t>fotos</a:t>
            </a:r>
            <a:r>
              <a:rPr lang="en-GB" dirty="0"/>
              <a:t> a Facebook/Snapchat = I upload photos on…</a:t>
            </a:r>
          </a:p>
          <a:p>
            <a:endParaRPr lang="en-GB" dirty="0"/>
          </a:p>
          <a:p>
            <a:r>
              <a:rPr lang="en-GB" dirty="0"/>
              <a:t>Mi </a:t>
            </a:r>
            <a:r>
              <a:rPr lang="en-GB" dirty="0" err="1"/>
              <a:t>aplicación</a:t>
            </a:r>
            <a:r>
              <a:rPr lang="en-GB" dirty="0"/>
              <a:t> es = my favourite app is…..</a:t>
            </a:r>
          </a:p>
          <a:p>
            <a:r>
              <a:rPr lang="en-GB" dirty="0" err="1"/>
              <a:t>Siempre</a:t>
            </a:r>
            <a:r>
              <a:rPr lang="en-GB" dirty="0"/>
              <a:t> = always</a:t>
            </a:r>
          </a:p>
          <a:p>
            <a:r>
              <a:rPr lang="en-GB" dirty="0" err="1"/>
              <a:t>Todos</a:t>
            </a:r>
            <a:r>
              <a:rPr lang="en-GB" dirty="0"/>
              <a:t> los </a:t>
            </a:r>
            <a:r>
              <a:rPr lang="en-GB" dirty="0" err="1"/>
              <a:t>días</a:t>
            </a:r>
            <a:r>
              <a:rPr lang="en-GB" dirty="0"/>
              <a:t> = every day</a:t>
            </a:r>
          </a:p>
          <a:p>
            <a:r>
              <a:rPr lang="en-GB" dirty="0"/>
              <a:t>A </a:t>
            </a:r>
            <a:r>
              <a:rPr lang="en-GB" dirty="0" err="1"/>
              <a:t>veces</a:t>
            </a:r>
            <a:r>
              <a:rPr lang="en-GB" dirty="0"/>
              <a:t> = sometimes</a:t>
            </a:r>
          </a:p>
          <a:p>
            <a:r>
              <a:rPr lang="en-GB" dirty="0"/>
              <a:t>De </a:t>
            </a:r>
            <a:r>
              <a:rPr lang="en-GB" dirty="0" err="1"/>
              <a:t>vez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cuando</a:t>
            </a:r>
            <a:r>
              <a:rPr lang="en-GB" dirty="0"/>
              <a:t> = from time to time</a:t>
            </a:r>
          </a:p>
          <a:p>
            <a:r>
              <a:rPr lang="en-GB" dirty="0"/>
              <a:t>Por la </a:t>
            </a:r>
            <a:r>
              <a:rPr lang="en-GB" dirty="0" err="1"/>
              <a:t>tarde</a:t>
            </a:r>
            <a:r>
              <a:rPr lang="en-GB" dirty="0"/>
              <a:t> = in the evening</a:t>
            </a:r>
          </a:p>
          <a:p>
            <a:r>
              <a:rPr lang="en-GB" dirty="0"/>
              <a:t>Los fines de </a:t>
            </a:r>
            <a:r>
              <a:rPr lang="en-GB" dirty="0" err="1"/>
              <a:t>semana</a:t>
            </a:r>
            <a:r>
              <a:rPr lang="en-GB" dirty="0"/>
              <a:t> = at the weekend</a:t>
            </a:r>
          </a:p>
          <a:p>
            <a:r>
              <a:rPr lang="en-GB" dirty="0" err="1"/>
              <a:t>Nunca</a:t>
            </a:r>
            <a:r>
              <a:rPr lang="en-GB" dirty="0"/>
              <a:t> = never</a:t>
            </a:r>
          </a:p>
          <a:p>
            <a:r>
              <a:rPr lang="en-GB" dirty="0"/>
              <a:t>(</a:t>
            </a:r>
            <a:r>
              <a:rPr lang="en-GB" dirty="0" err="1"/>
              <a:t>En</a:t>
            </a:r>
            <a:r>
              <a:rPr lang="en-GB" dirty="0"/>
              <a:t> mi casa) </a:t>
            </a:r>
            <a:r>
              <a:rPr lang="en-GB" dirty="0" err="1"/>
              <a:t>nadie</a:t>
            </a:r>
            <a:r>
              <a:rPr lang="en-GB" dirty="0"/>
              <a:t> = (In my house) no-one</a:t>
            </a:r>
          </a:p>
          <a:p>
            <a:r>
              <a:rPr lang="en-GB" dirty="0" err="1"/>
              <a:t>Ya</a:t>
            </a:r>
            <a:r>
              <a:rPr lang="en-GB" dirty="0"/>
              <a:t> no = I don’t ….anymore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3594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C113DD1-1D88-449D-BE4E-C5AF477FD678}"/>
              </a:ext>
            </a:extLst>
          </p:cNvPr>
          <p:cNvSpPr/>
          <p:nvPr/>
        </p:nvSpPr>
        <p:spPr>
          <a:xfrm>
            <a:off x="4219812" y="519988"/>
            <a:ext cx="21498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u="sng" dirty="0"/>
              <a:t>Assignment 3</a:t>
            </a:r>
          </a:p>
        </p:txBody>
      </p:sp>
    </p:spTree>
    <p:extLst>
      <p:ext uri="{BB962C8B-B14F-4D97-AF65-F5344CB8AC3E}">
        <p14:creationId xmlns:p14="http://schemas.microsoft.com/office/powerpoint/2010/main" val="3635730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219</Words>
  <Application>Microsoft Office PowerPoint</Application>
  <PresentationFormat>Widescreen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Ruby Younger</dc:creator>
  <cp:lastModifiedBy>Toni-Louise</cp:lastModifiedBy>
  <cp:revision>3</cp:revision>
  <dcterms:created xsi:type="dcterms:W3CDTF">2020-04-26T10:26:21Z</dcterms:created>
  <dcterms:modified xsi:type="dcterms:W3CDTF">2020-04-27T16:10:22Z</dcterms:modified>
</cp:coreProperties>
</file>