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B9A64-0430-A609-6747-6243FFBEA378}" v="7" dt="2020-04-24T10:07:0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5501-23C9-40AE-8B60-8788A44E2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7A3DC-CBAC-4275-9F6B-10F7AECA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5271-B975-4B6F-9628-C8801BF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C000-1215-4200-A515-9210BF15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7B3F-5E2C-4CAB-BE27-79474E24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6FC4-58E8-4E06-BF60-82EE9D3C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DA6C-6318-4C88-9167-A913F1D5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806D-63A6-446D-94D7-379A5410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7181-4EDE-416C-A220-00964FB8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D8F5-149A-497A-AC21-D96BDF7D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1FBD1-5964-4212-A43D-0D5DE1EB3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5EE38-3818-47A6-AB08-8CBBE61C5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A4C54-2996-47F9-97E8-D723BB44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B382-7085-4270-8B01-F8763A3E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F37E-14CF-480C-87E0-C782F10A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2079-C3E5-4128-8D47-D3E46AE9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8E60-E46A-4D9F-BB90-B5684DA3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B9FE-00BE-4EA7-9AEC-0AE3E28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752EE-9FD4-4C85-A4FE-B6A6C978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CDC8-E055-4C41-89B6-A0286F39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5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FCF0-51E6-4716-9688-742DC18C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6BE6-F9D4-4AF6-8136-4F6AC782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7B8C6-7347-485C-9579-365BEB0C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AF39-30D2-4C58-8044-C8A2A9E4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901B5-4395-407C-8EE1-D04BE891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048F-B525-4C90-8474-5548818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67FB-59B4-40BC-8B34-4B089BF9A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C896D-DF73-4377-BBA0-B1795D3A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CCBF3-6277-47FB-959D-D8F9A862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669BA-07F1-44A7-930E-4A5D9C46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A2ACB-0465-40D3-8E2C-6D6CCB2F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5CD-EE69-4C25-B471-3023648D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D615-962C-4F26-A953-1E4542241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080E6-1E64-49DA-8061-2238C288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D858-692D-4B24-8962-220C4D2BD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D859B-F8B4-4696-9F74-F963B6DE1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295B6-E1A3-4CCD-923A-75C0C98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E8471-08A7-4012-906F-755DAC0A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3EFB2-E397-4603-8AA7-7A859C03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3251-7FD8-4CD1-8827-C820FD9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FAFD3-4560-4CFF-99D7-C38054CB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C1310-1715-4867-9FAF-F759DD04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26ABE-695F-4ECD-A014-E4D2C24A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83F5A-C663-4674-92A4-5F8DF04F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AA35B-6B47-4968-9C2C-B3CB9F08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3A41F-28CE-4FF2-8BCC-98DA94AC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901B-85DE-4001-A6F3-19E0E483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7F92-0325-4D99-ABE6-9277A490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8DE5-F323-45EB-9D38-9C033D293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830EC-2868-48D9-AF9E-90FF739B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EA834-281F-4C42-B86A-AAB1329B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54EC8-5BCD-47B6-9A82-3DB49BB2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AD2-8CBD-4132-A37E-8BB9DB9B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5D304-9198-4F95-80E8-67F075D2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E84E5-B1BB-441F-B0CE-877EDBA4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5C335-9C40-4541-8444-7A0B6F95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EFEE-4868-4CF7-BD83-99BE5B62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1425-513C-4BB6-840B-56CE442A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8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7495A-FDF4-44C9-9F05-9F21B9A5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67A01-78E3-4408-99E7-46E5A8580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C757-5E21-4A2B-A9E2-0D46AF6D1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9A18A-0444-4330-898A-29F765E01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8446-8800-406F-9D4D-2C759C675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of_thing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5 Lesson 3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2482663" y="1873063"/>
            <a:ext cx="84447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Technology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LO:</a:t>
            </a:r>
            <a:r>
              <a:rPr lang="en-US" sz="2800" dirty="0">
                <a:latin typeface="Comic Sans MS"/>
                <a:cs typeface="Calibri"/>
              </a:rPr>
              <a:t> to discuss the Internet and Social Media</a:t>
            </a:r>
          </a:p>
          <a:p>
            <a:r>
              <a:rPr lang="en-US" sz="2800" dirty="0">
                <a:latin typeface="Comic Sans MS"/>
                <a:cs typeface="Calibri"/>
              </a:rPr>
              <a:t>       to form negative expressions</a:t>
            </a:r>
          </a:p>
        </p:txBody>
      </p:sp>
    </p:spTree>
    <p:extLst>
      <p:ext uri="{BB962C8B-B14F-4D97-AF65-F5344CB8AC3E}">
        <p14:creationId xmlns:p14="http://schemas.microsoft.com/office/powerpoint/2010/main" val="28643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67D05-39CD-4217-8126-1E868093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111" y="401727"/>
            <a:ext cx="3722612" cy="6054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71C31-AF95-44CD-AA14-097111A688F9}"/>
              </a:ext>
            </a:extLst>
          </p:cNvPr>
          <p:cNvSpPr txBox="1"/>
          <p:nvPr/>
        </p:nvSpPr>
        <p:spPr>
          <a:xfrm>
            <a:off x="127572" y="866368"/>
            <a:ext cx="290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Match the sentences with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56680-8906-4166-BCFA-04965FD1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93" y="1006047"/>
            <a:ext cx="4364756" cy="2685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58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DBC8C-CBCE-4B59-9F3E-463A9DDC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56" y="2104202"/>
            <a:ext cx="5532772" cy="3403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7D592-3C95-47C0-B3BF-4C7AF29917E9}"/>
              </a:ext>
            </a:extLst>
          </p:cNvPr>
          <p:cNvSpPr/>
          <p:nvPr/>
        </p:nvSpPr>
        <p:spPr>
          <a:xfrm>
            <a:off x="1134000" y="331452"/>
            <a:ext cx="455605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Traduce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Translate the sentences into English</a:t>
            </a:r>
          </a:p>
        </p:txBody>
      </p:sp>
    </p:spTree>
    <p:extLst>
      <p:ext uri="{BB962C8B-B14F-4D97-AF65-F5344CB8AC3E}">
        <p14:creationId xmlns:p14="http://schemas.microsoft.com/office/powerpoint/2010/main" val="55672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7B8418-5A72-433B-9987-ABE98BDB51A3}"/>
              </a:ext>
            </a:extLst>
          </p:cNvPr>
          <p:cNvSpPr/>
          <p:nvPr/>
        </p:nvSpPr>
        <p:spPr>
          <a:xfrm>
            <a:off x="219959" y="992099"/>
            <a:ext cx="6096000" cy="56784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fines de semana prefiero leer un libro en la biblioteca de mi pueblo. La tecnología no me interesa nada.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llamo a mis tíos por </a:t>
            </a:r>
            <a:r>
              <a:rPr lang="es-ES_tradnl" sz="1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vídeollamada</a:t>
            </a: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¡Nadie usa el teléfono tradicional actualmente!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lunes, hago la compra en Internet con mi madre. ¡Nunca compramos nada en las tiendas!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días cuando termino mis deberes, subo mis fotos y selfis a mi cuenta de Instagram.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mes descargo música de Internet. ¡Ya no hay tiendas de música en mi pueblo!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Siempre veo vídeos en YouTube. No veo la tele y tampoco compro </a:t>
            </a:r>
            <a:r>
              <a:rPr lang="es-ES_tradnl" sz="1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DVDs</a:t>
            </a: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7CD296-338C-44F5-87C6-ABFA3D337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83829"/>
              </p:ext>
            </p:extLst>
          </p:nvPr>
        </p:nvGraphicFramePr>
        <p:xfrm>
          <a:off x="6636469" y="1700052"/>
          <a:ext cx="476786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289">
                  <a:extLst>
                    <a:ext uri="{9D8B030D-6E8A-4147-A177-3AD203B41FA5}">
                      <a16:colId xmlns:a16="http://schemas.microsoft.com/office/drawing/2014/main" val="2241181299"/>
                    </a:ext>
                  </a:extLst>
                </a:gridCol>
                <a:gridCol w="1589289">
                  <a:extLst>
                    <a:ext uri="{9D8B030D-6E8A-4147-A177-3AD203B41FA5}">
                      <a16:colId xmlns:a16="http://schemas.microsoft.com/office/drawing/2014/main" val="3792136422"/>
                    </a:ext>
                  </a:extLst>
                </a:gridCol>
                <a:gridCol w="1589289">
                  <a:extLst>
                    <a:ext uri="{9D8B030D-6E8A-4147-A177-3AD203B41FA5}">
                      <a16:colId xmlns:a16="http://schemas.microsoft.com/office/drawing/2014/main" val="1545685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32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Example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weekends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 a book in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03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79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2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5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376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22DAA4-E296-4F8F-997F-9C9036210547}"/>
              </a:ext>
            </a:extLst>
          </p:cNvPr>
          <p:cNvSpPr/>
          <p:nvPr/>
        </p:nvSpPr>
        <p:spPr>
          <a:xfrm>
            <a:off x="317283" y="94001"/>
            <a:ext cx="1128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</a:rPr>
              <a:t>Read the statements about how these students use the Internet. Then copy and 	complete the table in English</a:t>
            </a:r>
          </a:p>
        </p:txBody>
      </p:sp>
    </p:spTree>
    <p:extLst>
      <p:ext uri="{BB962C8B-B14F-4D97-AF65-F5344CB8AC3E}">
        <p14:creationId xmlns:p14="http://schemas.microsoft.com/office/powerpoint/2010/main" val="324144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DA9D0-4EE0-4C3F-957A-9C5E21DF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3" y="933254"/>
            <a:ext cx="5274048" cy="5780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54FCCB-8144-415C-9D70-179C1045DBE8}"/>
              </a:ext>
            </a:extLst>
          </p:cNvPr>
          <p:cNvSpPr/>
          <p:nvPr/>
        </p:nvSpPr>
        <p:spPr>
          <a:xfrm>
            <a:off x="624041" y="276225"/>
            <a:ext cx="722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Read the texts and answer the questions in English 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C3386-F075-4107-914B-532AFBE81242}"/>
              </a:ext>
            </a:extLst>
          </p:cNvPr>
          <p:cNvSpPr txBox="1"/>
          <p:nvPr/>
        </p:nvSpPr>
        <p:spPr>
          <a:xfrm>
            <a:off x="5798895" y="1099679"/>
            <a:ext cx="6327117" cy="54476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Who……..</a:t>
            </a:r>
          </a:p>
          <a:p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does shopping on the Internet?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Doesn’t use a phone at school?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Learns a language on Saturdays and Sundays?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Uses their phone to find addresses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Has problems with the battery on their tablet?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Listens to digital radio?</a:t>
            </a:r>
          </a:p>
          <a:p>
            <a:pPr marL="342900" indent="-342900">
              <a:buAutoNum type="alphaLcPeriod"/>
            </a:pPr>
            <a:endParaRPr lang="en-GB" dirty="0"/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1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97D43-6FB2-4283-85D4-2B633F37E819}"/>
              </a:ext>
            </a:extLst>
          </p:cNvPr>
          <p:cNvSpPr txBox="1"/>
          <p:nvPr/>
        </p:nvSpPr>
        <p:spPr>
          <a:xfrm>
            <a:off x="650449" y="80504"/>
            <a:ext cx="10749699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sz="2800" u="sng" dirty="0"/>
              <a:t>Assignment 3 – Technology</a:t>
            </a:r>
          </a:p>
          <a:p>
            <a:r>
              <a:rPr lang="en-GB" sz="2800" u="sng" dirty="0" err="1"/>
              <a:t>Escribir</a:t>
            </a:r>
            <a:endParaRPr lang="en-GB" sz="2800" u="sng" dirty="0"/>
          </a:p>
          <a:p>
            <a:endParaRPr lang="en-GB" sz="2800" u="sng" dirty="0"/>
          </a:p>
          <a:p>
            <a:r>
              <a:rPr lang="en-GB" sz="2800" b="1" i="1" dirty="0"/>
              <a:t>Write a short blog in Spanish about how you use technology.</a:t>
            </a:r>
            <a:r>
              <a:rPr lang="en-GB" sz="2800" dirty="0"/>
              <a:t> </a:t>
            </a:r>
            <a:r>
              <a:rPr lang="en-GB" sz="2800" i="1" dirty="0"/>
              <a:t>This should be an easy topic to write about! Technology has been so important to keep us all connected at this difficult time  </a:t>
            </a:r>
          </a:p>
          <a:p>
            <a:r>
              <a:rPr lang="en-GB" sz="2800" i="1" dirty="0"/>
              <a:t>  </a:t>
            </a:r>
          </a:p>
          <a:p>
            <a:r>
              <a:rPr lang="en-GB" sz="2800" i="1" dirty="0"/>
              <a:t>Mention;</a:t>
            </a:r>
          </a:p>
          <a:p>
            <a:endParaRPr lang="en-GB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you use the Internet and your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often you use it/them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Your favourite apps/platforms and why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B4625-E54F-4B82-AF38-908A1952C046}"/>
              </a:ext>
            </a:extLst>
          </p:cNvPr>
          <p:cNvSpPr txBox="1"/>
          <p:nvPr/>
        </p:nvSpPr>
        <p:spPr>
          <a:xfrm>
            <a:off x="1035931" y="5680166"/>
            <a:ext cx="1047872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/>
              <a:t>Use the vocabulary on the next slide and the texts you have read in this lesson</a:t>
            </a:r>
          </a:p>
          <a:p>
            <a:r>
              <a:rPr lang="en-GB" sz="2500" dirty="0"/>
              <a:t>Write your blog on the last slide and send to 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E3B5B-C43C-4FC5-AA69-89086B6A7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6581" y="3722073"/>
            <a:ext cx="1689558" cy="16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5DCA0-2E5B-4DDB-AFA2-555C41DE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6" y="1164942"/>
            <a:ext cx="5361298" cy="5151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C2CA4-DA62-4279-B943-17CB29339616}"/>
              </a:ext>
            </a:extLst>
          </p:cNvPr>
          <p:cNvSpPr txBox="1"/>
          <p:nvPr/>
        </p:nvSpPr>
        <p:spPr>
          <a:xfrm>
            <a:off x="716437" y="356884"/>
            <a:ext cx="191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/>
              <a:t>Vocabulario</a:t>
            </a:r>
            <a:endParaRPr lang="en-GB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329A8-BDE8-4A3F-A422-9D0F59F0F44D}"/>
              </a:ext>
            </a:extLst>
          </p:cNvPr>
          <p:cNvSpPr txBox="1"/>
          <p:nvPr/>
        </p:nvSpPr>
        <p:spPr>
          <a:xfrm>
            <a:off x="6476215" y="1230930"/>
            <a:ext cx="5389552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Uso</a:t>
            </a:r>
            <a:r>
              <a:rPr lang="en-GB" dirty="0"/>
              <a:t> Internet = I use the Internet</a:t>
            </a:r>
          </a:p>
          <a:p>
            <a:r>
              <a:rPr lang="en-GB" dirty="0" err="1"/>
              <a:t>Descargo</a:t>
            </a:r>
            <a:r>
              <a:rPr lang="en-GB" dirty="0"/>
              <a:t> </a:t>
            </a:r>
            <a:r>
              <a:rPr lang="en-GB" dirty="0" err="1"/>
              <a:t>música</a:t>
            </a:r>
            <a:r>
              <a:rPr lang="en-GB" dirty="0"/>
              <a:t> = I download music</a:t>
            </a:r>
          </a:p>
          <a:p>
            <a:r>
              <a:rPr lang="en-GB" dirty="0" err="1"/>
              <a:t>Hago</a:t>
            </a:r>
            <a:r>
              <a:rPr lang="en-GB" dirty="0"/>
              <a:t> la </a:t>
            </a:r>
            <a:r>
              <a:rPr lang="en-GB" dirty="0" err="1"/>
              <a:t>compra</a:t>
            </a:r>
            <a:r>
              <a:rPr lang="en-GB" dirty="0"/>
              <a:t> por Internet = I do Internet shopping</a:t>
            </a:r>
          </a:p>
          <a:p>
            <a:r>
              <a:rPr lang="en-GB" dirty="0" err="1"/>
              <a:t>Veo</a:t>
            </a:r>
            <a:r>
              <a:rPr lang="en-GB" dirty="0"/>
              <a:t> </a:t>
            </a:r>
            <a:r>
              <a:rPr lang="en-GB" dirty="0" err="1"/>
              <a:t>vídeos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YouTube = I watch YouTube videos</a:t>
            </a:r>
          </a:p>
          <a:p>
            <a:r>
              <a:rPr lang="en-GB" dirty="0" err="1"/>
              <a:t>Juego</a:t>
            </a:r>
            <a:r>
              <a:rPr lang="en-GB" dirty="0"/>
              <a:t> a </a:t>
            </a:r>
            <a:r>
              <a:rPr lang="en-GB" dirty="0" err="1"/>
              <a:t>videojuegos</a:t>
            </a:r>
            <a:r>
              <a:rPr lang="en-GB" dirty="0"/>
              <a:t> por Internet = I play online games</a:t>
            </a:r>
          </a:p>
          <a:p>
            <a:r>
              <a:rPr lang="en-GB" dirty="0" err="1"/>
              <a:t>Subo</a:t>
            </a:r>
            <a:r>
              <a:rPr lang="en-GB" dirty="0"/>
              <a:t> </a:t>
            </a:r>
            <a:r>
              <a:rPr lang="en-GB" dirty="0" err="1"/>
              <a:t>fotos</a:t>
            </a:r>
            <a:r>
              <a:rPr lang="en-GB" dirty="0"/>
              <a:t> a Facebook/Snapchat = I upload photos on…</a:t>
            </a:r>
          </a:p>
          <a:p>
            <a:endParaRPr lang="en-GB" dirty="0"/>
          </a:p>
          <a:p>
            <a:r>
              <a:rPr lang="en-GB" dirty="0"/>
              <a:t>Mi </a:t>
            </a:r>
            <a:r>
              <a:rPr lang="en-GB" dirty="0" err="1"/>
              <a:t>aplicación</a:t>
            </a:r>
            <a:r>
              <a:rPr lang="en-GB" dirty="0"/>
              <a:t> es = my favourite app is…..</a:t>
            </a:r>
          </a:p>
          <a:p>
            <a:r>
              <a:rPr lang="en-GB" dirty="0" err="1"/>
              <a:t>Siempre</a:t>
            </a:r>
            <a:r>
              <a:rPr lang="en-GB" dirty="0"/>
              <a:t> = always</a:t>
            </a:r>
          </a:p>
          <a:p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días</a:t>
            </a:r>
            <a:r>
              <a:rPr lang="en-GB" dirty="0"/>
              <a:t> = every day</a:t>
            </a:r>
          </a:p>
          <a:p>
            <a:r>
              <a:rPr lang="en-GB" dirty="0"/>
              <a:t>A </a:t>
            </a:r>
            <a:r>
              <a:rPr lang="en-GB" dirty="0" err="1"/>
              <a:t>veces</a:t>
            </a:r>
            <a:r>
              <a:rPr lang="en-GB" dirty="0"/>
              <a:t> = sometimes</a:t>
            </a:r>
          </a:p>
          <a:p>
            <a:r>
              <a:rPr lang="en-GB" dirty="0"/>
              <a:t>De </a:t>
            </a:r>
            <a:r>
              <a:rPr lang="en-GB" dirty="0" err="1"/>
              <a:t>vez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cuando</a:t>
            </a:r>
            <a:r>
              <a:rPr lang="en-GB" dirty="0"/>
              <a:t> = from time to time</a:t>
            </a:r>
          </a:p>
          <a:p>
            <a:r>
              <a:rPr lang="en-GB" dirty="0"/>
              <a:t>Por la </a:t>
            </a:r>
            <a:r>
              <a:rPr lang="en-GB" dirty="0" err="1"/>
              <a:t>tarde</a:t>
            </a:r>
            <a:r>
              <a:rPr lang="en-GB" dirty="0"/>
              <a:t> = in the evening</a:t>
            </a:r>
          </a:p>
          <a:p>
            <a:r>
              <a:rPr lang="en-GB" dirty="0"/>
              <a:t>Los fines de </a:t>
            </a:r>
            <a:r>
              <a:rPr lang="en-GB" dirty="0" err="1"/>
              <a:t>semana</a:t>
            </a:r>
            <a:r>
              <a:rPr lang="en-GB" dirty="0"/>
              <a:t> = at the weekend</a:t>
            </a:r>
          </a:p>
          <a:p>
            <a:r>
              <a:rPr lang="en-GB" dirty="0" err="1"/>
              <a:t>Nunca</a:t>
            </a:r>
            <a:r>
              <a:rPr lang="en-GB" dirty="0"/>
              <a:t> = never</a:t>
            </a:r>
          </a:p>
          <a:p>
            <a:r>
              <a:rPr lang="en-GB" dirty="0"/>
              <a:t>(</a:t>
            </a:r>
            <a:r>
              <a:rPr lang="en-GB" dirty="0" err="1"/>
              <a:t>En</a:t>
            </a:r>
            <a:r>
              <a:rPr lang="en-GB" dirty="0"/>
              <a:t> mi casa) </a:t>
            </a:r>
            <a:r>
              <a:rPr lang="en-GB" dirty="0" err="1"/>
              <a:t>nadie</a:t>
            </a:r>
            <a:r>
              <a:rPr lang="en-GB" dirty="0"/>
              <a:t> = (In my house) no-one</a:t>
            </a:r>
          </a:p>
          <a:p>
            <a:r>
              <a:rPr lang="en-GB" dirty="0" err="1"/>
              <a:t>Ya</a:t>
            </a:r>
            <a:r>
              <a:rPr lang="en-GB" dirty="0"/>
              <a:t> no = I don’t ….anymore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13DD1-1D88-449D-BE4E-C5AF477FD678}"/>
              </a:ext>
            </a:extLst>
          </p:cNvPr>
          <p:cNvSpPr/>
          <p:nvPr/>
        </p:nvSpPr>
        <p:spPr>
          <a:xfrm>
            <a:off x="4219812" y="519988"/>
            <a:ext cx="2149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sng" dirty="0"/>
              <a:t>Assignment 3</a:t>
            </a:r>
          </a:p>
        </p:txBody>
      </p:sp>
    </p:spTree>
    <p:extLst>
      <p:ext uri="{BB962C8B-B14F-4D97-AF65-F5344CB8AC3E}">
        <p14:creationId xmlns:p14="http://schemas.microsoft.com/office/powerpoint/2010/main" val="32120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1ED1B-EB00-4AD5-B92D-FA140084B95C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806e0320-5824-4f3b-9a19-42a16ec08098"/>
    <ds:schemaRef ds:uri="http://schemas.microsoft.com/office/2006/documentManagement/types"/>
    <ds:schemaRef ds:uri="16478a8f-2fa9-487e-8953-8f9469af2f1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A496AC-F0B8-4F6A-86A6-5ADC41625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3D8DAE-060C-4107-98B0-A6675E46BB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471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12</cp:revision>
  <dcterms:created xsi:type="dcterms:W3CDTF">2020-04-24T09:07:26Z</dcterms:created>
  <dcterms:modified xsi:type="dcterms:W3CDTF">2020-04-27T16:08:48Z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