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391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57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58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76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0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21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76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17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8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76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7C2D2-86BF-451D-B4C6-5272B4506E3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3C624-8B20-467B-B333-EC63A8B48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2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Art elements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0615" y="3602038"/>
            <a:ext cx="10045520" cy="1655762"/>
          </a:xfrm>
        </p:spPr>
        <p:txBody>
          <a:bodyPr/>
          <a:lstStyle/>
          <a:p>
            <a:r>
              <a:rPr lang="en-GB" dirty="0"/>
              <a:t>This can be used as a guide however you can present this any way you want. Try to be creative!!</a:t>
            </a:r>
          </a:p>
          <a:p>
            <a:r>
              <a:rPr lang="en-GB" dirty="0"/>
              <a:t>Continue on from your ‘visual elements’ PowerPoint </a:t>
            </a:r>
          </a:p>
        </p:txBody>
      </p:sp>
    </p:spTree>
    <p:extLst>
      <p:ext uri="{BB962C8B-B14F-4D97-AF65-F5344CB8AC3E}">
        <p14:creationId xmlns:p14="http://schemas.microsoft.com/office/powerpoint/2010/main" val="2534989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760" y="1213009"/>
            <a:ext cx="10650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your own words describe what a line is: 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12394" y="0"/>
            <a:ext cx="160011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solidFill>
                  <a:prstClr val="black"/>
                </a:solidFill>
              </a:rPr>
              <a:t>Line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12394" y="227146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What ways can you use line in photography?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394" y="1213009"/>
            <a:ext cx="11252834" cy="860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12394" y="2293018"/>
            <a:ext cx="6096000" cy="137674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987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061" y="2228043"/>
            <a:ext cx="102515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10 photographs looking at both </a:t>
            </a:r>
            <a:r>
              <a:rPr lang="en-GB" b="1" dirty="0"/>
              <a:t>geometric and organic lines. </a:t>
            </a:r>
          </a:p>
          <a:p>
            <a:r>
              <a:rPr lang="en-GB" dirty="0"/>
              <a:t>Try to photograph different subjects, do not have 10 photographs all the same. 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Include them on this slide large enough so that I can see them.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rgbClr val="00B050"/>
                </a:solidFill>
              </a:rPr>
              <a:t>***Remember what you learned about composition and taking the photograph from different angles.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6062" y="399245"/>
            <a:ext cx="64136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/>
              <a:t>Line</a:t>
            </a:r>
            <a:r>
              <a:rPr lang="en-GB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6062" y="1579945"/>
            <a:ext cx="4011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Now it is time to take your photographs. </a:t>
            </a:r>
          </a:p>
        </p:txBody>
      </p:sp>
    </p:spTree>
    <p:extLst>
      <p:ext uri="{BB962C8B-B14F-4D97-AF65-F5344CB8AC3E}">
        <p14:creationId xmlns:p14="http://schemas.microsoft.com/office/powerpoint/2010/main" val="785199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9172" y="643944"/>
            <a:ext cx="8255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Select two of your most successful ‘line’ photographs</a:t>
            </a:r>
          </a:p>
        </p:txBody>
      </p:sp>
      <p:sp>
        <p:nvSpPr>
          <p:cNvPr id="3" name="Rectangle 2"/>
          <p:cNvSpPr/>
          <p:nvPr/>
        </p:nvSpPr>
        <p:spPr>
          <a:xfrm>
            <a:off x="5853448" y="1453744"/>
            <a:ext cx="4649273" cy="382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89904" y="1453745"/>
            <a:ext cx="4649273" cy="382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635617" y="3181590"/>
            <a:ext cx="3271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Successful image one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5273" y="3151169"/>
            <a:ext cx="3567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Successful image two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666704"/>
            <a:ext cx="517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Explain why both of these are successful.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47019" y="5696238"/>
            <a:ext cx="4519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Key words</a:t>
            </a:r>
            <a:r>
              <a:rPr lang="en-GB" dirty="0"/>
              <a:t>: leading lines, Geometric lines, curved/organic lines, composition, rule of third, high angle, low angle </a:t>
            </a:r>
          </a:p>
        </p:txBody>
      </p:sp>
      <p:sp>
        <p:nvSpPr>
          <p:cNvPr id="9" name="Rectangle 8"/>
          <p:cNvSpPr/>
          <p:nvPr/>
        </p:nvSpPr>
        <p:spPr>
          <a:xfrm>
            <a:off x="7290361" y="5782077"/>
            <a:ext cx="4727467" cy="860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0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760" y="1213009"/>
            <a:ext cx="10650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your own words describe what a colour is: 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12394" y="0"/>
            <a:ext cx="284244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solidFill>
                  <a:prstClr val="black"/>
                </a:solidFill>
              </a:rPr>
              <a:t>Colour  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12394" y="227146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What ways can you use colour in photography?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394" y="1213009"/>
            <a:ext cx="11252834" cy="860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12394" y="2293018"/>
            <a:ext cx="6096000" cy="137674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71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061" y="2228043"/>
            <a:ext cx="102515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10 photographs primary/secondary/warm/cold/monochromatic colours</a:t>
            </a:r>
            <a:r>
              <a:rPr lang="en-GB" b="1" dirty="0"/>
              <a:t>. </a:t>
            </a:r>
          </a:p>
          <a:p>
            <a:r>
              <a:rPr lang="en-GB" dirty="0"/>
              <a:t>Try to photograph different subjects, do not have 10 photographs all the same. 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Include them on this slide large enough so that I can see them.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rgbClr val="00B050"/>
                </a:solidFill>
              </a:rPr>
              <a:t>***Remember what you learned about composition and taking the photograph from different angles.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6062" y="399245"/>
            <a:ext cx="64136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/>
              <a:t>Colour  </a:t>
            </a:r>
            <a:r>
              <a:rPr lang="en-GB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6062" y="1579945"/>
            <a:ext cx="4011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Now it is time to take your photographs. </a:t>
            </a:r>
          </a:p>
        </p:txBody>
      </p:sp>
    </p:spTree>
    <p:extLst>
      <p:ext uri="{BB962C8B-B14F-4D97-AF65-F5344CB8AC3E}">
        <p14:creationId xmlns:p14="http://schemas.microsoft.com/office/powerpoint/2010/main" val="242494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9172" y="643944"/>
            <a:ext cx="8255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Select two of your most successful ‘colour’ photographs</a:t>
            </a:r>
          </a:p>
        </p:txBody>
      </p:sp>
      <p:sp>
        <p:nvSpPr>
          <p:cNvPr id="3" name="Rectangle 2"/>
          <p:cNvSpPr/>
          <p:nvPr/>
        </p:nvSpPr>
        <p:spPr>
          <a:xfrm>
            <a:off x="6359634" y="1470073"/>
            <a:ext cx="4649273" cy="382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296090" y="1470074"/>
            <a:ext cx="4649273" cy="382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141803" y="3197919"/>
            <a:ext cx="3271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Successful image one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41459" y="3167498"/>
            <a:ext cx="3567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Successful image two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666704"/>
            <a:ext cx="517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Explain why both of these are successful.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90362" y="5719237"/>
            <a:ext cx="5354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Key words</a:t>
            </a:r>
            <a:r>
              <a:rPr lang="en-GB" dirty="0"/>
              <a:t>: primary colour, secondary colour warm/cold colours, monochromatic colours, composition, rule of third, high angle, low angle </a:t>
            </a:r>
          </a:p>
        </p:txBody>
      </p:sp>
      <p:sp>
        <p:nvSpPr>
          <p:cNvPr id="9" name="Rectangle 8"/>
          <p:cNvSpPr/>
          <p:nvPr/>
        </p:nvSpPr>
        <p:spPr>
          <a:xfrm>
            <a:off x="7290361" y="5782077"/>
            <a:ext cx="4727467" cy="860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4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308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Art elements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elements</dc:title>
  <dc:creator>user1</dc:creator>
  <cp:lastModifiedBy>Toni-Louise</cp:lastModifiedBy>
  <cp:revision>9</cp:revision>
  <dcterms:created xsi:type="dcterms:W3CDTF">2020-04-20T09:00:18Z</dcterms:created>
  <dcterms:modified xsi:type="dcterms:W3CDTF">2020-04-27T14:25:30Z</dcterms:modified>
</cp:coreProperties>
</file>