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3/31/2020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888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3/31/2020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992019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3/31/2020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05674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3/31/2020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928859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3/31/2020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33006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3/31/2020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03361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3/31/2020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56705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3/31/2020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630287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3/31/2020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96811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3/31/2020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481338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3/31/2020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14975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3/31/2020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405062724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A02F68D-64E0-48FD-9E49-FFCAFD4EB176}"/>
              </a:ext>
            </a:extLst>
          </p:cNvPr>
          <p:cNvPicPr>
            <a:picLocks noChangeAspect="1"/>
          </p:cNvPicPr>
          <p:nvPr/>
        </p:nvPicPr>
        <p:blipFill rotWithShape="1">
          <a:blip r:embed="rId2"/>
          <a:srcRect l="8946" r="33059" b="8235"/>
          <a:stretch/>
        </p:blipFill>
        <p:spPr>
          <a:xfrm>
            <a:off x="3523488" y="10"/>
            <a:ext cx="8668512" cy="6857990"/>
          </a:xfrm>
          <a:prstGeom prst="rect">
            <a:avLst/>
          </a:prstGeom>
        </p:spPr>
      </p:pic>
      <p:sp>
        <p:nvSpPr>
          <p:cNvPr id="24" name="Rectangle 23">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234651C-3548-4CCA-86A6-DD19FFCF9B0C}"/>
              </a:ext>
            </a:extLst>
          </p:cNvPr>
          <p:cNvSpPr>
            <a:spLocks noGrp="1"/>
          </p:cNvSpPr>
          <p:nvPr>
            <p:ph type="ctrTitle"/>
          </p:nvPr>
        </p:nvSpPr>
        <p:spPr>
          <a:xfrm>
            <a:off x="477981" y="1122363"/>
            <a:ext cx="4023360" cy="3204134"/>
          </a:xfrm>
        </p:spPr>
        <p:txBody>
          <a:bodyPr anchor="b">
            <a:normAutofit/>
          </a:bodyPr>
          <a:lstStyle/>
          <a:p>
            <a:r>
              <a:rPr lang="en-GB" sz="4800" dirty="0"/>
              <a:t>Miss Kaur’s Year 7 Drama task</a:t>
            </a:r>
          </a:p>
        </p:txBody>
      </p:sp>
      <p:sp>
        <p:nvSpPr>
          <p:cNvPr id="3" name="Subtitle 2">
            <a:extLst>
              <a:ext uri="{FF2B5EF4-FFF2-40B4-BE49-F238E27FC236}">
                <a16:creationId xmlns:a16="http://schemas.microsoft.com/office/drawing/2014/main" id="{A9BF54C3-CD9B-4869-83BB-F895071DE5DA}"/>
              </a:ext>
            </a:extLst>
          </p:cNvPr>
          <p:cNvSpPr>
            <a:spLocks noGrp="1"/>
          </p:cNvSpPr>
          <p:nvPr>
            <p:ph type="subTitle" idx="1"/>
          </p:nvPr>
        </p:nvSpPr>
        <p:spPr>
          <a:xfrm>
            <a:off x="477980" y="4872922"/>
            <a:ext cx="4023359" cy="1208141"/>
          </a:xfrm>
        </p:spPr>
        <p:txBody>
          <a:bodyPr>
            <a:normAutofit/>
          </a:bodyPr>
          <a:lstStyle/>
          <a:p>
            <a:pPr>
              <a:lnSpc>
                <a:spcPct val="100000"/>
              </a:lnSpc>
            </a:pPr>
            <a:r>
              <a:rPr lang="en-GB" sz="1700" b="1"/>
              <a:t>This task and QUIZ in ‘assignments’ must be completed within the lesson and posted on our class page.</a:t>
            </a:r>
          </a:p>
        </p:txBody>
      </p:sp>
      <p:sp>
        <p:nvSpPr>
          <p:cNvPr id="26" name="Rectangle 2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678283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A96ED-8097-452D-A5E0-BDCE16C8E9F4}"/>
              </a:ext>
            </a:extLst>
          </p:cNvPr>
          <p:cNvSpPr>
            <a:spLocks noGrp="1"/>
          </p:cNvSpPr>
          <p:nvPr>
            <p:ph type="title"/>
          </p:nvPr>
        </p:nvSpPr>
        <p:spPr/>
        <p:txBody>
          <a:bodyPr/>
          <a:lstStyle/>
          <a:p>
            <a:r>
              <a:rPr lang="en-GB" dirty="0"/>
              <a:t>Task:</a:t>
            </a:r>
          </a:p>
        </p:txBody>
      </p:sp>
      <p:sp>
        <p:nvSpPr>
          <p:cNvPr id="3" name="Content Placeholder 2">
            <a:extLst>
              <a:ext uri="{FF2B5EF4-FFF2-40B4-BE49-F238E27FC236}">
                <a16:creationId xmlns:a16="http://schemas.microsoft.com/office/drawing/2014/main" id="{60C8F607-C558-4B9B-B0FA-219B217E08E2}"/>
              </a:ext>
            </a:extLst>
          </p:cNvPr>
          <p:cNvSpPr>
            <a:spLocks noGrp="1"/>
          </p:cNvSpPr>
          <p:nvPr>
            <p:ph idx="1"/>
          </p:nvPr>
        </p:nvSpPr>
        <p:spPr/>
        <p:txBody>
          <a:bodyPr/>
          <a:lstStyle/>
          <a:p>
            <a:pPr marL="0" indent="0">
              <a:buNone/>
            </a:pPr>
            <a:r>
              <a:rPr lang="en-GB" dirty="0"/>
              <a:t>Design a Mind map/Thought map for the play ‘Romeo and Juliet’. Make sure it includes relevant images, key facts, characters and at least three key quotes from the play. See examples on the next slide. </a:t>
            </a:r>
          </a:p>
          <a:p>
            <a:pPr marL="0" indent="0">
              <a:buNone/>
            </a:pPr>
            <a:endParaRPr lang="en-GB" dirty="0"/>
          </a:p>
          <a:p>
            <a:pPr marL="0" indent="0">
              <a:buNone/>
            </a:pPr>
            <a:r>
              <a:rPr lang="en-GB" dirty="0"/>
              <a:t>It must be sent to Miss Kaur or posted on the page for your feedback. </a:t>
            </a:r>
          </a:p>
        </p:txBody>
      </p:sp>
    </p:spTree>
    <p:extLst>
      <p:ext uri="{BB962C8B-B14F-4D97-AF65-F5344CB8AC3E}">
        <p14:creationId xmlns:p14="http://schemas.microsoft.com/office/powerpoint/2010/main" val="105094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9F81F08-B3D2-4FCD-AA95-9A7D77BA25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6537C28-7D02-447F-9F0C-36DE2D1BF6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7518"/>
            <a:ext cx="128016" cy="53218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2">
            <a:extLst>
              <a:ext uri="{FF2B5EF4-FFF2-40B4-BE49-F238E27FC236}">
                <a16:creationId xmlns:a16="http://schemas.microsoft.com/office/drawing/2014/main" id="{4EA3CC4C-B1A0-4F1A-9CF7-5A51A4EDEE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945" y="6197504"/>
            <a:ext cx="109270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57B3313-BE6A-483A-A772-BD2C727D2C9B}"/>
              </a:ext>
            </a:extLst>
          </p:cNvPr>
          <p:cNvPicPr>
            <a:picLocks noChangeAspect="1"/>
          </p:cNvPicPr>
          <p:nvPr/>
        </p:nvPicPr>
        <p:blipFill>
          <a:blip r:embed="rId2"/>
          <a:stretch>
            <a:fillRect/>
          </a:stretch>
        </p:blipFill>
        <p:spPr>
          <a:xfrm>
            <a:off x="-1" y="-10583"/>
            <a:ext cx="5963921" cy="6868584"/>
          </a:xfrm>
          <a:prstGeom prst="rect">
            <a:avLst/>
          </a:prstGeom>
        </p:spPr>
      </p:pic>
      <p:pic>
        <p:nvPicPr>
          <p:cNvPr id="6" name="Picture 5">
            <a:extLst>
              <a:ext uri="{FF2B5EF4-FFF2-40B4-BE49-F238E27FC236}">
                <a16:creationId xmlns:a16="http://schemas.microsoft.com/office/drawing/2014/main" id="{04248ECD-321D-49A9-9BAF-B2AFAC1A93B2}"/>
              </a:ext>
            </a:extLst>
          </p:cNvPr>
          <p:cNvPicPr>
            <a:picLocks noChangeAspect="1"/>
          </p:cNvPicPr>
          <p:nvPr/>
        </p:nvPicPr>
        <p:blipFill>
          <a:blip r:embed="rId3"/>
          <a:stretch>
            <a:fillRect/>
          </a:stretch>
        </p:blipFill>
        <p:spPr>
          <a:xfrm>
            <a:off x="5963920" y="0"/>
            <a:ext cx="6228080" cy="6839712"/>
          </a:xfrm>
          <a:prstGeom prst="rect">
            <a:avLst/>
          </a:prstGeom>
        </p:spPr>
      </p:pic>
    </p:spTree>
    <p:extLst>
      <p:ext uri="{BB962C8B-B14F-4D97-AF65-F5344CB8AC3E}">
        <p14:creationId xmlns:p14="http://schemas.microsoft.com/office/powerpoint/2010/main" val="3331472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4" name="Rectangle 53">
            <a:extLst>
              <a:ext uri="{FF2B5EF4-FFF2-40B4-BE49-F238E27FC236}">
                <a16:creationId xmlns:a16="http://schemas.microsoft.com/office/drawing/2014/main" id="{D7D12574-25F0-4BB1-AA48-9DE7527AF5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6" name="Rectangle 55">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Rounded Corners 57">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8" name="Picture 7" descr="A close up of a piece of paper&#10;&#10;Description automatically generated">
            <a:extLst>
              <a:ext uri="{FF2B5EF4-FFF2-40B4-BE49-F238E27FC236}">
                <a16:creationId xmlns:a16="http://schemas.microsoft.com/office/drawing/2014/main" id="{A9ABA827-57C4-4D33-BE20-483B0F894E64}"/>
              </a:ext>
            </a:extLst>
          </p:cNvPr>
          <p:cNvPicPr>
            <a:picLocks noChangeAspect="1"/>
          </p:cNvPicPr>
          <p:nvPr/>
        </p:nvPicPr>
        <p:blipFill>
          <a:blip r:embed="rId2"/>
          <a:stretch>
            <a:fillRect/>
          </a:stretch>
        </p:blipFill>
        <p:spPr>
          <a:xfrm>
            <a:off x="320040" y="2700135"/>
            <a:ext cx="3703320" cy="2975209"/>
          </a:xfrm>
          <a:prstGeom prst="rect">
            <a:avLst/>
          </a:prstGeom>
        </p:spPr>
      </p:pic>
      <p:pic>
        <p:nvPicPr>
          <p:cNvPr id="10" name="Content Placeholder 9" descr="A close up of a logo&#10;&#10;Description automatically generated">
            <a:extLst>
              <a:ext uri="{FF2B5EF4-FFF2-40B4-BE49-F238E27FC236}">
                <a16:creationId xmlns:a16="http://schemas.microsoft.com/office/drawing/2014/main" id="{4265234E-4FA8-42FF-8763-CEE065AE89AE}"/>
              </a:ext>
            </a:extLst>
          </p:cNvPr>
          <p:cNvPicPr>
            <a:picLocks noGrp="1" noChangeAspect="1"/>
          </p:cNvPicPr>
          <p:nvPr>
            <p:ph idx="1"/>
          </p:nvPr>
        </p:nvPicPr>
        <p:blipFill>
          <a:blip r:embed="rId3"/>
          <a:stretch>
            <a:fillRect/>
          </a:stretch>
        </p:blipFill>
        <p:spPr>
          <a:xfrm>
            <a:off x="4244340" y="2845286"/>
            <a:ext cx="3703320" cy="2684907"/>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6CA6CFE0-1EAC-44BC-B5E2-8DE2651CA779}"/>
              </a:ext>
            </a:extLst>
          </p:cNvPr>
          <p:cNvPicPr>
            <a:picLocks noChangeAspect="1"/>
          </p:cNvPicPr>
          <p:nvPr/>
        </p:nvPicPr>
        <p:blipFill>
          <a:blip r:embed="rId4"/>
          <a:stretch>
            <a:fillRect/>
          </a:stretch>
        </p:blipFill>
        <p:spPr>
          <a:xfrm>
            <a:off x="8165592" y="3160069"/>
            <a:ext cx="3703320" cy="2055342"/>
          </a:xfrm>
          <a:prstGeom prst="rect">
            <a:avLst/>
          </a:prstGeom>
        </p:spPr>
      </p:pic>
    </p:spTree>
    <p:extLst>
      <p:ext uri="{BB962C8B-B14F-4D97-AF65-F5344CB8AC3E}">
        <p14:creationId xmlns:p14="http://schemas.microsoft.com/office/powerpoint/2010/main" val="3794434211"/>
      </p:ext>
    </p:extLst>
  </p:cSld>
  <p:clrMapOvr>
    <a:masterClrMapping/>
  </p:clrMapOvr>
</p:sld>
</file>

<file path=ppt/theme/theme1.xml><?xml version="1.0" encoding="utf-8"?>
<a:theme xmlns:a="http://schemas.openxmlformats.org/drawingml/2006/main" name="AccentBoxVTI">
  <a:themeElements>
    <a:clrScheme name="AnalogousFromRegularSeedLeftStep">
      <a:dk1>
        <a:srgbClr val="000000"/>
      </a:dk1>
      <a:lt1>
        <a:srgbClr val="FFFFFF"/>
      </a:lt1>
      <a:dk2>
        <a:srgbClr val="243541"/>
      </a:dk2>
      <a:lt2>
        <a:srgbClr val="E8E8E2"/>
      </a:lt2>
      <a:accent1>
        <a:srgbClr val="5145EA"/>
      </a:accent1>
      <a:accent2>
        <a:srgbClr val="1759D5"/>
      </a:accent2>
      <a:accent3>
        <a:srgbClr val="25B1DC"/>
      </a:accent3>
      <a:accent4>
        <a:srgbClr val="14B89B"/>
      </a:accent4>
      <a:accent5>
        <a:srgbClr val="21BB5F"/>
      </a:accent5>
      <a:accent6>
        <a:srgbClr val="17BE15"/>
      </a:accent6>
      <a:hlink>
        <a:srgbClr val="838A2E"/>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otalTime>1</TotalTime>
  <Words>88</Words>
  <Application>Microsoft Office PowerPoint</Application>
  <PresentationFormat>Widescreen</PresentationFormat>
  <Paragraphs>6</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Avenir Next LT Pro</vt:lpstr>
      <vt:lpstr>Calibri</vt:lpstr>
      <vt:lpstr>AccentBoxVTI</vt:lpstr>
      <vt:lpstr>Miss Kaur’s Year 7 Drama task</vt:lpstr>
      <vt:lpstr>Task:</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 Kaur’s Year 7 Drama task</dc:title>
  <dc:creator>serena harrington</dc:creator>
  <cp:lastModifiedBy>Toni-Louise</cp:lastModifiedBy>
  <cp:revision>1</cp:revision>
  <dcterms:created xsi:type="dcterms:W3CDTF">2020-03-30T14:25:28Z</dcterms:created>
  <dcterms:modified xsi:type="dcterms:W3CDTF">2020-03-31T08:22:09Z</dcterms:modified>
</cp:coreProperties>
</file>