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90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88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38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68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3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18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0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3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6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8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9A4F-E511-4E16-A3A9-7C54AF8F17CB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A03BC-4449-4BDD-A621-7AB5D42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34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5002" y="413554"/>
            <a:ext cx="11475077" cy="17887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215" y="558434"/>
            <a:ext cx="6211909" cy="93418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Idea development </a:t>
            </a:r>
          </a:p>
        </p:txBody>
      </p:sp>
      <p:sp>
        <p:nvSpPr>
          <p:cNvPr id="4" name="Rectangle 3"/>
          <p:cNvSpPr/>
          <p:nvPr/>
        </p:nvSpPr>
        <p:spPr>
          <a:xfrm>
            <a:off x="721215" y="2928494"/>
            <a:ext cx="68386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be successful: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Experiment and develop your ideas based on two photographers.</a:t>
            </a:r>
          </a:p>
          <a:p>
            <a:pPr lvl="0"/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will explore and experiment in a similar style to the artists you have already researched.</a:t>
            </a:r>
          </a:p>
          <a:p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Take your work to the next level, try to push yourself to improve your skills and techniques.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1215" y="1637502"/>
            <a:ext cx="9727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You will explore the theme further by combing two artist techniques  </a:t>
            </a:r>
          </a:p>
        </p:txBody>
      </p:sp>
    </p:spTree>
    <p:extLst>
      <p:ext uri="{BB962C8B-B14F-4D97-AF65-F5344CB8AC3E}">
        <p14:creationId xmlns:p14="http://schemas.microsoft.com/office/powerpoint/2010/main" val="2052363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4688" y="1552800"/>
            <a:ext cx="47780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Carol Sharp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Isolating textures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Blurring background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Focus on textures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If you don’t have flowers what else has an interesting texture?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93206" y="325783"/>
            <a:ext cx="45076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Trine </a:t>
            </a:r>
            <a:r>
              <a:rPr lang="en-GB" b="1" dirty="0" err="1">
                <a:latin typeface="Segoe UI" panose="020B0502040204020203" pitchFamily="34" charset="0"/>
                <a:cs typeface="Segoe UI" panose="020B0502040204020203" pitchFamily="34" charset="0"/>
              </a:rPr>
              <a:t>Hisdal</a:t>
            </a: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Photograph some unflattering, like a dying flower, and make it look more visually appealing. 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What else could you photograph that has an interesting texture?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Extension: How can you use the camera/ Photoshop to change how someone views it?</a:t>
            </a:r>
          </a:p>
        </p:txBody>
      </p:sp>
      <p:sp>
        <p:nvSpPr>
          <p:cNvPr id="4" name="Rectangle 3"/>
          <p:cNvSpPr/>
          <p:nvPr/>
        </p:nvSpPr>
        <p:spPr>
          <a:xfrm>
            <a:off x="528564" y="6211669"/>
            <a:ext cx="9435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**Some of you looked at additional artists that you can also use in your idea developments.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310689" y="3909866"/>
            <a:ext cx="47720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Edward Weston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One main focus, one subject.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Removes colour from photographs, can texture be shown clearer if the image is in black and white?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Composition is very important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93206" y="4102591"/>
            <a:ext cx="23258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Lucas </a:t>
            </a:r>
            <a:r>
              <a:rPr lang="en-GB" b="1" dirty="0" err="1">
                <a:latin typeface="Segoe UI" panose="020B0502040204020203" pitchFamily="34" charset="0"/>
                <a:cs typeface="Segoe UI" panose="020B0502040204020203" pitchFamily="34" charset="0"/>
              </a:rPr>
              <a:t>Simões</a:t>
            </a:r>
            <a:endParaRPr lang="en-GB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Created textures </a:t>
            </a:r>
          </a:p>
          <a:p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Layered images </a:t>
            </a:r>
          </a:p>
        </p:txBody>
      </p:sp>
      <p:pic>
        <p:nvPicPr>
          <p:cNvPr id="7" name="Picture 2" descr="Image result for lucas simões photograp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281" y="3597972"/>
            <a:ext cx="1837461" cy="2449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3155" y="303219"/>
            <a:ext cx="5974071" cy="1027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3600" b="1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Artists you have looked at: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26900" y="1601542"/>
            <a:ext cx="4778062" cy="21563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26900" y="3987382"/>
            <a:ext cx="4778062" cy="21563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636474" y="286097"/>
            <a:ext cx="4778062" cy="28692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771702" y="3352769"/>
            <a:ext cx="4777559" cy="2858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95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4551" y="1326524"/>
            <a:ext cx="7907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Last week you were asked to complete the following: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4551" y="1889236"/>
            <a:ext cx="10367494" cy="403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1 of idea development. </a:t>
            </a:r>
            <a:endParaRPr lang="en-GB" sz="2000" dirty="0">
              <a:solidFill>
                <a:srgbClr val="25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Explain why you choose these two artists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will this relate to the theme of texture?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shoot (one slide)</a:t>
            </a:r>
            <a:endParaRPr lang="en-GB" sz="2000" dirty="0">
              <a:solidFill>
                <a:srgbClr val="25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Photo-shoot</a:t>
            </a: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At least 20 photographs</a:t>
            </a:r>
            <a:endParaRPr lang="en-GB" sz="2000" dirty="0">
              <a:solidFill>
                <a:srgbClr val="25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Contact sheet</a:t>
            </a: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(one slide)</a:t>
            </a:r>
            <a:endParaRPr lang="en-GB" sz="2000" dirty="0">
              <a:solidFill>
                <a:srgbClr val="25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Annotate</a:t>
            </a:r>
            <a:r>
              <a:rPr lang="en-GB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contact sheet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GB" sz="2000" dirty="0">
              <a:solidFill>
                <a:srgbClr val="25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B05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*** If you do not have this complete please see the previous assignment titled ‘Idea development’ before continuing. </a:t>
            </a:r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3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0310" y="1184856"/>
            <a:ext cx="95303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week: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1. Select 3 of your most successful photographs.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2. Edit your 3 selected photographs in the style of your chosen artists.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/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3. Annotate each edit </a:t>
            </a:r>
          </a:p>
          <a:p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31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978794" y="1442434"/>
            <a:ext cx="10444767" cy="46235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858592" y="1713338"/>
            <a:ext cx="10255876" cy="3431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 what makes the photograph successful. – Is the composition interesting? Is there too much negative space?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the photograph show texture in the best light? </a:t>
            </a:r>
          </a:p>
          <a:p>
            <a:pPr lvl="1">
              <a:lnSpc>
                <a:spcPct val="107000"/>
              </a:lnSpc>
              <a:spcAft>
                <a:spcPts val="0"/>
              </a:spcAft>
            </a:pP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the photograph reflect what you have learned from previous artist research?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8946" y="731214"/>
            <a:ext cx="8372035" cy="519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800" b="1" dirty="0">
                <a:solidFill>
                  <a:schemeClr val="bg2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3 of your most successful photographs. </a:t>
            </a:r>
          </a:p>
        </p:txBody>
      </p:sp>
    </p:spTree>
    <p:extLst>
      <p:ext uri="{BB962C8B-B14F-4D97-AF65-F5344CB8AC3E}">
        <p14:creationId xmlns:p14="http://schemas.microsoft.com/office/powerpoint/2010/main" val="1040275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29802" y="1494272"/>
            <a:ext cx="10783911" cy="49194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723363" y="1236049"/>
            <a:ext cx="10745274" cy="4814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endParaRPr lang="en-GB" sz="2400" b="1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 if your edit has improved your image, if it hasn’t you might need to spend longer on Photoshop. 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TEXTURE – can you see this clearly? Can you use Photoshop to show texture even more? 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need to crop your image to represent the artist’s work/to improve your work?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Segoe UI" panose="020B0502040204020203" pitchFamily="34" charset="0"/>
              <a:buChar char="-"/>
            </a:pP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have a printer try printing off your images and physically manipulate the photograph – stitch into it, paint over it, tare it. 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9802" y="872879"/>
            <a:ext cx="10346029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0"/>
              </a:spcAft>
              <a:buAutoNum type="arabicPeriod" startAt="2"/>
            </a:pPr>
            <a:r>
              <a:rPr lang="en-GB" sz="2400" b="1" dirty="0">
                <a:solidFill>
                  <a:schemeClr val="bg2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 your 3 selected photographs in the style of your chosen artists.</a:t>
            </a:r>
          </a:p>
        </p:txBody>
      </p:sp>
    </p:spTree>
    <p:extLst>
      <p:ext uri="{BB962C8B-B14F-4D97-AF65-F5344CB8AC3E}">
        <p14:creationId xmlns:p14="http://schemas.microsoft.com/office/powerpoint/2010/main" val="244796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068946" y="1687133"/>
            <a:ext cx="10444767" cy="47136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974500" y="2003424"/>
            <a:ext cx="9006625" cy="2253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endParaRPr lang="en-GB" sz="2400" b="1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use the files placed in class material to help write appropriate annotations.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Char char="-"/>
            </a:pPr>
            <a:endParaRPr lang="en-GB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Char char="-"/>
            </a:pPr>
            <a:r>
              <a:rPr lang="en-GB" sz="2400" dirty="0">
                <a:solidFill>
                  <a:srgbClr val="00B05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WORDS</a:t>
            </a:r>
            <a:endParaRPr lang="en-GB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8946" y="981345"/>
            <a:ext cx="3362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solidFill>
                  <a:schemeClr val="bg2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Annotate each edit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3059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8947" y="2017225"/>
            <a:ext cx="9955369" cy="3375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rgbClr val="00B05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Extension: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 of you that have your 3 edits complete before Friday please start to think of your final piece (photograph).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might need to do a new photo-shoot for this.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are bringing together all of your new skills and ideas to produce your most successful edit/photograph to date.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Remember: the theme is texture, your final piece needs to reflect this. </a:t>
            </a:r>
            <a:r>
              <a:rPr lang="en-GB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906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547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Symbol</vt:lpstr>
      <vt:lpstr>Office Theme</vt:lpstr>
      <vt:lpstr>Idea development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 development</dc:title>
  <dc:creator>user1</dc:creator>
  <cp:lastModifiedBy>Toni-Louise</cp:lastModifiedBy>
  <cp:revision>8</cp:revision>
  <dcterms:created xsi:type="dcterms:W3CDTF">2020-04-19T16:52:01Z</dcterms:created>
  <dcterms:modified xsi:type="dcterms:W3CDTF">2020-04-27T14:26:43Z</dcterms:modified>
</cp:coreProperties>
</file>