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fntdata" ContentType="application/x-fontdata"/>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5" r:id="rId1"/>
  </p:sldMasterIdLst>
  <p:notesMasterIdLst>
    <p:notesMasterId r:id="rId49"/>
  </p:notesMasterIdLst>
  <p:sldIdLst>
    <p:sldId id="256" r:id="rId2"/>
    <p:sldId id="301" r:id="rId3"/>
    <p:sldId id="302" r:id="rId4"/>
    <p:sldId id="257" r:id="rId5"/>
    <p:sldId id="258" r:id="rId6"/>
    <p:sldId id="259" r:id="rId7"/>
    <p:sldId id="260" r:id="rId8"/>
    <p:sldId id="261" r:id="rId9"/>
    <p:sldId id="262" r:id="rId10"/>
    <p:sldId id="263" r:id="rId11"/>
    <p:sldId id="264" r:id="rId12"/>
    <p:sldId id="265" r:id="rId13"/>
    <p:sldId id="266" r:id="rId14"/>
    <p:sldId id="267" r:id="rId15"/>
    <p:sldId id="268" r:id="rId16"/>
    <p:sldId id="269" r:id="rId17"/>
    <p:sldId id="270" r:id="rId18"/>
    <p:sldId id="271" r:id="rId19"/>
    <p:sldId id="272" r:id="rId20"/>
    <p:sldId id="273" r:id="rId21"/>
    <p:sldId id="274" r:id="rId22"/>
    <p:sldId id="275" r:id="rId23"/>
    <p:sldId id="276" r:id="rId24"/>
    <p:sldId id="277" r:id="rId25"/>
    <p:sldId id="278" r:id="rId26"/>
    <p:sldId id="279" r:id="rId27"/>
    <p:sldId id="280" r:id="rId28"/>
    <p:sldId id="281" r:id="rId29"/>
    <p:sldId id="282" r:id="rId30"/>
    <p:sldId id="283" r:id="rId31"/>
    <p:sldId id="284" r:id="rId32"/>
    <p:sldId id="285" r:id="rId33"/>
    <p:sldId id="286" r:id="rId34"/>
    <p:sldId id="287" r:id="rId35"/>
    <p:sldId id="288" r:id="rId36"/>
    <p:sldId id="289" r:id="rId37"/>
    <p:sldId id="290" r:id="rId38"/>
    <p:sldId id="291" r:id="rId39"/>
    <p:sldId id="292" r:id="rId40"/>
    <p:sldId id="293" r:id="rId41"/>
    <p:sldId id="294" r:id="rId42"/>
    <p:sldId id="295" r:id="rId43"/>
    <p:sldId id="296" r:id="rId44"/>
    <p:sldId id="297" r:id="rId45"/>
    <p:sldId id="298" r:id="rId46"/>
    <p:sldId id="299" r:id="rId47"/>
    <p:sldId id="300" r:id="rId48"/>
  </p:sldIdLst>
  <p:sldSz cx="9144000" cy="5143500" type="screen16x9"/>
  <p:notesSz cx="6858000" cy="9144000"/>
  <p:embeddedFontLst>
    <p:embeddedFont>
      <p:font typeface="Quicksand" panose="020B0604020202020204" charset="0"/>
      <p:regular r:id="rId50"/>
      <p:bold r:id="rId51"/>
    </p:embeddedFont>
    <p:embeddedFont>
      <p:font typeface="Quicksand Light" panose="020B0604020202020204" charset="0"/>
      <p:regular r:id="rId52"/>
      <p:bold r:id="rId53"/>
    </p:embeddedFont>
    <p:embeddedFont>
      <p:font typeface="Roboto Mono" panose="020B0604020202020204" charset="0"/>
      <p:regular r:id="rId54"/>
      <p:bold r:id="rId55"/>
      <p:italic r:id="rId56"/>
      <p:boldItalic r:id="rId57"/>
    </p:embeddedFont>
    <p:embeddedFont>
      <p:font typeface="Segoe UI" panose="020B0502040204020203" pitchFamily="34" charset="0"/>
      <p:regular r:id="rId58"/>
      <p:bold r:id="rId59"/>
      <p:italic r:id="rId60"/>
      <p:boldItalic r:id="rId61"/>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94A2C3CD-9DE3-408E-9214-E9A0C8484E3C}">
  <a:tblStyle styleId="{94A2C3CD-9DE3-408E-9214-E9A0C8484E3C}"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 styleId="{7304AA0F-B8CD-4632-B2D9-FE46D024B69D}" styleName="Table_1">
    <a:wholeTbl>
      <a:tcTxStyle>
        <a:font>
          <a:latin typeface="Arial"/>
          <a:ea typeface="Arial"/>
          <a:cs typeface="Arial"/>
        </a:font>
        <a:srgbClr val="000000"/>
      </a:tcTxStyle>
      <a:tcStyle>
        <a:tcBdr>
          <a:left>
            <a:ln w="12700" cap="flat" cmpd="sng">
              <a:solidFill>
                <a:srgbClr val="9E9E9E"/>
              </a:solidFill>
              <a:prstDash val="solid"/>
              <a:round/>
              <a:headEnd type="none" w="sm" len="sm"/>
              <a:tailEnd type="none" w="sm" len="sm"/>
            </a:ln>
          </a:left>
          <a:right>
            <a:ln w="12700" cap="flat" cmpd="sng">
              <a:solidFill>
                <a:srgbClr val="9E9E9E"/>
              </a:solidFill>
              <a:prstDash val="solid"/>
              <a:round/>
              <a:headEnd type="none" w="sm" len="sm"/>
              <a:tailEnd type="none" w="sm" len="sm"/>
            </a:ln>
          </a:right>
          <a:top>
            <a:ln w="12700" cap="flat" cmpd="sng">
              <a:solidFill>
                <a:srgbClr val="9E9E9E"/>
              </a:solidFill>
              <a:prstDash val="solid"/>
              <a:round/>
              <a:headEnd type="none" w="sm" len="sm"/>
              <a:tailEnd type="none" w="sm" len="sm"/>
            </a:ln>
          </a:top>
          <a:bottom>
            <a:ln w="12700" cap="flat" cmpd="sng">
              <a:solidFill>
                <a:srgbClr val="9E9E9E"/>
              </a:solidFill>
              <a:prstDash val="solid"/>
              <a:round/>
              <a:headEnd type="none" w="sm" len="sm"/>
              <a:tailEnd type="none" w="sm" len="sm"/>
            </a:ln>
          </a:bottom>
          <a:insideH>
            <a:ln w="12700" cap="flat" cmpd="sng">
              <a:solidFill>
                <a:srgbClr val="9E9E9E"/>
              </a:solidFill>
              <a:prstDash val="solid"/>
              <a:round/>
              <a:headEnd type="none" w="sm" len="sm"/>
              <a:tailEnd type="none" w="sm" len="sm"/>
            </a:ln>
          </a:insideH>
          <a:insideV>
            <a:ln w="12700"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43" d="100"/>
          <a:sy n="143" d="100"/>
        </p:scale>
        <p:origin x="684"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font" Target="fonts/font1.fntdata"/><Relationship Id="rId55" Type="http://schemas.openxmlformats.org/officeDocument/2006/relationships/font" Target="fonts/font6.fntdata"/><Relationship Id="rId63"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font" Target="fonts/font4.fntdata"/><Relationship Id="rId58" Type="http://schemas.openxmlformats.org/officeDocument/2006/relationships/font" Target="fonts/font9.fntdata"/><Relationship Id="rId5" Type="http://schemas.openxmlformats.org/officeDocument/2006/relationships/slide" Target="slides/slide4.xml"/><Relationship Id="rId61" Type="http://schemas.openxmlformats.org/officeDocument/2006/relationships/font" Target="fonts/font12.fntdata"/><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font" Target="fonts/font7.fntdata"/><Relationship Id="rId64"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font" Target="fonts/font2.fntdata"/><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font" Target="fonts/font10.fntdata"/><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font" Target="fonts/font5.fntdata"/><Relationship Id="rId62"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notesMaster" Target="notesMasters/notesMaster1.xml"/><Relationship Id="rId57" Type="http://schemas.openxmlformats.org/officeDocument/2006/relationships/font" Target="fonts/font8.fntdata"/><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font" Target="fonts/font3.fntdata"/><Relationship Id="rId60" Type="http://schemas.openxmlformats.org/officeDocument/2006/relationships/font" Target="fonts/font11.fntdata"/><Relationship Id="rId65"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hyperlink" Target="http://ncce.io/algo-3-s" TargetMode="External"/><Relationship Id="rId2" Type="http://schemas.openxmlformats.org/officeDocument/2006/relationships/slide" Target="../slides/slide1.xml"/><Relationship Id="rId1" Type="http://schemas.openxmlformats.org/officeDocument/2006/relationships/notesMaster" Target="../notesMasters/notesMaster1.xml"/><Relationship Id="rId4" Type="http://schemas.openxmlformats.org/officeDocument/2006/relationships/hyperlink" Target="https://ncce.io/ogl" TargetMode="Externa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7"/>
        <p:cNvGrpSpPr/>
        <p:nvPr/>
      </p:nvGrpSpPr>
      <p:grpSpPr>
        <a:xfrm>
          <a:off x="0" y="0"/>
          <a:ext cx="0" cy="0"/>
          <a:chOff x="0" y="0"/>
          <a:chExt cx="0" cy="0"/>
        </a:xfrm>
      </p:grpSpPr>
      <p:sp>
        <p:nvSpPr>
          <p:cNvPr id="48" name="Google Shape;48;g5eb07e6303_3_8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9" name="Google Shape;49;g5eb07e6303_3_8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GB" sz="1000">
                <a:latin typeface="Quicksand"/>
                <a:ea typeface="Quicksand"/>
                <a:cs typeface="Quicksand"/>
                <a:sym typeface="Quicksand"/>
              </a:rPr>
              <a:t>Last updated: 07-08-20</a:t>
            </a:r>
            <a:endParaRPr sz="1000">
              <a:latin typeface="Quicksand"/>
              <a:ea typeface="Quicksand"/>
              <a:cs typeface="Quicksand"/>
              <a:sym typeface="Quicksand"/>
            </a:endParaRPr>
          </a:p>
          <a:p>
            <a:pPr marL="0" lvl="0" indent="0" algn="l" rtl="0">
              <a:lnSpc>
                <a:spcPct val="115000"/>
              </a:lnSpc>
              <a:spcBef>
                <a:spcPts val="0"/>
              </a:spcBef>
              <a:spcAft>
                <a:spcPts val="0"/>
              </a:spcAft>
              <a:buNone/>
            </a:pPr>
            <a:endParaRPr sz="1000">
              <a:latin typeface="Quicksand"/>
              <a:ea typeface="Quicksand"/>
              <a:cs typeface="Quicksand"/>
              <a:sym typeface="Quicksand"/>
            </a:endParaRPr>
          </a:p>
          <a:p>
            <a:pPr marL="0" lvl="0" indent="0" algn="l" rtl="0">
              <a:lnSpc>
                <a:spcPct val="115000"/>
              </a:lnSpc>
              <a:spcBef>
                <a:spcPts val="0"/>
              </a:spcBef>
              <a:spcAft>
                <a:spcPts val="0"/>
              </a:spcAft>
              <a:buNone/>
            </a:pPr>
            <a:r>
              <a:rPr lang="en-GB" sz="1000">
                <a:latin typeface="Quicksand"/>
                <a:ea typeface="Quicksand"/>
                <a:cs typeface="Quicksand"/>
                <a:sym typeface="Quicksand"/>
              </a:rPr>
              <a:t>This resource is available online at </a:t>
            </a:r>
            <a:r>
              <a:rPr lang="en-GB" sz="1000" u="sng">
                <a:solidFill>
                  <a:schemeClr val="hlink"/>
                </a:solidFill>
                <a:latin typeface="Quicksand"/>
                <a:ea typeface="Quicksand"/>
                <a:cs typeface="Quicksand"/>
                <a:sym typeface="Quicksand"/>
                <a:hlinkClick r:id="rId3"/>
              </a:rPr>
              <a:t>ncce.io/algo-3-s</a:t>
            </a:r>
            <a:r>
              <a:rPr lang="en-GB" sz="1000">
                <a:latin typeface="Quicksand"/>
                <a:ea typeface="Quicksand"/>
                <a:cs typeface="Quicksand"/>
                <a:sym typeface="Quicksand"/>
              </a:rPr>
              <a:t>. Resources are updated regularly — please check that you are using the latest version.</a:t>
            </a:r>
            <a:endParaRPr sz="1000">
              <a:latin typeface="Quicksand"/>
              <a:ea typeface="Quicksand"/>
              <a:cs typeface="Quicksand"/>
              <a:sym typeface="Quicksand"/>
            </a:endParaRPr>
          </a:p>
          <a:p>
            <a:pPr marL="0" lvl="0" indent="0" algn="l" rtl="0">
              <a:lnSpc>
                <a:spcPct val="115000"/>
              </a:lnSpc>
              <a:spcBef>
                <a:spcPts val="0"/>
              </a:spcBef>
              <a:spcAft>
                <a:spcPts val="0"/>
              </a:spcAft>
              <a:buNone/>
            </a:pPr>
            <a:endParaRPr sz="1000">
              <a:latin typeface="Quicksand"/>
              <a:ea typeface="Quicksand"/>
              <a:cs typeface="Quicksand"/>
              <a:sym typeface="Quicksand"/>
            </a:endParaRPr>
          </a:p>
          <a:p>
            <a:pPr marL="0" lvl="0" indent="0" algn="l" rtl="0">
              <a:lnSpc>
                <a:spcPct val="115000"/>
              </a:lnSpc>
              <a:spcBef>
                <a:spcPts val="0"/>
              </a:spcBef>
              <a:spcAft>
                <a:spcPts val="0"/>
              </a:spcAft>
              <a:buNone/>
            </a:pPr>
            <a:r>
              <a:rPr lang="en-GB" sz="1000">
                <a:latin typeface="Quicksand"/>
                <a:ea typeface="Quicksand"/>
                <a:cs typeface="Quicksand"/>
                <a:sym typeface="Quicksand"/>
              </a:rPr>
              <a:t>This resource is licensed under the Open Government Licence, version 3. For more information on this licence, see </a:t>
            </a:r>
            <a:r>
              <a:rPr lang="en-GB" sz="1000" u="sng">
                <a:solidFill>
                  <a:schemeClr val="hlink"/>
                </a:solidFill>
                <a:latin typeface="Quicksand"/>
                <a:ea typeface="Quicksand"/>
                <a:cs typeface="Quicksand"/>
                <a:sym typeface="Quicksand"/>
                <a:hlinkClick r:id="rId4"/>
              </a:rPr>
              <a:t>ncce.io/ogl</a:t>
            </a:r>
            <a:r>
              <a:rPr lang="en-GB" sz="1000">
                <a:latin typeface="Quicksand"/>
                <a:ea typeface="Quicksand"/>
                <a:cs typeface="Quicksand"/>
                <a:sym typeface="Quicksand"/>
              </a:rPr>
              <a:t>.</a:t>
            </a:r>
            <a:endParaRPr sz="100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7"/>
        <p:cNvGrpSpPr/>
        <p:nvPr/>
      </p:nvGrpSpPr>
      <p:grpSpPr>
        <a:xfrm>
          <a:off x="0" y="0"/>
          <a:ext cx="0" cy="0"/>
          <a:chOff x="0" y="0"/>
          <a:chExt cx="0" cy="0"/>
        </a:xfrm>
      </p:grpSpPr>
      <p:sp>
        <p:nvSpPr>
          <p:cNvPr id="198" name="Google Shape;198;g8d151a5b40_0_28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99" name="Google Shape;199;g8d151a5b40_0_28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5"/>
        <p:cNvGrpSpPr/>
        <p:nvPr/>
      </p:nvGrpSpPr>
      <p:grpSpPr>
        <a:xfrm>
          <a:off x="0" y="0"/>
          <a:ext cx="0" cy="0"/>
          <a:chOff x="0" y="0"/>
          <a:chExt cx="0" cy="0"/>
        </a:xfrm>
      </p:grpSpPr>
      <p:sp>
        <p:nvSpPr>
          <p:cNvPr id="216" name="Google Shape;216;g8d151a5b40_0_29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17" name="Google Shape;217;g8d151a5b40_0_29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3"/>
        <p:cNvGrpSpPr/>
        <p:nvPr/>
      </p:nvGrpSpPr>
      <p:grpSpPr>
        <a:xfrm>
          <a:off x="0" y="0"/>
          <a:ext cx="0" cy="0"/>
          <a:chOff x="0" y="0"/>
          <a:chExt cx="0" cy="0"/>
        </a:xfrm>
      </p:grpSpPr>
      <p:sp>
        <p:nvSpPr>
          <p:cNvPr id="234" name="Google Shape;234;g8d151a5b40_0_31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35" name="Google Shape;235;g8d151a5b40_0_31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1"/>
        <p:cNvGrpSpPr/>
        <p:nvPr/>
      </p:nvGrpSpPr>
      <p:grpSpPr>
        <a:xfrm>
          <a:off x="0" y="0"/>
          <a:ext cx="0" cy="0"/>
          <a:chOff x="0" y="0"/>
          <a:chExt cx="0" cy="0"/>
        </a:xfrm>
      </p:grpSpPr>
      <p:sp>
        <p:nvSpPr>
          <p:cNvPr id="252" name="Google Shape;252;g8d151a5b40_0_33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53" name="Google Shape;253;g8d151a5b40_0_33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9"/>
        <p:cNvGrpSpPr/>
        <p:nvPr/>
      </p:nvGrpSpPr>
      <p:grpSpPr>
        <a:xfrm>
          <a:off x="0" y="0"/>
          <a:ext cx="0" cy="0"/>
          <a:chOff x="0" y="0"/>
          <a:chExt cx="0" cy="0"/>
        </a:xfrm>
      </p:grpSpPr>
      <p:sp>
        <p:nvSpPr>
          <p:cNvPr id="270" name="Google Shape;270;g8d151a5b40_0_34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71" name="Google Shape;271;g8d151a5b40_0_34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7"/>
        <p:cNvGrpSpPr/>
        <p:nvPr/>
      </p:nvGrpSpPr>
      <p:grpSpPr>
        <a:xfrm>
          <a:off x="0" y="0"/>
          <a:ext cx="0" cy="0"/>
          <a:chOff x="0" y="0"/>
          <a:chExt cx="0" cy="0"/>
        </a:xfrm>
      </p:grpSpPr>
      <p:sp>
        <p:nvSpPr>
          <p:cNvPr id="288" name="Google Shape;288;g8d151a5b40_0_36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89" name="Google Shape;289;g8d151a5b40_0_36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5"/>
        <p:cNvGrpSpPr/>
        <p:nvPr/>
      </p:nvGrpSpPr>
      <p:grpSpPr>
        <a:xfrm>
          <a:off x="0" y="0"/>
          <a:ext cx="0" cy="0"/>
          <a:chOff x="0" y="0"/>
          <a:chExt cx="0" cy="0"/>
        </a:xfrm>
      </p:grpSpPr>
      <p:sp>
        <p:nvSpPr>
          <p:cNvPr id="306" name="Google Shape;306;g8d151a5b40_0_38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07" name="Google Shape;307;g8d151a5b40_0_38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23"/>
        <p:cNvGrpSpPr/>
        <p:nvPr/>
      </p:nvGrpSpPr>
      <p:grpSpPr>
        <a:xfrm>
          <a:off x="0" y="0"/>
          <a:ext cx="0" cy="0"/>
          <a:chOff x="0" y="0"/>
          <a:chExt cx="0" cy="0"/>
        </a:xfrm>
      </p:grpSpPr>
      <p:sp>
        <p:nvSpPr>
          <p:cNvPr id="324" name="Google Shape;324;g8d151a5b40_0_40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25" name="Google Shape;325;g8d151a5b40_0_40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41"/>
        <p:cNvGrpSpPr/>
        <p:nvPr/>
      </p:nvGrpSpPr>
      <p:grpSpPr>
        <a:xfrm>
          <a:off x="0" y="0"/>
          <a:ext cx="0" cy="0"/>
          <a:chOff x="0" y="0"/>
          <a:chExt cx="0" cy="0"/>
        </a:xfrm>
      </p:grpSpPr>
      <p:sp>
        <p:nvSpPr>
          <p:cNvPr id="342" name="Google Shape;342;g73a513817a_0_2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43" name="Google Shape;343;g73a513817a_0_2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100"/>
              <a:buFont typeface="Arial"/>
              <a:buNone/>
            </a:pPr>
            <a:endParaRPr>
              <a:solidFill>
                <a:schemeClr val="dk1"/>
              </a:solidFill>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50"/>
        <p:cNvGrpSpPr/>
        <p:nvPr/>
      </p:nvGrpSpPr>
      <p:grpSpPr>
        <a:xfrm>
          <a:off x="0" y="0"/>
          <a:ext cx="0" cy="0"/>
          <a:chOff x="0" y="0"/>
          <a:chExt cx="0" cy="0"/>
        </a:xfrm>
      </p:grpSpPr>
      <p:sp>
        <p:nvSpPr>
          <p:cNvPr id="351" name="Google Shape;351;g8d151a5b40_0_43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52" name="Google Shape;352;g8d151a5b40_0_43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4"/>
        <p:cNvGrpSpPr/>
        <p:nvPr/>
      </p:nvGrpSpPr>
      <p:grpSpPr>
        <a:xfrm>
          <a:off x="0" y="0"/>
          <a:ext cx="0" cy="0"/>
          <a:chOff x="0" y="0"/>
          <a:chExt cx="0" cy="0"/>
        </a:xfrm>
      </p:grpSpPr>
      <p:sp>
        <p:nvSpPr>
          <p:cNvPr id="55" name="Google Shape;55;g73a513817a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6" name="Google Shape;56;g73a513817a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59"/>
        <p:cNvGrpSpPr/>
        <p:nvPr/>
      </p:nvGrpSpPr>
      <p:grpSpPr>
        <a:xfrm>
          <a:off x="0" y="0"/>
          <a:ext cx="0" cy="0"/>
          <a:chOff x="0" y="0"/>
          <a:chExt cx="0" cy="0"/>
        </a:xfrm>
      </p:grpSpPr>
      <p:sp>
        <p:nvSpPr>
          <p:cNvPr id="360" name="Google Shape;360;g8d151a5b40_0_441: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61" name="Google Shape;361;g8d151a5b40_0_44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68"/>
        <p:cNvGrpSpPr/>
        <p:nvPr/>
      </p:nvGrpSpPr>
      <p:grpSpPr>
        <a:xfrm>
          <a:off x="0" y="0"/>
          <a:ext cx="0" cy="0"/>
          <a:chOff x="0" y="0"/>
          <a:chExt cx="0" cy="0"/>
        </a:xfrm>
      </p:grpSpPr>
      <p:sp>
        <p:nvSpPr>
          <p:cNvPr id="369" name="Google Shape;369;g8d151a5b40_0_50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70" name="Google Shape;370;g8d151a5b40_0_50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76"/>
        <p:cNvGrpSpPr/>
        <p:nvPr/>
      </p:nvGrpSpPr>
      <p:grpSpPr>
        <a:xfrm>
          <a:off x="0" y="0"/>
          <a:ext cx="0" cy="0"/>
          <a:chOff x="0" y="0"/>
          <a:chExt cx="0" cy="0"/>
        </a:xfrm>
      </p:grpSpPr>
      <p:sp>
        <p:nvSpPr>
          <p:cNvPr id="377" name="Google Shape;377;g8d151a5b40_0_507: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78" name="Google Shape;378;g8d151a5b40_0_50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85"/>
        <p:cNvGrpSpPr/>
        <p:nvPr/>
      </p:nvGrpSpPr>
      <p:grpSpPr>
        <a:xfrm>
          <a:off x="0" y="0"/>
          <a:ext cx="0" cy="0"/>
          <a:chOff x="0" y="0"/>
          <a:chExt cx="0" cy="0"/>
        </a:xfrm>
      </p:grpSpPr>
      <p:sp>
        <p:nvSpPr>
          <p:cNvPr id="386" name="Google Shape;386;g8d151a5b40_0_529: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87" name="Google Shape;387;g8d151a5b40_0_52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94"/>
        <p:cNvGrpSpPr/>
        <p:nvPr/>
      </p:nvGrpSpPr>
      <p:grpSpPr>
        <a:xfrm>
          <a:off x="0" y="0"/>
          <a:ext cx="0" cy="0"/>
          <a:chOff x="0" y="0"/>
          <a:chExt cx="0" cy="0"/>
        </a:xfrm>
      </p:grpSpPr>
      <p:sp>
        <p:nvSpPr>
          <p:cNvPr id="395" name="Google Shape;395;g8d151a5b40_0_537: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96" name="Google Shape;396;g8d151a5b40_0_53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3"/>
        <p:cNvGrpSpPr/>
        <p:nvPr/>
      </p:nvGrpSpPr>
      <p:grpSpPr>
        <a:xfrm>
          <a:off x="0" y="0"/>
          <a:ext cx="0" cy="0"/>
          <a:chOff x="0" y="0"/>
          <a:chExt cx="0" cy="0"/>
        </a:xfrm>
      </p:grpSpPr>
      <p:sp>
        <p:nvSpPr>
          <p:cNvPr id="404" name="Google Shape;404;g8d151a5b40_0_54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05" name="Google Shape;405;g8d151a5b40_0_54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12"/>
        <p:cNvGrpSpPr/>
        <p:nvPr/>
      </p:nvGrpSpPr>
      <p:grpSpPr>
        <a:xfrm>
          <a:off x="0" y="0"/>
          <a:ext cx="0" cy="0"/>
          <a:chOff x="0" y="0"/>
          <a:chExt cx="0" cy="0"/>
        </a:xfrm>
      </p:grpSpPr>
      <p:sp>
        <p:nvSpPr>
          <p:cNvPr id="413" name="Google Shape;413;g8d151a5b40_0_553: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14" name="Google Shape;414;g8d151a5b40_0_55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21"/>
        <p:cNvGrpSpPr/>
        <p:nvPr/>
      </p:nvGrpSpPr>
      <p:grpSpPr>
        <a:xfrm>
          <a:off x="0" y="0"/>
          <a:ext cx="0" cy="0"/>
          <a:chOff x="0" y="0"/>
          <a:chExt cx="0" cy="0"/>
        </a:xfrm>
      </p:grpSpPr>
      <p:sp>
        <p:nvSpPr>
          <p:cNvPr id="422" name="Google Shape;422;g8d151a5b40_0_561: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23" name="Google Shape;423;g8d151a5b40_0_56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30"/>
        <p:cNvGrpSpPr/>
        <p:nvPr/>
      </p:nvGrpSpPr>
      <p:grpSpPr>
        <a:xfrm>
          <a:off x="0" y="0"/>
          <a:ext cx="0" cy="0"/>
          <a:chOff x="0" y="0"/>
          <a:chExt cx="0" cy="0"/>
        </a:xfrm>
      </p:grpSpPr>
      <p:sp>
        <p:nvSpPr>
          <p:cNvPr id="431" name="Google Shape;431;g8d151a5b40_0_57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32" name="Google Shape;432;g8d151a5b40_0_57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39"/>
        <p:cNvGrpSpPr/>
        <p:nvPr/>
      </p:nvGrpSpPr>
      <p:grpSpPr>
        <a:xfrm>
          <a:off x="0" y="0"/>
          <a:ext cx="0" cy="0"/>
          <a:chOff x="0" y="0"/>
          <a:chExt cx="0" cy="0"/>
        </a:xfrm>
      </p:grpSpPr>
      <p:sp>
        <p:nvSpPr>
          <p:cNvPr id="440" name="Google Shape;440;g8d151a5b40_0_578: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41" name="Google Shape;441;g8d151a5b40_0_57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1"/>
        <p:cNvGrpSpPr/>
        <p:nvPr/>
      </p:nvGrpSpPr>
      <p:grpSpPr>
        <a:xfrm>
          <a:off x="0" y="0"/>
          <a:ext cx="0" cy="0"/>
          <a:chOff x="0" y="0"/>
          <a:chExt cx="0" cy="0"/>
        </a:xfrm>
      </p:grpSpPr>
      <p:sp>
        <p:nvSpPr>
          <p:cNvPr id="72" name="Google Shape;72;g8d151a5b40_0_1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3" name="Google Shape;73;g8d151a5b40_0_1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48"/>
        <p:cNvGrpSpPr/>
        <p:nvPr/>
      </p:nvGrpSpPr>
      <p:grpSpPr>
        <a:xfrm>
          <a:off x="0" y="0"/>
          <a:ext cx="0" cy="0"/>
          <a:chOff x="0" y="0"/>
          <a:chExt cx="0" cy="0"/>
        </a:xfrm>
      </p:grpSpPr>
      <p:sp>
        <p:nvSpPr>
          <p:cNvPr id="449" name="Google Shape;449;g8d151a5b40_0_586: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50" name="Google Shape;450;g8d151a5b40_0_58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57"/>
        <p:cNvGrpSpPr/>
        <p:nvPr/>
      </p:nvGrpSpPr>
      <p:grpSpPr>
        <a:xfrm>
          <a:off x="0" y="0"/>
          <a:ext cx="0" cy="0"/>
          <a:chOff x="0" y="0"/>
          <a:chExt cx="0" cy="0"/>
        </a:xfrm>
      </p:grpSpPr>
      <p:sp>
        <p:nvSpPr>
          <p:cNvPr id="458" name="Google Shape;458;g8d151a5b40_0_594: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59" name="Google Shape;459;g8d151a5b40_0_59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66"/>
        <p:cNvGrpSpPr/>
        <p:nvPr/>
      </p:nvGrpSpPr>
      <p:grpSpPr>
        <a:xfrm>
          <a:off x="0" y="0"/>
          <a:ext cx="0" cy="0"/>
          <a:chOff x="0" y="0"/>
          <a:chExt cx="0" cy="0"/>
        </a:xfrm>
      </p:grpSpPr>
      <p:sp>
        <p:nvSpPr>
          <p:cNvPr id="467" name="Google Shape;467;g8d151a5b40_0_61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68" name="Google Shape;468;g8d151a5b40_0_61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75"/>
        <p:cNvGrpSpPr/>
        <p:nvPr/>
      </p:nvGrpSpPr>
      <p:grpSpPr>
        <a:xfrm>
          <a:off x="0" y="0"/>
          <a:ext cx="0" cy="0"/>
          <a:chOff x="0" y="0"/>
          <a:chExt cx="0" cy="0"/>
        </a:xfrm>
      </p:grpSpPr>
      <p:sp>
        <p:nvSpPr>
          <p:cNvPr id="476" name="Google Shape;476;g8d151a5b40_0_618: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77" name="Google Shape;477;g8d151a5b40_0_61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84"/>
        <p:cNvGrpSpPr/>
        <p:nvPr/>
      </p:nvGrpSpPr>
      <p:grpSpPr>
        <a:xfrm>
          <a:off x="0" y="0"/>
          <a:ext cx="0" cy="0"/>
          <a:chOff x="0" y="0"/>
          <a:chExt cx="0" cy="0"/>
        </a:xfrm>
      </p:grpSpPr>
      <p:sp>
        <p:nvSpPr>
          <p:cNvPr id="485" name="Google Shape;485;g8d151a5b40_0_626: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86" name="Google Shape;486;g8d151a5b40_0_62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94"/>
        <p:cNvGrpSpPr/>
        <p:nvPr/>
      </p:nvGrpSpPr>
      <p:grpSpPr>
        <a:xfrm>
          <a:off x="0" y="0"/>
          <a:ext cx="0" cy="0"/>
          <a:chOff x="0" y="0"/>
          <a:chExt cx="0" cy="0"/>
        </a:xfrm>
      </p:grpSpPr>
      <p:sp>
        <p:nvSpPr>
          <p:cNvPr id="495" name="Google Shape;495;g8d151a5b40_0_637: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96" name="Google Shape;496;g8d151a5b40_0_63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4"/>
        <p:cNvGrpSpPr/>
        <p:nvPr/>
      </p:nvGrpSpPr>
      <p:grpSpPr>
        <a:xfrm>
          <a:off x="0" y="0"/>
          <a:ext cx="0" cy="0"/>
          <a:chOff x="0" y="0"/>
          <a:chExt cx="0" cy="0"/>
        </a:xfrm>
      </p:grpSpPr>
      <p:sp>
        <p:nvSpPr>
          <p:cNvPr id="505" name="Google Shape;505;g8d151a5b40_0_647: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06" name="Google Shape;506;g8d151a5b40_0_64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13"/>
        <p:cNvGrpSpPr/>
        <p:nvPr/>
      </p:nvGrpSpPr>
      <p:grpSpPr>
        <a:xfrm>
          <a:off x="0" y="0"/>
          <a:ext cx="0" cy="0"/>
          <a:chOff x="0" y="0"/>
          <a:chExt cx="0" cy="0"/>
        </a:xfrm>
      </p:grpSpPr>
      <p:sp>
        <p:nvSpPr>
          <p:cNvPr id="514" name="Google Shape;514;g8d151a5b40_0_656: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15" name="Google Shape;515;g8d151a5b40_0_65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22"/>
        <p:cNvGrpSpPr/>
        <p:nvPr/>
      </p:nvGrpSpPr>
      <p:grpSpPr>
        <a:xfrm>
          <a:off x="0" y="0"/>
          <a:ext cx="0" cy="0"/>
          <a:chOff x="0" y="0"/>
          <a:chExt cx="0" cy="0"/>
        </a:xfrm>
      </p:grpSpPr>
      <p:sp>
        <p:nvSpPr>
          <p:cNvPr id="523" name="Google Shape;523;g8d151a5b40_0_664: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4" name="Google Shape;524;g8d151a5b40_0_66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31"/>
        <p:cNvGrpSpPr/>
        <p:nvPr/>
      </p:nvGrpSpPr>
      <p:grpSpPr>
        <a:xfrm>
          <a:off x="0" y="0"/>
          <a:ext cx="0" cy="0"/>
          <a:chOff x="0" y="0"/>
          <a:chExt cx="0" cy="0"/>
        </a:xfrm>
      </p:grpSpPr>
      <p:sp>
        <p:nvSpPr>
          <p:cNvPr id="532" name="Google Shape;532;g8d151a5b40_0_672: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33" name="Google Shape;533;g8d151a5b40_0_67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9"/>
        <p:cNvGrpSpPr/>
        <p:nvPr/>
      </p:nvGrpSpPr>
      <p:grpSpPr>
        <a:xfrm>
          <a:off x="0" y="0"/>
          <a:ext cx="0" cy="0"/>
          <a:chOff x="0" y="0"/>
          <a:chExt cx="0" cy="0"/>
        </a:xfrm>
      </p:grpSpPr>
      <p:sp>
        <p:nvSpPr>
          <p:cNvPr id="90" name="Google Shape;90;g8d151a5b40_0_16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1" name="Google Shape;91;g8d151a5b40_0_16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40"/>
        <p:cNvGrpSpPr/>
        <p:nvPr/>
      </p:nvGrpSpPr>
      <p:grpSpPr>
        <a:xfrm>
          <a:off x="0" y="0"/>
          <a:ext cx="0" cy="0"/>
          <a:chOff x="0" y="0"/>
          <a:chExt cx="0" cy="0"/>
        </a:xfrm>
      </p:grpSpPr>
      <p:sp>
        <p:nvSpPr>
          <p:cNvPr id="541" name="Google Shape;541;g8d151a5b40_0_68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42" name="Google Shape;542;g8d151a5b40_0_68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49"/>
        <p:cNvGrpSpPr/>
        <p:nvPr/>
      </p:nvGrpSpPr>
      <p:grpSpPr>
        <a:xfrm>
          <a:off x="0" y="0"/>
          <a:ext cx="0" cy="0"/>
          <a:chOff x="0" y="0"/>
          <a:chExt cx="0" cy="0"/>
        </a:xfrm>
      </p:grpSpPr>
      <p:sp>
        <p:nvSpPr>
          <p:cNvPr id="550" name="Google Shape;550;g8d151a5b40_0_688: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51" name="Google Shape;551;g8d151a5b40_0_68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58"/>
        <p:cNvGrpSpPr/>
        <p:nvPr/>
      </p:nvGrpSpPr>
      <p:grpSpPr>
        <a:xfrm>
          <a:off x="0" y="0"/>
          <a:ext cx="0" cy="0"/>
          <a:chOff x="0" y="0"/>
          <a:chExt cx="0" cy="0"/>
        </a:xfrm>
      </p:grpSpPr>
      <p:sp>
        <p:nvSpPr>
          <p:cNvPr id="559" name="Google Shape;559;g8d151a5b40_0_521: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60" name="Google Shape;560;g8d151a5b40_0_52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7"/>
        <p:cNvGrpSpPr/>
        <p:nvPr/>
      </p:nvGrpSpPr>
      <p:grpSpPr>
        <a:xfrm>
          <a:off x="0" y="0"/>
          <a:ext cx="0" cy="0"/>
          <a:chOff x="0" y="0"/>
          <a:chExt cx="0" cy="0"/>
        </a:xfrm>
      </p:grpSpPr>
      <p:sp>
        <p:nvSpPr>
          <p:cNvPr id="568" name="Google Shape;568;g74d7b05541_0_1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69" name="Google Shape;569;g74d7b05541_0_1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76"/>
        <p:cNvGrpSpPr/>
        <p:nvPr/>
      </p:nvGrpSpPr>
      <p:grpSpPr>
        <a:xfrm>
          <a:off x="0" y="0"/>
          <a:ext cx="0" cy="0"/>
          <a:chOff x="0" y="0"/>
          <a:chExt cx="0" cy="0"/>
        </a:xfrm>
      </p:grpSpPr>
      <p:sp>
        <p:nvSpPr>
          <p:cNvPr id="577" name="Google Shape;577;g8d170e250b_1_5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78" name="Google Shape;578;g8d170e250b_1_5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87"/>
        <p:cNvGrpSpPr/>
        <p:nvPr/>
      </p:nvGrpSpPr>
      <p:grpSpPr>
        <a:xfrm>
          <a:off x="0" y="0"/>
          <a:ext cx="0" cy="0"/>
          <a:chOff x="0" y="0"/>
          <a:chExt cx="0" cy="0"/>
        </a:xfrm>
      </p:grpSpPr>
      <p:sp>
        <p:nvSpPr>
          <p:cNvPr id="588" name="Google Shape;588;g8d170e250b_1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89" name="Google Shape;589;g8d170e250b_1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7"/>
        <p:cNvGrpSpPr/>
        <p:nvPr/>
      </p:nvGrpSpPr>
      <p:grpSpPr>
        <a:xfrm>
          <a:off x="0" y="0"/>
          <a:ext cx="0" cy="0"/>
          <a:chOff x="0" y="0"/>
          <a:chExt cx="0" cy="0"/>
        </a:xfrm>
      </p:grpSpPr>
      <p:sp>
        <p:nvSpPr>
          <p:cNvPr id="108" name="Google Shape;108;g8d151a5b40_0_18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9" name="Google Shape;109;g8d151a5b40_0_18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5"/>
        <p:cNvGrpSpPr/>
        <p:nvPr/>
      </p:nvGrpSpPr>
      <p:grpSpPr>
        <a:xfrm>
          <a:off x="0" y="0"/>
          <a:ext cx="0" cy="0"/>
          <a:chOff x="0" y="0"/>
          <a:chExt cx="0" cy="0"/>
        </a:xfrm>
      </p:grpSpPr>
      <p:sp>
        <p:nvSpPr>
          <p:cNvPr id="126" name="Google Shape;126;g8d151a5b40_0_19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7" name="Google Shape;127;g8d151a5b40_0_19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3"/>
        <p:cNvGrpSpPr/>
        <p:nvPr/>
      </p:nvGrpSpPr>
      <p:grpSpPr>
        <a:xfrm>
          <a:off x="0" y="0"/>
          <a:ext cx="0" cy="0"/>
          <a:chOff x="0" y="0"/>
          <a:chExt cx="0" cy="0"/>
        </a:xfrm>
      </p:grpSpPr>
      <p:sp>
        <p:nvSpPr>
          <p:cNvPr id="144" name="Google Shape;144;g8d151a5b40_0_21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5" name="Google Shape;145;g8d151a5b40_0_21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1"/>
        <p:cNvGrpSpPr/>
        <p:nvPr/>
      </p:nvGrpSpPr>
      <p:grpSpPr>
        <a:xfrm>
          <a:off x="0" y="0"/>
          <a:ext cx="0" cy="0"/>
          <a:chOff x="0" y="0"/>
          <a:chExt cx="0" cy="0"/>
        </a:xfrm>
      </p:grpSpPr>
      <p:sp>
        <p:nvSpPr>
          <p:cNvPr id="162" name="Google Shape;162;g8d151a5b40_0_23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3" name="Google Shape;163;g8d151a5b40_0_23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9"/>
        <p:cNvGrpSpPr/>
        <p:nvPr/>
      </p:nvGrpSpPr>
      <p:grpSpPr>
        <a:xfrm>
          <a:off x="0" y="0"/>
          <a:ext cx="0" cy="0"/>
          <a:chOff x="0" y="0"/>
          <a:chExt cx="0" cy="0"/>
        </a:xfrm>
      </p:grpSpPr>
      <p:sp>
        <p:nvSpPr>
          <p:cNvPr id="180" name="Google Shape;180;g8d151a5b40_0_25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1" name="Google Shape;181;g8d151a5b40_0_25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p:cSld name="TITLE_3">
    <p:spTree>
      <p:nvGrpSpPr>
        <p:cNvPr id="1" name="Shape 10"/>
        <p:cNvGrpSpPr/>
        <p:nvPr/>
      </p:nvGrpSpPr>
      <p:grpSpPr>
        <a:xfrm>
          <a:off x="0" y="0"/>
          <a:ext cx="0" cy="0"/>
          <a:chOff x="0" y="0"/>
          <a:chExt cx="0" cy="0"/>
        </a:xfrm>
      </p:grpSpPr>
      <p:sp>
        <p:nvSpPr>
          <p:cNvPr id="11" name="Google Shape;11;p2"/>
          <p:cNvSpPr/>
          <p:nvPr/>
        </p:nvSpPr>
        <p:spPr>
          <a:xfrm>
            <a:off x="8316875" y="4351925"/>
            <a:ext cx="564300" cy="465300"/>
          </a:xfrm>
          <a:prstGeom prst="rect">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pic>
        <p:nvPicPr>
          <p:cNvPr id="12" name="Google Shape;12;p2"/>
          <p:cNvPicPr preferRelativeResize="0"/>
          <p:nvPr/>
        </p:nvPicPr>
        <p:blipFill rotWithShape="1">
          <a:blip r:embed="rId2">
            <a:alphaModFix/>
          </a:blip>
          <a:srcRect l="14223" t="14372" r="15015" b="14825"/>
          <a:stretch/>
        </p:blipFill>
        <p:spPr>
          <a:xfrm>
            <a:off x="8255175" y="4304125"/>
            <a:ext cx="694023" cy="694026"/>
          </a:xfrm>
          <a:prstGeom prst="rect">
            <a:avLst/>
          </a:prstGeom>
          <a:noFill/>
          <a:ln>
            <a:noFill/>
          </a:ln>
        </p:spPr>
      </p:pic>
      <p:sp>
        <p:nvSpPr>
          <p:cNvPr id="13" name="Google Shape;13;p2"/>
          <p:cNvSpPr txBox="1">
            <a:spLocks noGrp="1"/>
          </p:cNvSpPr>
          <p:nvPr>
            <p:ph type="title"/>
          </p:nvPr>
        </p:nvSpPr>
        <p:spPr>
          <a:xfrm>
            <a:off x="526875" y="576775"/>
            <a:ext cx="8095800" cy="2034900"/>
          </a:xfrm>
          <a:prstGeom prst="rect">
            <a:avLst/>
          </a:prstGeom>
        </p:spPr>
        <p:txBody>
          <a:bodyPr spcFirstLastPara="1" wrap="square" lIns="91425" tIns="91425" rIns="91425" bIns="91425" anchor="t" anchorCtr="0">
            <a:noAutofit/>
          </a:bodyPr>
          <a:lstStyle>
            <a:lvl1pPr lvl="0" rtl="0">
              <a:spcBef>
                <a:spcPts val="0"/>
              </a:spcBef>
              <a:spcAft>
                <a:spcPts val="0"/>
              </a:spcAft>
              <a:buNone/>
              <a:defRPr sz="5800">
                <a:solidFill>
                  <a:schemeClr val="dk1"/>
                </a:solidFill>
              </a:defRPr>
            </a:lvl1pPr>
            <a:lvl2pPr lvl="1" rtl="0">
              <a:spcBef>
                <a:spcPts val="0"/>
              </a:spcBef>
              <a:spcAft>
                <a:spcPts val="0"/>
              </a:spcAft>
              <a:buNone/>
              <a:defRPr/>
            </a:lvl2pPr>
            <a:lvl3pPr lvl="2" rtl="0">
              <a:spcBef>
                <a:spcPts val="0"/>
              </a:spcBef>
              <a:spcAft>
                <a:spcPts val="0"/>
              </a:spcAft>
              <a:buNone/>
              <a:defRPr/>
            </a:lvl3pPr>
            <a:lvl4pPr lvl="3" rtl="0">
              <a:spcBef>
                <a:spcPts val="0"/>
              </a:spcBef>
              <a:spcAft>
                <a:spcPts val="0"/>
              </a:spcAft>
              <a:buNone/>
              <a:defRPr/>
            </a:lvl4pPr>
            <a:lvl5pPr lvl="4" rtl="0">
              <a:spcBef>
                <a:spcPts val="0"/>
              </a:spcBef>
              <a:spcAft>
                <a:spcPts val="0"/>
              </a:spcAft>
              <a:buNone/>
              <a:defRPr/>
            </a:lvl5pPr>
            <a:lvl6pPr lvl="5" rtl="0">
              <a:spcBef>
                <a:spcPts val="0"/>
              </a:spcBef>
              <a:spcAft>
                <a:spcPts val="0"/>
              </a:spcAft>
              <a:buNone/>
              <a:defRPr/>
            </a:lvl6pPr>
            <a:lvl7pPr lvl="6" rtl="0">
              <a:spcBef>
                <a:spcPts val="0"/>
              </a:spcBef>
              <a:spcAft>
                <a:spcPts val="0"/>
              </a:spcAft>
              <a:buNone/>
              <a:defRPr/>
            </a:lvl7pPr>
            <a:lvl8pPr lvl="7" rtl="0">
              <a:spcBef>
                <a:spcPts val="0"/>
              </a:spcBef>
              <a:spcAft>
                <a:spcPts val="0"/>
              </a:spcAft>
              <a:buNone/>
              <a:defRPr/>
            </a:lvl8pPr>
            <a:lvl9pPr lvl="8" rtl="0">
              <a:spcBef>
                <a:spcPts val="0"/>
              </a:spcBef>
              <a:spcAft>
                <a:spcPts val="0"/>
              </a:spcAft>
              <a:buNone/>
              <a:defRPr/>
            </a:lvl9pPr>
          </a:lstStyle>
          <a:p>
            <a:endParaRPr/>
          </a:p>
        </p:txBody>
      </p:sp>
      <p:sp>
        <p:nvSpPr>
          <p:cNvPr id="14" name="Google Shape;14;p2"/>
          <p:cNvSpPr txBox="1">
            <a:spLocks noGrp="1"/>
          </p:cNvSpPr>
          <p:nvPr>
            <p:ph type="subTitle" idx="1"/>
          </p:nvPr>
        </p:nvSpPr>
        <p:spPr>
          <a:xfrm>
            <a:off x="532725" y="2665400"/>
            <a:ext cx="8095800" cy="731100"/>
          </a:xfrm>
          <a:prstGeom prst="rect">
            <a:avLst/>
          </a:prstGeom>
        </p:spPr>
        <p:txBody>
          <a:bodyPr spcFirstLastPara="1" wrap="square" lIns="91425" tIns="91425" rIns="91425" bIns="91425" anchor="t" anchorCtr="0">
            <a:noAutofit/>
          </a:bodyPr>
          <a:lstStyle>
            <a:lvl1pPr lvl="0" rtl="0">
              <a:spcBef>
                <a:spcPts val="0"/>
              </a:spcBef>
              <a:spcAft>
                <a:spcPts val="0"/>
              </a:spcAft>
              <a:buNone/>
              <a:defRPr/>
            </a:lvl1pPr>
            <a:lvl2pPr lvl="1" rtl="0">
              <a:spcBef>
                <a:spcPts val="1600"/>
              </a:spcBef>
              <a:spcAft>
                <a:spcPts val="0"/>
              </a:spcAft>
              <a:buNone/>
              <a:defRPr/>
            </a:lvl2pPr>
            <a:lvl3pPr lvl="2" rtl="0">
              <a:spcBef>
                <a:spcPts val="1600"/>
              </a:spcBef>
              <a:spcAft>
                <a:spcPts val="0"/>
              </a:spcAft>
              <a:buNone/>
              <a:defRPr/>
            </a:lvl3pPr>
            <a:lvl4pPr lvl="3" rtl="0">
              <a:spcBef>
                <a:spcPts val="1600"/>
              </a:spcBef>
              <a:spcAft>
                <a:spcPts val="0"/>
              </a:spcAft>
              <a:buNone/>
              <a:defRPr/>
            </a:lvl4pPr>
            <a:lvl5pPr lvl="4" rtl="0">
              <a:spcBef>
                <a:spcPts val="1600"/>
              </a:spcBef>
              <a:spcAft>
                <a:spcPts val="0"/>
              </a:spcAft>
              <a:buNone/>
              <a:defRPr/>
            </a:lvl5pPr>
            <a:lvl6pPr lvl="5" rtl="0">
              <a:spcBef>
                <a:spcPts val="1600"/>
              </a:spcBef>
              <a:spcAft>
                <a:spcPts val="0"/>
              </a:spcAft>
              <a:buNone/>
              <a:defRPr/>
            </a:lvl6pPr>
            <a:lvl7pPr lvl="6" rtl="0">
              <a:spcBef>
                <a:spcPts val="1600"/>
              </a:spcBef>
              <a:spcAft>
                <a:spcPts val="0"/>
              </a:spcAft>
              <a:buNone/>
              <a:defRPr/>
            </a:lvl7pPr>
            <a:lvl8pPr lvl="7" rtl="0">
              <a:spcBef>
                <a:spcPts val="1600"/>
              </a:spcBef>
              <a:spcAft>
                <a:spcPts val="0"/>
              </a:spcAft>
              <a:buNone/>
              <a:defRPr/>
            </a:lvl8pPr>
            <a:lvl9pPr lvl="8" rtl="0">
              <a:spcBef>
                <a:spcPts val="1600"/>
              </a:spcBef>
              <a:spcAft>
                <a:spcPts val="1600"/>
              </a:spcAft>
              <a:buNone/>
              <a:defRPr/>
            </a:lvl9pPr>
          </a:lstStyle>
          <a:p>
            <a:endParaRPr/>
          </a:p>
        </p:txBody>
      </p:sp>
      <p:sp>
        <p:nvSpPr>
          <p:cNvPr id="15" name="Google Shape;15;p2"/>
          <p:cNvSpPr txBox="1">
            <a:spLocks noGrp="1"/>
          </p:cNvSpPr>
          <p:nvPr>
            <p:ph type="subTitle" idx="2"/>
          </p:nvPr>
        </p:nvSpPr>
        <p:spPr>
          <a:xfrm>
            <a:off x="5257800" y="0"/>
            <a:ext cx="3564900" cy="314100"/>
          </a:xfrm>
          <a:prstGeom prst="rect">
            <a:avLst/>
          </a:prstGeom>
        </p:spPr>
        <p:txBody>
          <a:bodyPr spcFirstLastPara="1" wrap="square" lIns="91425" tIns="91425" rIns="0" bIns="91425" anchor="ctr" anchorCtr="0">
            <a:noAutofit/>
          </a:bodyPr>
          <a:lstStyle>
            <a:lvl1pPr lvl="0" algn="r" rtl="0">
              <a:lnSpc>
                <a:spcPct val="100000"/>
              </a:lnSpc>
              <a:spcBef>
                <a:spcPts val="0"/>
              </a:spcBef>
              <a:spcAft>
                <a:spcPts val="0"/>
              </a:spcAft>
              <a:buNone/>
              <a:defRPr sz="1200" b="1"/>
            </a:lvl1pPr>
            <a:lvl2pPr lvl="1" rtl="0">
              <a:spcBef>
                <a:spcPts val="0"/>
              </a:spcBef>
              <a:spcAft>
                <a:spcPts val="0"/>
              </a:spcAft>
              <a:buNone/>
              <a:defRPr/>
            </a:lvl2pPr>
            <a:lvl3pPr lvl="2" rtl="0">
              <a:spcBef>
                <a:spcPts val="1600"/>
              </a:spcBef>
              <a:spcAft>
                <a:spcPts val="0"/>
              </a:spcAft>
              <a:buNone/>
              <a:defRPr/>
            </a:lvl3pPr>
            <a:lvl4pPr lvl="3" rtl="0">
              <a:spcBef>
                <a:spcPts val="1600"/>
              </a:spcBef>
              <a:spcAft>
                <a:spcPts val="0"/>
              </a:spcAft>
              <a:buNone/>
              <a:defRPr/>
            </a:lvl4pPr>
            <a:lvl5pPr lvl="4" rtl="0">
              <a:spcBef>
                <a:spcPts val="1600"/>
              </a:spcBef>
              <a:spcAft>
                <a:spcPts val="0"/>
              </a:spcAft>
              <a:buNone/>
              <a:defRPr/>
            </a:lvl5pPr>
            <a:lvl6pPr lvl="5" rtl="0">
              <a:spcBef>
                <a:spcPts val="1600"/>
              </a:spcBef>
              <a:spcAft>
                <a:spcPts val="0"/>
              </a:spcAft>
              <a:buNone/>
              <a:defRPr/>
            </a:lvl6pPr>
            <a:lvl7pPr lvl="6" rtl="0">
              <a:spcBef>
                <a:spcPts val="1600"/>
              </a:spcBef>
              <a:spcAft>
                <a:spcPts val="0"/>
              </a:spcAft>
              <a:buNone/>
              <a:defRPr/>
            </a:lvl7pPr>
            <a:lvl8pPr lvl="7" rtl="0">
              <a:spcBef>
                <a:spcPts val="1600"/>
              </a:spcBef>
              <a:spcAft>
                <a:spcPts val="0"/>
              </a:spcAft>
              <a:buNone/>
              <a:defRPr/>
            </a:lvl8pPr>
            <a:lvl9pPr lvl="8" rtl="0">
              <a:spcBef>
                <a:spcPts val="1600"/>
              </a:spcBef>
              <a:spcAft>
                <a:spcPts val="1600"/>
              </a:spcAft>
              <a:buNone/>
              <a:defRPr/>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Objectives / Questions / Lists">
  <p:cSld name="TITLE_4_1_1_1_2">
    <p:spTree>
      <p:nvGrpSpPr>
        <p:cNvPr id="1" name="Shape 16"/>
        <p:cNvGrpSpPr/>
        <p:nvPr/>
      </p:nvGrpSpPr>
      <p:grpSpPr>
        <a:xfrm>
          <a:off x="0" y="0"/>
          <a:ext cx="0" cy="0"/>
          <a:chOff x="0" y="0"/>
          <a:chExt cx="0" cy="0"/>
        </a:xfrm>
      </p:grpSpPr>
      <p:sp>
        <p:nvSpPr>
          <p:cNvPr id="17" name="Google Shape;17;p3"/>
          <p:cNvSpPr txBox="1">
            <a:spLocks noGrp="1"/>
          </p:cNvSpPr>
          <p:nvPr>
            <p:ph type="body" idx="1"/>
          </p:nvPr>
        </p:nvSpPr>
        <p:spPr>
          <a:xfrm>
            <a:off x="310900" y="1017725"/>
            <a:ext cx="8522100" cy="3811500"/>
          </a:xfrm>
          <a:prstGeom prst="rect">
            <a:avLst/>
          </a:prstGeom>
          <a:ln>
            <a:noFill/>
          </a:ln>
        </p:spPr>
        <p:txBody>
          <a:bodyPr spcFirstLastPara="1" wrap="square" lIns="91425" tIns="91425" rIns="91425" bIns="91425" anchor="t" anchorCtr="0">
            <a:noAutofit/>
          </a:bodyPr>
          <a:lstStyle>
            <a:lvl1pPr marL="457200" lvl="0" indent="-342900" rtl="0">
              <a:lnSpc>
                <a:spcPct val="115000"/>
              </a:lnSpc>
              <a:spcBef>
                <a:spcPts val="0"/>
              </a:spcBef>
              <a:spcAft>
                <a:spcPts val="0"/>
              </a:spcAft>
              <a:buSzPts val="1800"/>
              <a:buChar char="●"/>
              <a:defRPr/>
            </a:lvl1pPr>
            <a:lvl2pPr marL="914400" lvl="1" indent="-317500" rtl="0">
              <a:lnSpc>
                <a:spcPct val="115000"/>
              </a:lnSpc>
              <a:spcBef>
                <a:spcPts val="1600"/>
              </a:spcBef>
              <a:spcAft>
                <a:spcPts val="0"/>
              </a:spcAft>
              <a:buSzPts val="1400"/>
              <a:buChar char="○"/>
              <a:defRPr/>
            </a:lvl2pPr>
            <a:lvl3pPr marL="1371600" lvl="2" indent="-317500" rtl="0">
              <a:lnSpc>
                <a:spcPct val="115000"/>
              </a:lnSpc>
              <a:spcBef>
                <a:spcPts val="1600"/>
              </a:spcBef>
              <a:spcAft>
                <a:spcPts val="0"/>
              </a:spcAft>
              <a:buSzPts val="1400"/>
              <a:buChar char="■"/>
              <a:defRPr/>
            </a:lvl3pPr>
            <a:lvl4pPr marL="1828800" lvl="3" indent="-317500" rtl="0">
              <a:lnSpc>
                <a:spcPct val="115000"/>
              </a:lnSpc>
              <a:spcBef>
                <a:spcPts val="1600"/>
              </a:spcBef>
              <a:spcAft>
                <a:spcPts val="0"/>
              </a:spcAft>
              <a:buSzPts val="1400"/>
              <a:buChar char="●"/>
              <a:defRPr/>
            </a:lvl4pPr>
            <a:lvl5pPr marL="2286000" lvl="4" indent="-317500" rtl="0">
              <a:lnSpc>
                <a:spcPct val="115000"/>
              </a:lnSpc>
              <a:spcBef>
                <a:spcPts val="1600"/>
              </a:spcBef>
              <a:spcAft>
                <a:spcPts val="0"/>
              </a:spcAft>
              <a:buSzPts val="1400"/>
              <a:buChar char="○"/>
              <a:defRPr/>
            </a:lvl5pPr>
            <a:lvl6pPr marL="2743200" lvl="5" indent="-317500" rtl="0">
              <a:lnSpc>
                <a:spcPct val="115000"/>
              </a:lnSpc>
              <a:spcBef>
                <a:spcPts val="1600"/>
              </a:spcBef>
              <a:spcAft>
                <a:spcPts val="0"/>
              </a:spcAft>
              <a:buSzPts val="1400"/>
              <a:buChar char="■"/>
              <a:defRPr/>
            </a:lvl6pPr>
            <a:lvl7pPr marL="3200400" lvl="6" indent="-317500" rtl="0">
              <a:lnSpc>
                <a:spcPct val="115000"/>
              </a:lnSpc>
              <a:spcBef>
                <a:spcPts val="1600"/>
              </a:spcBef>
              <a:spcAft>
                <a:spcPts val="0"/>
              </a:spcAft>
              <a:buSzPts val="1400"/>
              <a:buChar char="●"/>
              <a:defRPr/>
            </a:lvl7pPr>
            <a:lvl8pPr marL="3657600" lvl="7" indent="-317500" rtl="0">
              <a:lnSpc>
                <a:spcPct val="115000"/>
              </a:lnSpc>
              <a:spcBef>
                <a:spcPts val="1600"/>
              </a:spcBef>
              <a:spcAft>
                <a:spcPts val="0"/>
              </a:spcAft>
              <a:buSzPts val="1400"/>
              <a:buChar char="○"/>
              <a:defRPr/>
            </a:lvl8pPr>
            <a:lvl9pPr marL="4114800" lvl="8" indent="-317500" rtl="0">
              <a:lnSpc>
                <a:spcPct val="115000"/>
              </a:lnSpc>
              <a:spcBef>
                <a:spcPts val="1600"/>
              </a:spcBef>
              <a:spcAft>
                <a:spcPts val="1600"/>
              </a:spcAft>
              <a:buSzPts val="1400"/>
              <a:buChar char="■"/>
              <a:defRPr/>
            </a:lvl9pPr>
          </a:lstStyle>
          <a:p>
            <a:endParaRPr/>
          </a:p>
        </p:txBody>
      </p:sp>
      <p:sp>
        <p:nvSpPr>
          <p:cNvPr id="18" name="Google Shape;18;p3"/>
          <p:cNvSpPr txBox="1">
            <a:spLocks noGrp="1"/>
          </p:cNvSpPr>
          <p:nvPr>
            <p:ph type="title"/>
          </p:nvPr>
        </p:nvSpPr>
        <p:spPr>
          <a:xfrm>
            <a:off x="310900" y="310900"/>
            <a:ext cx="8522100" cy="706800"/>
          </a:xfrm>
          <a:prstGeom prst="rect">
            <a:avLst/>
          </a:prstGeom>
        </p:spPr>
        <p:txBody>
          <a:bodyPr spcFirstLastPara="1" wrap="square" lIns="91425" tIns="91425" rIns="91425" bIns="91425" anchor="ctr" anchorCtr="0">
            <a:noAutofit/>
          </a:bodyPr>
          <a:lstStyle>
            <a:lvl1pPr lvl="0" rtl="0">
              <a:spcBef>
                <a:spcPts val="0"/>
              </a:spcBef>
              <a:spcAft>
                <a:spcPts val="0"/>
              </a:spcAft>
              <a:buNone/>
              <a:defRPr sz="2400"/>
            </a:lvl1pPr>
            <a:lvl2pPr lvl="1" rtl="0">
              <a:spcBef>
                <a:spcPts val="0"/>
              </a:spcBef>
              <a:spcAft>
                <a:spcPts val="0"/>
              </a:spcAft>
              <a:buNone/>
              <a:defRPr/>
            </a:lvl2pPr>
            <a:lvl3pPr lvl="2" rtl="0">
              <a:spcBef>
                <a:spcPts val="0"/>
              </a:spcBef>
              <a:spcAft>
                <a:spcPts val="0"/>
              </a:spcAft>
              <a:buNone/>
              <a:defRPr/>
            </a:lvl3pPr>
            <a:lvl4pPr lvl="3" rtl="0">
              <a:spcBef>
                <a:spcPts val="0"/>
              </a:spcBef>
              <a:spcAft>
                <a:spcPts val="0"/>
              </a:spcAft>
              <a:buNone/>
              <a:defRPr/>
            </a:lvl4pPr>
            <a:lvl5pPr lvl="4" rtl="0">
              <a:spcBef>
                <a:spcPts val="0"/>
              </a:spcBef>
              <a:spcAft>
                <a:spcPts val="0"/>
              </a:spcAft>
              <a:buNone/>
              <a:defRPr/>
            </a:lvl5pPr>
            <a:lvl6pPr lvl="5" rtl="0">
              <a:spcBef>
                <a:spcPts val="0"/>
              </a:spcBef>
              <a:spcAft>
                <a:spcPts val="0"/>
              </a:spcAft>
              <a:buNone/>
              <a:defRPr/>
            </a:lvl6pPr>
            <a:lvl7pPr lvl="6" rtl="0">
              <a:spcBef>
                <a:spcPts val="0"/>
              </a:spcBef>
              <a:spcAft>
                <a:spcPts val="0"/>
              </a:spcAft>
              <a:buNone/>
              <a:defRPr/>
            </a:lvl7pPr>
            <a:lvl8pPr lvl="7" rtl="0">
              <a:spcBef>
                <a:spcPts val="0"/>
              </a:spcBef>
              <a:spcAft>
                <a:spcPts val="0"/>
              </a:spcAft>
              <a:buNone/>
              <a:defRPr/>
            </a:lvl8pPr>
            <a:lvl9pPr lvl="8" rtl="0">
              <a:spcBef>
                <a:spcPts val="0"/>
              </a:spcBef>
              <a:spcAft>
                <a:spcPts val="0"/>
              </a:spcAft>
              <a:buNone/>
              <a:defRPr/>
            </a:lvl9pPr>
          </a:lstStyle>
          <a:p>
            <a:endParaRPr/>
          </a:p>
        </p:txBody>
      </p:sp>
      <p:sp>
        <p:nvSpPr>
          <p:cNvPr id="19" name="Google Shape;19;p3"/>
          <p:cNvSpPr txBox="1">
            <a:spLocks noGrp="1"/>
          </p:cNvSpPr>
          <p:nvPr>
            <p:ph type="sldNum" idx="12"/>
          </p:nvPr>
        </p:nvSpPr>
        <p:spPr>
          <a:xfrm>
            <a:off x="8832200" y="4829300"/>
            <a:ext cx="311700" cy="314100"/>
          </a:xfrm>
          <a:prstGeom prst="rect">
            <a:avLst/>
          </a:prstGeom>
        </p:spPr>
        <p:txBody>
          <a:bodyPr spcFirstLastPara="1" wrap="square" lIns="91425" tIns="91425" rIns="91425" bIns="91425" anchor="t" anchorCtr="0">
            <a:noAutofit/>
          </a:bodyPr>
          <a:lstStyle>
            <a:lvl1pPr lvl="0" rtl="0">
              <a:buNone/>
              <a:defRPr sz="800">
                <a:solidFill>
                  <a:srgbClr val="494985"/>
                </a:solidFill>
                <a:latin typeface="Quicksand Light"/>
                <a:ea typeface="Quicksand Light"/>
                <a:cs typeface="Quicksand Light"/>
                <a:sym typeface="Quicksand Light"/>
              </a:defRPr>
            </a:lvl1pPr>
            <a:lvl2pPr lvl="1" rtl="0">
              <a:buNone/>
              <a:defRPr sz="800">
                <a:solidFill>
                  <a:srgbClr val="494985"/>
                </a:solidFill>
                <a:latin typeface="Quicksand Light"/>
                <a:ea typeface="Quicksand Light"/>
                <a:cs typeface="Quicksand Light"/>
                <a:sym typeface="Quicksand Light"/>
              </a:defRPr>
            </a:lvl2pPr>
            <a:lvl3pPr lvl="2" rtl="0">
              <a:buNone/>
              <a:defRPr sz="800">
                <a:solidFill>
                  <a:srgbClr val="494985"/>
                </a:solidFill>
                <a:latin typeface="Quicksand Light"/>
                <a:ea typeface="Quicksand Light"/>
                <a:cs typeface="Quicksand Light"/>
                <a:sym typeface="Quicksand Light"/>
              </a:defRPr>
            </a:lvl3pPr>
            <a:lvl4pPr lvl="3" rtl="0">
              <a:buNone/>
              <a:defRPr sz="800">
                <a:solidFill>
                  <a:srgbClr val="494985"/>
                </a:solidFill>
                <a:latin typeface="Quicksand Light"/>
                <a:ea typeface="Quicksand Light"/>
                <a:cs typeface="Quicksand Light"/>
                <a:sym typeface="Quicksand Light"/>
              </a:defRPr>
            </a:lvl4pPr>
            <a:lvl5pPr lvl="4" rtl="0">
              <a:buNone/>
              <a:defRPr sz="800">
                <a:solidFill>
                  <a:srgbClr val="494985"/>
                </a:solidFill>
                <a:latin typeface="Quicksand Light"/>
                <a:ea typeface="Quicksand Light"/>
                <a:cs typeface="Quicksand Light"/>
                <a:sym typeface="Quicksand Light"/>
              </a:defRPr>
            </a:lvl5pPr>
            <a:lvl6pPr lvl="5" rtl="0">
              <a:buNone/>
              <a:defRPr sz="800">
                <a:solidFill>
                  <a:srgbClr val="494985"/>
                </a:solidFill>
                <a:latin typeface="Quicksand Light"/>
                <a:ea typeface="Quicksand Light"/>
                <a:cs typeface="Quicksand Light"/>
                <a:sym typeface="Quicksand Light"/>
              </a:defRPr>
            </a:lvl6pPr>
            <a:lvl7pPr lvl="6" rtl="0">
              <a:buNone/>
              <a:defRPr sz="800">
                <a:solidFill>
                  <a:srgbClr val="494985"/>
                </a:solidFill>
                <a:latin typeface="Quicksand Light"/>
                <a:ea typeface="Quicksand Light"/>
                <a:cs typeface="Quicksand Light"/>
                <a:sym typeface="Quicksand Light"/>
              </a:defRPr>
            </a:lvl7pPr>
            <a:lvl8pPr lvl="7" rtl="0">
              <a:buNone/>
              <a:defRPr sz="800">
                <a:solidFill>
                  <a:srgbClr val="494985"/>
                </a:solidFill>
                <a:latin typeface="Quicksand Light"/>
                <a:ea typeface="Quicksand Light"/>
                <a:cs typeface="Quicksand Light"/>
                <a:sym typeface="Quicksand Light"/>
              </a:defRPr>
            </a:lvl8pPr>
            <a:lvl9pPr lvl="8" rtl="0">
              <a:buNone/>
              <a:defRPr sz="800">
                <a:solidFill>
                  <a:srgbClr val="494985"/>
                </a:solidFill>
                <a:latin typeface="Quicksand Light"/>
                <a:ea typeface="Quicksand Light"/>
                <a:cs typeface="Quicksand Light"/>
                <a:sym typeface="Quicksand Light"/>
              </a:defRPr>
            </a:lvl9pPr>
          </a:lstStyle>
          <a:p>
            <a:pPr marL="0" lvl="0" indent="0" algn="ctr" rtl="0">
              <a:spcBef>
                <a:spcPts val="0"/>
              </a:spcBef>
              <a:spcAft>
                <a:spcPts val="0"/>
              </a:spcAft>
              <a:buNone/>
            </a:pPr>
            <a:fld id="{00000000-1234-1234-1234-123412341234}" type="slidenum">
              <a:rPr lang="en-GB"/>
              <a:t>‹#›</a:t>
            </a:fld>
            <a:endParaRPr/>
          </a:p>
        </p:txBody>
      </p:sp>
      <p:sp>
        <p:nvSpPr>
          <p:cNvPr id="20" name="Google Shape;20;p3"/>
          <p:cNvSpPr txBox="1">
            <a:spLocks noGrp="1"/>
          </p:cNvSpPr>
          <p:nvPr>
            <p:ph type="subTitle" idx="2"/>
          </p:nvPr>
        </p:nvSpPr>
        <p:spPr>
          <a:xfrm>
            <a:off x="5257800" y="0"/>
            <a:ext cx="3564900" cy="314100"/>
          </a:xfrm>
          <a:prstGeom prst="rect">
            <a:avLst/>
          </a:prstGeom>
        </p:spPr>
        <p:txBody>
          <a:bodyPr spcFirstLastPara="1" wrap="square" lIns="91425" tIns="91425" rIns="0" bIns="91425" anchor="ctr" anchorCtr="0">
            <a:noAutofit/>
          </a:bodyPr>
          <a:lstStyle>
            <a:lvl1pPr lvl="0" algn="r">
              <a:lnSpc>
                <a:spcPct val="100000"/>
              </a:lnSpc>
              <a:spcBef>
                <a:spcPts val="0"/>
              </a:spcBef>
              <a:spcAft>
                <a:spcPts val="0"/>
              </a:spcAft>
              <a:buNone/>
              <a:defRPr sz="1200" b="1"/>
            </a:lvl1pPr>
            <a:lvl2pPr lvl="1">
              <a:spcBef>
                <a:spcPts val="0"/>
              </a:spcBef>
              <a:spcAft>
                <a:spcPts val="0"/>
              </a:spcAft>
              <a:buNone/>
              <a:defRPr/>
            </a:lvl2pPr>
            <a:lvl3pPr lvl="2">
              <a:spcBef>
                <a:spcPts val="1600"/>
              </a:spcBef>
              <a:spcAft>
                <a:spcPts val="0"/>
              </a:spcAft>
              <a:buNone/>
              <a:defRPr/>
            </a:lvl3pPr>
            <a:lvl4pPr lvl="3">
              <a:spcBef>
                <a:spcPts val="1600"/>
              </a:spcBef>
              <a:spcAft>
                <a:spcPts val="0"/>
              </a:spcAft>
              <a:buNone/>
              <a:defRPr/>
            </a:lvl4pPr>
            <a:lvl5pPr lvl="4">
              <a:spcBef>
                <a:spcPts val="1600"/>
              </a:spcBef>
              <a:spcAft>
                <a:spcPts val="0"/>
              </a:spcAft>
              <a:buNone/>
              <a:defRPr/>
            </a:lvl5pPr>
            <a:lvl6pPr lvl="5">
              <a:spcBef>
                <a:spcPts val="1600"/>
              </a:spcBef>
              <a:spcAft>
                <a:spcPts val="0"/>
              </a:spcAft>
              <a:buNone/>
              <a:defRPr/>
            </a:lvl6pPr>
            <a:lvl7pPr lvl="6">
              <a:spcBef>
                <a:spcPts val="1600"/>
              </a:spcBef>
              <a:spcAft>
                <a:spcPts val="0"/>
              </a:spcAft>
              <a:buNone/>
              <a:defRPr/>
            </a:lvl7pPr>
            <a:lvl8pPr lvl="7">
              <a:spcBef>
                <a:spcPts val="1600"/>
              </a:spcBef>
              <a:spcAft>
                <a:spcPts val="0"/>
              </a:spcAft>
              <a:buNone/>
              <a:defRPr/>
            </a:lvl8pPr>
            <a:lvl9pPr lvl="8">
              <a:spcBef>
                <a:spcPts val="1600"/>
              </a:spcBef>
              <a:spcAft>
                <a:spcPts val="1600"/>
              </a:spcAft>
              <a:buNone/>
              <a:defRPr/>
            </a:lvl9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Large image and text under (with heading)">
  <p:cSld name="TITLE_4_1_1_2_1">
    <p:spTree>
      <p:nvGrpSpPr>
        <p:cNvPr id="1" name="Shape 21"/>
        <p:cNvGrpSpPr/>
        <p:nvPr/>
      </p:nvGrpSpPr>
      <p:grpSpPr>
        <a:xfrm>
          <a:off x="0" y="0"/>
          <a:ext cx="0" cy="0"/>
          <a:chOff x="0" y="0"/>
          <a:chExt cx="0" cy="0"/>
        </a:xfrm>
      </p:grpSpPr>
      <p:sp>
        <p:nvSpPr>
          <p:cNvPr id="22" name="Google Shape;22;p4"/>
          <p:cNvSpPr txBox="1">
            <a:spLocks noGrp="1"/>
          </p:cNvSpPr>
          <p:nvPr>
            <p:ph type="body" idx="1"/>
          </p:nvPr>
        </p:nvSpPr>
        <p:spPr>
          <a:xfrm>
            <a:off x="310900" y="1017725"/>
            <a:ext cx="8521200" cy="3097200"/>
          </a:xfrm>
          <a:prstGeom prst="rect">
            <a:avLst/>
          </a:prstGeom>
          <a:ln>
            <a:noFill/>
          </a:ln>
        </p:spPr>
        <p:txBody>
          <a:bodyPr spcFirstLastPara="1" wrap="square" lIns="91425" tIns="91425" rIns="91425" bIns="91425" anchor="t" anchorCtr="0">
            <a:noAutofit/>
          </a:bodyPr>
          <a:lstStyle>
            <a:lvl1pPr marL="457200" lvl="0" indent="-342900" rtl="0">
              <a:spcBef>
                <a:spcPts val="0"/>
              </a:spcBef>
              <a:spcAft>
                <a:spcPts val="0"/>
              </a:spcAft>
              <a:buSzPts val="1800"/>
              <a:buChar char="●"/>
              <a:defRPr/>
            </a:lvl1pPr>
            <a:lvl2pPr marL="914400" lvl="1" indent="-317500" rtl="0">
              <a:spcBef>
                <a:spcPts val="1600"/>
              </a:spcBef>
              <a:spcAft>
                <a:spcPts val="0"/>
              </a:spcAft>
              <a:buSzPts val="1400"/>
              <a:buChar char="○"/>
              <a:defRPr/>
            </a:lvl2pPr>
            <a:lvl3pPr marL="1371600" lvl="2" indent="-317500" rtl="0">
              <a:spcBef>
                <a:spcPts val="1600"/>
              </a:spcBef>
              <a:spcAft>
                <a:spcPts val="0"/>
              </a:spcAft>
              <a:buSzPts val="1400"/>
              <a:buChar char="■"/>
              <a:defRPr/>
            </a:lvl3pPr>
            <a:lvl4pPr marL="1828800" lvl="3" indent="-317500" rtl="0">
              <a:spcBef>
                <a:spcPts val="1600"/>
              </a:spcBef>
              <a:spcAft>
                <a:spcPts val="0"/>
              </a:spcAft>
              <a:buSzPts val="1400"/>
              <a:buChar char="●"/>
              <a:defRPr/>
            </a:lvl4pPr>
            <a:lvl5pPr marL="2286000" lvl="4" indent="-317500" rtl="0">
              <a:spcBef>
                <a:spcPts val="1600"/>
              </a:spcBef>
              <a:spcAft>
                <a:spcPts val="0"/>
              </a:spcAft>
              <a:buSzPts val="1400"/>
              <a:buChar char="○"/>
              <a:defRPr/>
            </a:lvl5pPr>
            <a:lvl6pPr marL="2743200" lvl="5" indent="-317500" rtl="0">
              <a:spcBef>
                <a:spcPts val="1600"/>
              </a:spcBef>
              <a:spcAft>
                <a:spcPts val="0"/>
              </a:spcAft>
              <a:buSzPts val="1400"/>
              <a:buChar char="■"/>
              <a:defRPr/>
            </a:lvl6pPr>
            <a:lvl7pPr marL="3200400" lvl="6" indent="-317500" rtl="0">
              <a:spcBef>
                <a:spcPts val="1600"/>
              </a:spcBef>
              <a:spcAft>
                <a:spcPts val="0"/>
              </a:spcAft>
              <a:buSzPts val="1400"/>
              <a:buChar char="●"/>
              <a:defRPr/>
            </a:lvl7pPr>
            <a:lvl8pPr marL="3657600" lvl="7" indent="-317500" rtl="0">
              <a:spcBef>
                <a:spcPts val="1600"/>
              </a:spcBef>
              <a:spcAft>
                <a:spcPts val="0"/>
              </a:spcAft>
              <a:buSzPts val="1400"/>
              <a:buChar char="○"/>
              <a:defRPr/>
            </a:lvl8pPr>
            <a:lvl9pPr marL="4114800" lvl="8" indent="-317500" rtl="0">
              <a:spcBef>
                <a:spcPts val="1600"/>
              </a:spcBef>
              <a:spcAft>
                <a:spcPts val="1600"/>
              </a:spcAft>
              <a:buSzPts val="1400"/>
              <a:buChar char="■"/>
              <a:defRPr/>
            </a:lvl9pPr>
          </a:lstStyle>
          <a:p>
            <a:endParaRPr/>
          </a:p>
        </p:txBody>
      </p:sp>
      <p:sp>
        <p:nvSpPr>
          <p:cNvPr id="23" name="Google Shape;23;p4"/>
          <p:cNvSpPr txBox="1">
            <a:spLocks noGrp="1"/>
          </p:cNvSpPr>
          <p:nvPr>
            <p:ph type="body" idx="2"/>
          </p:nvPr>
        </p:nvSpPr>
        <p:spPr>
          <a:xfrm>
            <a:off x="310900" y="4117599"/>
            <a:ext cx="8521200" cy="698100"/>
          </a:xfrm>
          <a:prstGeom prst="rect">
            <a:avLst/>
          </a:prstGeom>
        </p:spPr>
        <p:txBody>
          <a:bodyPr spcFirstLastPara="1" wrap="square" lIns="91425" tIns="91425" rIns="91425" bIns="91425" anchor="t" anchorCtr="0">
            <a:noAutofit/>
          </a:bodyPr>
          <a:lstStyle>
            <a:lvl1pPr marL="457200" lvl="0" indent="-342900" rtl="0">
              <a:spcBef>
                <a:spcPts val="0"/>
              </a:spcBef>
              <a:spcAft>
                <a:spcPts val="0"/>
              </a:spcAft>
              <a:buSzPts val="1800"/>
              <a:buChar char="●"/>
              <a:defRPr/>
            </a:lvl1pPr>
            <a:lvl2pPr marL="914400" lvl="1" indent="-317500" rtl="0">
              <a:spcBef>
                <a:spcPts val="1600"/>
              </a:spcBef>
              <a:spcAft>
                <a:spcPts val="0"/>
              </a:spcAft>
              <a:buSzPts val="1400"/>
              <a:buChar char="○"/>
              <a:defRPr/>
            </a:lvl2pPr>
            <a:lvl3pPr marL="1371600" lvl="2" indent="-317500" rtl="0">
              <a:spcBef>
                <a:spcPts val="1600"/>
              </a:spcBef>
              <a:spcAft>
                <a:spcPts val="0"/>
              </a:spcAft>
              <a:buSzPts val="1400"/>
              <a:buChar char="■"/>
              <a:defRPr/>
            </a:lvl3pPr>
            <a:lvl4pPr marL="1828800" lvl="3" indent="-317500" rtl="0">
              <a:spcBef>
                <a:spcPts val="1600"/>
              </a:spcBef>
              <a:spcAft>
                <a:spcPts val="0"/>
              </a:spcAft>
              <a:buSzPts val="1400"/>
              <a:buChar char="●"/>
              <a:defRPr/>
            </a:lvl4pPr>
            <a:lvl5pPr marL="2286000" lvl="4" indent="-317500" rtl="0">
              <a:spcBef>
                <a:spcPts val="1600"/>
              </a:spcBef>
              <a:spcAft>
                <a:spcPts val="0"/>
              </a:spcAft>
              <a:buSzPts val="1400"/>
              <a:buChar char="○"/>
              <a:defRPr/>
            </a:lvl5pPr>
            <a:lvl6pPr marL="2743200" lvl="5" indent="-317500" rtl="0">
              <a:spcBef>
                <a:spcPts val="1600"/>
              </a:spcBef>
              <a:spcAft>
                <a:spcPts val="0"/>
              </a:spcAft>
              <a:buSzPts val="1400"/>
              <a:buChar char="■"/>
              <a:defRPr/>
            </a:lvl6pPr>
            <a:lvl7pPr marL="3200400" lvl="6" indent="-317500" rtl="0">
              <a:spcBef>
                <a:spcPts val="1600"/>
              </a:spcBef>
              <a:spcAft>
                <a:spcPts val="0"/>
              </a:spcAft>
              <a:buSzPts val="1400"/>
              <a:buChar char="●"/>
              <a:defRPr/>
            </a:lvl7pPr>
            <a:lvl8pPr marL="3657600" lvl="7" indent="-317500" rtl="0">
              <a:spcBef>
                <a:spcPts val="1600"/>
              </a:spcBef>
              <a:spcAft>
                <a:spcPts val="0"/>
              </a:spcAft>
              <a:buSzPts val="1400"/>
              <a:buChar char="○"/>
              <a:defRPr/>
            </a:lvl8pPr>
            <a:lvl9pPr marL="4114800" lvl="8" indent="-317500" rtl="0">
              <a:spcBef>
                <a:spcPts val="1600"/>
              </a:spcBef>
              <a:spcAft>
                <a:spcPts val="1600"/>
              </a:spcAft>
              <a:buSzPts val="1400"/>
              <a:buChar char="■"/>
              <a:defRPr/>
            </a:lvl9pPr>
          </a:lstStyle>
          <a:p>
            <a:endParaRPr/>
          </a:p>
        </p:txBody>
      </p:sp>
      <p:sp>
        <p:nvSpPr>
          <p:cNvPr id="24" name="Google Shape;24;p4"/>
          <p:cNvSpPr txBox="1">
            <a:spLocks noGrp="1"/>
          </p:cNvSpPr>
          <p:nvPr>
            <p:ph type="title"/>
          </p:nvPr>
        </p:nvSpPr>
        <p:spPr>
          <a:xfrm>
            <a:off x="310900" y="319600"/>
            <a:ext cx="8521200" cy="698100"/>
          </a:xfrm>
          <a:prstGeom prst="rect">
            <a:avLst/>
          </a:prstGeom>
        </p:spPr>
        <p:txBody>
          <a:bodyPr spcFirstLastPara="1" wrap="square" lIns="91425" tIns="91425" rIns="91425" bIns="91425" anchor="ctr" anchorCtr="0">
            <a:noAutofit/>
          </a:bodyPr>
          <a:lstStyle>
            <a:lvl1pPr lvl="0" rtl="0">
              <a:spcBef>
                <a:spcPts val="0"/>
              </a:spcBef>
              <a:spcAft>
                <a:spcPts val="0"/>
              </a:spcAft>
              <a:buNone/>
              <a:defRPr sz="2400"/>
            </a:lvl1pPr>
            <a:lvl2pPr lvl="1" rtl="0">
              <a:spcBef>
                <a:spcPts val="0"/>
              </a:spcBef>
              <a:spcAft>
                <a:spcPts val="0"/>
              </a:spcAft>
              <a:buNone/>
              <a:defRPr/>
            </a:lvl2pPr>
            <a:lvl3pPr lvl="2" rtl="0">
              <a:spcBef>
                <a:spcPts val="0"/>
              </a:spcBef>
              <a:spcAft>
                <a:spcPts val="0"/>
              </a:spcAft>
              <a:buNone/>
              <a:defRPr/>
            </a:lvl3pPr>
            <a:lvl4pPr lvl="3" rtl="0">
              <a:spcBef>
                <a:spcPts val="0"/>
              </a:spcBef>
              <a:spcAft>
                <a:spcPts val="0"/>
              </a:spcAft>
              <a:buNone/>
              <a:defRPr/>
            </a:lvl4pPr>
            <a:lvl5pPr lvl="4" rtl="0">
              <a:spcBef>
                <a:spcPts val="0"/>
              </a:spcBef>
              <a:spcAft>
                <a:spcPts val="0"/>
              </a:spcAft>
              <a:buNone/>
              <a:defRPr/>
            </a:lvl5pPr>
            <a:lvl6pPr lvl="5" rtl="0">
              <a:spcBef>
                <a:spcPts val="0"/>
              </a:spcBef>
              <a:spcAft>
                <a:spcPts val="0"/>
              </a:spcAft>
              <a:buNone/>
              <a:defRPr/>
            </a:lvl6pPr>
            <a:lvl7pPr lvl="6" rtl="0">
              <a:spcBef>
                <a:spcPts val="0"/>
              </a:spcBef>
              <a:spcAft>
                <a:spcPts val="0"/>
              </a:spcAft>
              <a:buNone/>
              <a:defRPr/>
            </a:lvl7pPr>
            <a:lvl8pPr lvl="7" rtl="0">
              <a:spcBef>
                <a:spcPts val="0"/>
              </a:spcBef>
              <a:spcAft>
                <a:spcPts val="0"/>
              </a:spcAft>
              <a:buNone/>
              <a:defRPr/>
            </a:lvl8pPr>
            <a:lvl9pPr lvl="8" rtl="0">
              <a:spcBef>
                <a:spcPts val="0"/>
              </a:spcBef>
              <a:spcAft>
                <a:spcPts val="0"/>
              </a:spcAft>
              <a:buNone/>
              <a:defRPr/>
            </a:lvl9pPr>
          </a:lstStyle>
          <a:p>
            <a:endParaRPr/>
          </a:p>
        </p:txBody>
      </p:sp>
      <p:sp>
        <p:nvSpPr>
          <p:cNvPr id="25" name="Google Shape;25;p4"/>
          <p:cNvSpPr txBox="1">
            <a:spLocks noGrp="1"/>
          </p:cNvSpPr>
          <p:nvPr>
            <p:ph type="sldNum" idx="12"/>
          </p:nvPr>
        </p:nvSpPr>
        <p:spPr>
          <a:xfrm>
            <a:off x="8832200" y="4829300"/>
            <a:ext cx="311700" cy="314100"/>
          </a:xfrm>
          <a:prstGeom prst="rect">
            <a:avLst/>
          </a:prstGeom>
        </p:spPr>
        <p:txBody>
          <a:bodyPr spcFirstLastPara="1" wrap="square" lIns="91425" tIns="91425" rIns="91425" bIns="91425" anchor="t" anchorCtr="0">
            <a:noAutofit/>
          </a:bodyPr>
          <a:lstStyle>
            <a:lvl1pPr lvl="0" rtl="0">
              <a:buNone/>
              <a:defRPr sz="800">
                <a:solidFill>
                  <a:srgbClr val="494985"/>
                </a:solidFill>
                <a:latin typeface="Quicksand Light"/>
                <a:ea typeface="Quicksand Light"/>
                <a:cs typeface="Quicksand Light"/>
                <a:sym typeface="Quicksand Light"/>
              </a:defRPr>
            </a:lvl1pPr>
            <a:lvl2pPr lvl="1" rtl="0">
              <a:buNone/>
              <a:defRPr sz="800">
                <a:solidFill>
                  <a:srgbClr val="494985"/>
                </a:solidFill>
                <a:latin typeface="Quicksand Light"/>
                <a:ea typeface="Quicksand Light"/>
                <a:cs typeface="Quicksand Light"/>
                <a:sym typeface="Quicksand Light"/>
              </a:defRPr>
            </a:lvl2pPr>
            <a:lvl3pPr lvl="2" rtl="0">
              <a:buNone/>
              <a:defRPr sz="800">
                <a:solidFill>
                  <a:srgbClr val="494985"/>
                </a:solidFill>
                <a:latin typeface="Quicksand Light"/>
                <a:ea typeface="Quicksand Light"/>
                <a:cs typeface="Quicksand Light"/>
                <a:sym typeface="Quicksand Light"/>
              </a:defRPr>
            </a:lvl3pPr>
            <a:lvl4pPr lvl="3" rtl="0">
              <a:buNone/>
              <a:defRPr sz="800">
                <a:solidFill>
                  <a:srgbClr val="494985"/>
                </a:solidFill>
                <a:latin typeface="Quicksand Light"/>
                <a:ea typeface="Quicksand Light"/>
                <a:cs typeface="Quicksand Light"/>
                <a:sym typeface="Quicksand Light"/>
              </a:defRPr>
            </a:lvl4pPr>
            <a:lvl5pPr lvl="4" rtl="0">
              <a:buNone/>
              <a:defRPr sz="800">
                <a:solidFill>
                  <a:srgbClr val="494985"/>
                </a:solidFill>
                <a:latin typeface="Quicksand Light"/>
                <a:ea typeface="Quicksand Light"/>
                <a:cs typeface="Quicksand Light"/>
                <a:sym typeface="Quicksand Light"/>
              </a:defRPr>
            </a:lvl5pPr>
            <a:lvl6pPr lvl="5" rtl="0">
              <a:buNone/>
              <a:defRPr sz="800">
                <a:solidFill>
                  <a:srgbClr val="494985"/>
                </a:solidFill>
                <a:latin typeface="Quicksand Light"/>
                <a:ea typeface="Quicksand Light"/>
                <a:cs typeface="Quicksand Light"/>
                <a:sym typeface="Quicksand Light"/>
              </a:defRPr>
            </a:lvl6pPr>
            <a:lvl7pPr lvl="6" rtl="0">
              <a:buNone/>
              <a:defRPr sz="800">
                <a:solidFill>
                  <a:srgbClr val="494985"/>
                </a:solidFill>
                <a:latin typeface="Quicksand Light"/>
                <a:ea typeface="Quicksand Light"/>
                <a:cs typeface="Quicksand Light"/>
                <a:sym typeface="Quicksand Light"/>
              </a:defRPr>
            </a:lvl7pPr>
            <a:lvl8pPr lvl="7" rtl="0">
              <a:buNone/>
              <a:defRPr sz="800">
                <a:solidFill>
                  <a:srgbClr val="494985"/>
                </a:solidFill>
                <a:latin typeface="Quicksand Light"/>
                <a:ea typeface="Quicksand Light"/>
                <a:cs typeface="Quicksand Light"/>
                <a:sym typeface="Quicksand Light"/>
              </a:defRPr>
            </a:lvl8pPr>
            <a:lvl9pPr lvl="8" rtl="0">
              <a:buNone/>
              <a:defRPr sz="800">
                <a:solidFill>
                  <a:srgbClr val="494985"/>
                </a:solidFill>
                <a:latin typeface="Quicksand Light"/>
                <a:ea typeface="Quicksand Light"/>
                <a:cs typeface="Quicksand Light"/>
                <a:sym typeface="Quicksand Light"/>
              </a:defRPr>
            </a:lvl9pPr>
          </a:lstStyle>
          <a:p>
            <a:pPr marL="0" lvl="0" indent="0" algn="ctr" rtl="0">
              <a:spcBef>
                <a:spcPts val="0"/>
              </a:spcBef>
              <a:spcAft>
                <a:spcPts val="0"/>
              </a:spcAft>
              <a:buNone/>
            </a:pPr>
            <a:fld id="{00000000-1234-1234-1234-123412341234}" type="slidenum">
              <a:rPr lang="en-GB"/>
              <a:t>‹#›</a:t>
            </a:fld>
            <a:endParaRPr/>
          </a:p>
        </p:txBody>
      </p:sp>
      <p:sp>
        <p:nvSpPr>
          <p:cNvPr id="26" name="Google Shape;26;p4"/>
          <p:cNvSpPr txBox="1">
            <a:spLocks noGrp="1"/>
          </p:cNvSpPr>
          <p:nvPr>
            <p:ph type="subTitle" idx="3"/>
          </p:nvPr>
        </p:nvSpPr>
        <p:spPr>
          <a:xfrm>
            <a:off x="5257800" y="0"/>
            <a:ext cx="3564900" cy="314100"/>
          </a:xfrm>
          <a:prstGeom prst="rect">
            <a:avLst/>
          </a:prstGeom>
        </p:spPr>
        <p:txBody>
          <a:bodyPr spcFirstLastPara="1" wrap="square" lIns="91425" tIns="91425" rIns="0" bIns="91425" anchor="ctr" anchorCtr="0">
            <a:noAutofit/>
          </a:bodyPr>
          <a:lstStyle>
            <a:lvl1pPr lvl="0" algn="r" rtl="0">
              <a:lnSpc>
                <a:spcPct val="100000"/>
              </a:lnSpc>
              <a:spcBef>
                <a:spcPts val="0"/>
              </a:spcBef>
              <a:spcAft>
                <a:spcPts val="0"/>
              </a:spcAft>
              <a:buNone/>
              <a:defRPr sz="1200" b="1"/>
            </a:lvl1pPr>
            <a:lvl2pPr lvl="1" rtl="0">
              <a:spcBef>
                <a:spcPts val="0"/>
              </a:spcBef>
              <a:spcAft>
                <a:spcPts val="0"/>
              </a:spcAft>
              <a:buNone/>
              <a:defRPr/>
            </a:lvl2pPr>
            <a:lvl3pPr lvl="2" rtl="0">
              <a:spcBef>
                <a:spcPts val="1600"/>
              </a:spcBef>
              <a:spcAft>
                <a:spcPts val="0"/>
              </a:spcAft>
              <a:buNone/>
              <a:defRPr/>
            </a:lvl3pPr>
            <a:lvl4pPr lvl="3" rtl="0">
              <a:spcBef>
                <a:spcPts val="1600"/>
              </a:spcBef>
              <a:spcAft>
                <a:spcPts val="0"/>
              </a:spcAft>
              <a:buNone/>
              <a:defRPr/>
            </a:lvl4pPr>
            <a:lvl5pPr lvl="4" rtl="0">
              <a:spcBef>
                <a:spcPts val="1600"/>
              </a:spcBef>
              <a:spcAft>
                <a:spcPts val="0"/>
              </a:spcAft>
              <a:buNone/>
              <a:defRPr/>
            </a:lvl5pPr>
            <a:lvl6pPr lvl="5" rtl="0">
              <a:spcBef>
                <a:spcPts val="1600"/>
              </a:spcBef>
              <a:spcAft>
                <a:spcPts val="0"/>
              </a:spcAft>
              <a:buNone/>
              <a:defRPr/>
            </a:lvl6pPr>
            <a:lvl7pPr lvl="6" rtl="0">
              <a:spcBef>
                <a:spcPts val="1600"/>
              </a:spcBef>
              <a:spcAft>
                <a:spcPts val="0"/>
              </a:spcAft>
              <a:buNone/>
              <a:defRPr/>
            </a:lvl7pPr>
            <a:lvl8pPr lvl="7" rtl="0">
              <a:spcBef>
                <a:spcPts val="1600"/>
              </a:spcBef>
              <a:spcAft>
                <a:spcPts val="0"/>
              </a:spcAft>
              <a:buNone/>
              <a:defRPr/>
            </a:lvl8pPr>
            <a:lvl9pPr lvl="8" rtl="0">
              <a:spcBef>
                <a:spcPts val="1600"/>
              </a:spcBef>
              <a:spcAft>
                <a:spcPts val="1600"/>
              </a:spcAft>
              <a:buNone/>
              <a:defRPr/>
            </a:lvl9pPr>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Large image and text under (no heading)">
  <p:cSld name="TITLE_4_1_1_1_4_1">
    <p:spTree>
      <p:nvGrpSpPr>
        <p:cNvPr id="1" name="Shape 27"/>
        <p:cNvGrpSpPr/>
        <p:nvPr/>
      </p:nvGrpSpPr>
      <p:grpSpPr>
        <a:xfrm>
          <a:off x="0" y="0"/>
          <a:ext cx="0" cy="0"/>
          <a:chOff x="0" y="0"/>
          <a:chExt cx="0" cy="0"/>
        </a:xfrm>
      </p:grpSpPr>
      <p:sp>
        <p:nvSpPr>
          <p:cNvPr id="28" name="Google Shape;28;p5"/>
          <p:cNvSpPr txBox="1">
            <a:spLocks noGrp="1"/>
          </p:cNvSpPr>
          <p:nvPr>
            <p:ph type="body" idx="1"/>
          </p:nvPr>
        </p:nvSpPr>
        <p:spPr>
          <a:xfrm>
            <a:off x="310900" y="472000"/>
            <a:ext cx="8521200" cy="3795300"/>
          </a:xfrm>
          <a:prstGeom prst="rect">
            <a:avLst/>
          </a:prstGeom>
          <a:ln>
            <a:noFill/>
          </a:ln>
        </p:spPr>
        <p:txBody>
          <a:bodyPr spcFirstLastPara="1" wrap="square" lIns="91425" tIns="91425" rIns="91425" bIns="91425" anchor="t" anchorCtr="0">
            <a:noAutofit/>
          </a:bodyPr>
          <a:lstStyle>
            <a:lvl1pPr marL="457200" lvl="0" indent="-342900" rtl="0">
              <a:spcBef>
                <a:spcPts val="0"/>
              </a:spcBef>
              <a:spcAft>
                <a:spcPts val="0"/>
              </a:spcAft>
              <a:buSzPts val="1800"/>
              <a:buChar char="●"/>
              <a:defRPr/>
            </a:lvl1pPr>
            <a:lvl2pPr marL="914400" lvl="1" indent="-317500" rtl="0">
              <a:spcBef>
                <a:spcPts val="1600"/>
              </a:spcBef>
              <a:spcAft>
                <a:spcPts val="0"/>
              </a:spcAft>
              <a:buSzPts val="1400"/>
              <a:buChar char="○"/>
              <a:defRPr/>
            </a:lvl2pPr>
            <a:lvl3pPr marL="1371600" lvl="2" indent="-317500" rtl="0">
              <a:spcBef>
                <a:spcPts val="1600"/>
              </a:spcBef>
              <a:spcAft>
                <a:spcPts val="0"/>
              </a:spcAft>
              <a:buSzPts val="1400"/>
              <a:buChar char="■"/>
              <a:defRPr/>
            </a:lvl3pPr>
            <a:lvl4pPr marL="1828800" lvl="3" indent="-317500" rtl="0">
              <a:spcBef>
                <a:spcPts val="1600"/>
              </a:spcBef>
              <a:spcAft>
                <a:spcPts val="0"/>
              </a:spcAft>
              <a:buSzPts val="1400"/>
              <a:buChar char="●"/>
              <a:defRPr/>
            </a:lvl4pPr>
            <a:lvl5pPr marL="2286000" lvl="4" indent="-317500" rtl="0">
              <a:spcBef>
                <a:spcPts val="1600"/>
              </a:spcBef>
              <a:spcAft>
                <a:spcPts val="0"/>
              </a:spcAft>
              <a:buSzPts val="1400"/>
              <a:buChar char="○"/>
              <a:defRPr/>
            </a:lvl5pPr>
            <a:lvl6pPr marL="2743200" lvl="5" indent="-317500" rtl="0">
              <a:spcBef>
                <a:spcPts val="1600"/>
              </a:spcBef>
              <a:spcAft>
                <a:spcPts val="0"/>
              </a:spcAft>
              <a:buSzPts val="1400"/>
              <a:buChar char="■"/>
              <a:defRPr/>
            </a:lvl6pPr>
            <a:lvl7pPr marL="3200400" lvl="6" indent="-317500" rtl="0">
              <a:spcBef>
                <a:spcPts val="1600"/>
              </a:spcBef>
              <a:spcAft>
                <a:spcPts val="0"/>
              </a:spcAft>
              <a:buSzPts val="1400"/>
              <a:buChar char="●"/>
              <a:defRPr/>
            </a:lvl7pPr>
            <a:lvl8pPr marL="3657600" lvl="7" indent="-317500" rtl="0">
              <a:spcBef>
                <a:spcPts val="1600"/>
              </a:spcBef>
              <a:spcAft>
                <a:spcPts val="0"/>
              </a:spcAft>
              <a:buSzPts val="1400"/>
              <a:buChar char="○"/>
              <a:defRPr/>
            </a:lvl8pPr>
            <a:lvl9pPr marL="4114800" lvl="8" indent="-317500" rtl="0">
              <a:spcBef>
                <a:spcPts val="1600"/>
              </a:spcBef>
              <a:spcAft>
                <a:spcPts val="1600"/>
              </a:spcAft>
              <a:buSzPts val="1400"/>
              <a:buChar char="■"/>
              <a:defRPr/>
            </a:lvl9pPr>
          </a:lstStyle>
          <a:p>
            <a:endParaRPr/>
          </a:p>
        </p:txBody>
      </p:sp>
      <p:sp>
        <p:nvSpPr>
          <p:cNvPr id="29" name="Google Shape;29;p5"/>
          <p:cNvSpPr txBox="1">
            <a:spLocks noGrp="1"/>
          </p:cNvSpPr>
          <p:nvPr>
            <p:ph type="body" idx="2"/>
          </p:nvPr>
        </p:nvSpPr>
        <p:spPr>
          <a:xfrm>
            <a:off x="310900" y="4282175"/>
            <a:ext cx="8521200" cy="546000"/>
          </a:xfrm>
          <a:prstGeom prst="rect">
            <a:avLst/>
          </a:prstGeom>
        </p:spPr>
        <p:txBody>
          <a:bodyPr spcFirstLastPara="1" wrap="square" lIns="91425" tIns="91425" rIns="91425" bIns="91425" anchor="t" anchorCtr="0">
            <a:noAutofit/>
          </a:bodyPr>
          <a:lstStyle>
            <a:lvl1pPr marL="457200" lvl="0" indent="-342900" algn="ctr" rtl="0">
              <a:spcBef>
                <a:spcPts val="0"/>
              </a:spcBef>
              <a:spcAft>
                <a:spcPts val="0"/>
              </a:spcAft>
              <a:buSzPts val="1800"/>
              <a:buChar char="●"/>
              <a:defRPr/>
            </a:lvl1pPr>
            <a:lvl2pPr marL="914400" lvl="1" indent="-317500" algn="ctr" rtl="0">
              <a:spcBef>
                <a:spcPts val="1600"/>
              </a:spcBef>
              <a:spcAft>
                <a:spcPts val="0"/>
              </a:spcAft>
              <a:buSzPts val="1400"/>
              <a:buChar char="○"/>
              <a:defRPr/>
            </a:lvl2pPr>
            <a:lvl3pPr marL="1371600" lvl="2" indent="-317500" algn="ctr" rtl="0">
              <a:spcBef>
                <a:spcPts val="1600"/>
              </a:spcBef>
              <a:spcAft>
                <a:spcPts val="0"/>
              </a:spcAft>
              <a:buSzPts val="1400"/>
              <a:buChar char="■"/>
              <a:defRPr/>
            </a:lvl3pPr>
            <a:lvl4pPr marL="1828800" lvl="3" indent="-317500" algn="ctr" rtl="0">
              <a:spcBef>
                <a:spcPts val="1600"/>
              </a:spcBef>
              <a:spcAft>
                <a:spcPts val="0"/>
              </a:spcAft>
              <a:buSzPts val="1400"/>
              <a:buChar char="●"/>
              <a:defRPr/>
            </a:lvl4pPr>
            <a:lvl5pPr marL="2286000" lvl="4" indent="-317500" algn="ctr" rtl="0">
              <a:spcBef>
                <a:spcPts val="1600"/>
              </a:spcBef>
              <a:spcAft>
                <a:spcPts val="0"/>
              </a:spcAft>
              <a:buSzPts val="1400"/>
              <a:buChar char="○"/>
              <a:defRPr/>
            </a:lvl5pPr>
            <a:lvl6pPr marL="2743200" lvl="5" indent="-317500" algn="ctr" rtl="0">
              <a:spcBef>
                <a:spcPts val="1600"/>
              </a:spcBef>
              <a:spcAft>
                <a:spcPts val="0"/>
              </a:spcAft>
              <a:buSzPts val="1400"/>
              <a:buChar char="■"/>
              <a:defRPr/>
            </a:lvl6pPr>
            <a:lvl7pPr marL="3200400" lvl="6" indent="-317500" algn="ctr" rtl="0">
              <a:spcBef>
                <a:spcPts val="1600"/>
              </a:spcBef>
              <a:spcAft>
                <a:spcPts val="0"/>
              </a:spcAft>
              <a:buSzPts val="1400"/>
              <a:buChar char="●"/>
              <a:defRPr/>
            </a:lvl7pPr>
            <a:lvl8pPr marL="3657600" lvl="7" indent="-317500" algn="ctr" rtl="0">
              <a:spcBef>
                <a:spcPts val="1600"/>
              </a:spcBef>
              <a:spcAft>
                <a:spcPts val="0"/>
              </a:spcAft>
              <a:buSzPts val="1400"/>
              <a:buChar char="○"/>
              <a:defRPr/>
            </a:lvl8pPr>
            <a:lvl9pPr marL="4114800" lvl="8" indent="-317500" algn="ctr" rtl="0">
              <a:spcBef>
                <a:spcPts val="1600"/>
              </a:spcBef>
              <a:spcAft>
                <a:spcPts val="1600"/>
              </a:spcAft>
              <a:buSzPts val="1400"/>
              <a:buChar char="■"/>
              <a:defRPr/>
            </a:lvl9pPr>
          </a:lstStyle>
          <a:p>
            <a:endParaRPr/>
          </a:p>
        </p:txBody>
      </p:sp>
      <p:sp>
        <p:nvSpPr>
          <p:cNvPr id="30" name="Google Shape;30;p5"/>
          <p:cNvSpPr txBox="1">
            <a:spLocks noGrp="1"/>
          </p:cNvSpPr>
          <p:nvPr>
            <p:ph type="sldNum" idx="12"/>
          </p:nvPr>
        </p:nvSpPr>
        <p:spPr>
          <a:xfrm>
            <a:off x="8832200" y="4829300"/>
            <a:ext cx="311700" cy="314100"/>
          </a:xfrm>
          <a:prstGeom prst="rect">
            <a:avLst/>
          </a:prstGeom>
        </p:spPr>
        <p:txBody>
          <a:bodyPr spcFirstLastPara="1" wrap="square" lIns="91425" tIns="91425" rIns="91425" bIns="91425" anchor="t" anchorCtr="0">
            <a:noAutofit/>
          </a:bodyPr>
          <a:lstStyle>
            <a:lvl1pPr lvl="0" rtl="0">
              <a:buNone/>
              <a:defRPr sz="800">
                <a:solidFill>
                  <a:srgbClr val="494985"/>
                </a:solidFill>
                <a:latin typeface="Quicksand Light"/>
                <a:ea typeface="Quicksand Light"/>
                <a:cs typeface="Quicksand Light"/>
                <a:sym typeface="Quicksand Light"/>
              </a:defRPr>
            </a:lvl1pPr>
            <a:lvl2pPr lvl="1" rtl="0">
              <a:buNone/>
              <a:defRPr sz="800">
                <a:solidFill>
                  <a:srgbClr val="494985"/>
                </a:solidFill>
                <a:latin typeface="Quicksand Light"/>
                <a:ea typeface="Quicksand Light"/>
                <a:cs typeface="Quicksand Light"/>
                <a:sym typeface="Quicksand Light"/>
              </a:defRPr>
            </a:lvl2pPr>
            <a:lvl3pPr lvl="2" rtl="0">
              <a:buNone/>
              <a:defRPr sz="800">
                <a:solidFill>
                  <a:srgbClr val="494985"/>
                </a:solidFill>
                <a:latin typeface="Quicksand Light"/>
                <a:ea typeface="Quicksand Light"/>
                <a:cs typeface="Quicksand Light"/>
                <a:sym typeface="Quicksand Light"/>
              </a:defRPr>
            </a:lvl3pPr>
            <a:lvl4pPr lvl="3" rtl="0">
              <a:buNone/>
              <a:defRPr sz="800">
                <a:solidFill>
                  <a:srgbClr val="494985"/>
                </a:solidFill>
                <a:latin typeface="Quicksand Light"/>
                <a:ea typeface="Quicksand Light"/>
                <a:cs typeface="Quicksand Light"/>
                <a:sym typeface="Quicksand Light"/>
              </a:defRPr>
            </a:lvl4pPr>
            <a:lvl5pPr lvl="4" rtl="0">
              <a:buNone/>
              <a:defRPr sz="800">
                <a:solidFill>
                  <a:srgbClr val="494985"/>
                </a:solidFill>
                <a:latin typeface="Quicksand Light"/>
                <a:ea typeface="Quicksand Light"/>
                <a:cs typeface="Quicksand Light"/>
                <a:sym typeface="Quicksand Light"/>
              </a:defRPr>
            </a:lvl5pPr>
            <a:lvl6pPr lvl="5" rtl="0">
              <a:buNone/>
              <a:defRPr sz="800">
                <a:solidFill>
                  <a:srgbClr val="494985"/>
                </a:solidFill>
                <a:latin typeface="Quicksand Light"/>
                <a:ea typeface="Quicksand Light"/>
                <a:cs typeface="Quicksand Light"/>
                <a:sym typeface="Quicksand Light"/>
              </a:defRPr>
            </a:lvl6pPr>
            <a:lvl7pPr lvl="6" rtl="0">
              <a:buNone/>
              <a:defRPr sz="800">
                <a:solidFill>
                  <a:srgbClr val="494985"/>
                </a:solidFill>
                <a:latin typeface="Quicksand Light"/>
                <a:ea typeface="Quicksand Light"/>
                <a:cs typeface="Quicksand Light"/>
                <a:sym typeface="Quicksand Light"/>
              </a:defRPr>
            </a:lvl7pPr>
            <a:lvl8pPr lvl="7" rtl="0">
              <a:buNone/>
              <a:defRPr sz="800">
                <a:solidFill>
                  <a:srgbClr val="494985"/>
                </a:solidFill>
                <a:latin typeface="Quicksand Light"/>
                <a:ea typeface="Quicksand Light"/>
                <a:cs typeface="Quicksand Light"/>
                <a:sym typeface="Quicksand Light"/>
              </a:defRPr>
            </a:lvl8pPr>
            <a:lvl9pPr lvl="8" rtl="0">
              <a:buNone/>
              <a:defRPr sz="800">
                <a:solidFill>
                  <a:srgbClr val="494985"/>
                </a:solidFill>
                <a:latin typeface="Quicksand Light"/>
                <a:ea typeface="Quicksand Light"/>
                <a:cs typeface="Quicksand Light"/>
                <a:sym typeface="Quicksand Light"/>
              </a:defRPr>
            </a:lvl9pPr>
          </a:lstStyle>
          <a:p>
            <a:pPr marL="0" lvl="0" indent="0" algn="ctr" rtl="0">
              <a:spcBef>
                <a:spcPts val="0"/>
              </a:spcBef>
              <a:spcAft>
                <a:spcPts val="0"/>
              </a:spcAft>
              <a:buNone/>
            </a:pPr>
            <a:fld id="{00000000-1234-1234-1234-123412341234}" type="slidenum">
              <a:rPr lang="en-GB"/>
              <a:t>‹#›</a:t>
            </a:fld>
            <a:endParaRPr/>
          </a:p>
        </p:txBody>
      </p:sp>
      <p:sp>
        <p:nvSpPr>
          <p:cNvPr id="31" name="Google Shape;31;p5"/>
          <p:cNvSpPr txBox="1">
            <a:spLocks noGrp="1"/>
          </p:cNvSpPr>
          <p:nvPr>
            <p:ph type="subTitle" idx="3"/>
          </p:nvPr>
        </p:nvSpPr>
        <p:spPr>
          <a:xfrm>
            <a:off x="5257800" y="0"/>
            <a:ext cx="3564900" cy="314100"/>
          </a:xfrm>
          <a:prstGeom prst="rect">
            <a:avLst/>
          </a:prstGeom>
        </p:spPr>
        <p:txBody>
          <a:bodyPr spcFirstLastPara="1" wrap="square" lIns="91425" tIns="91425" rIns="0" bIns="91425" anchor="ctr" anchorCtr="0">
            <a:noAutofit/>
          </a:bodyPr>
          <a:lstStyle>
            <a:lvl1pPr lvl="0" algn="r" rtl="0">
              <a:lnSpc>
                <a:spcPct val="100000"/>
              </a:lnSpc>
              <a:spcBef>
                <a:spcPts val="0"/>
              </a:spcBef>
              <a:spcAft>
                <a:spcPts val="0"/>
              </a:spcAft>
              <a:buNone/>
              <a:defRPr sz="1200" b="1"/>
            </a:lvl1pPr>
            <a:lvl2pPr lvl="1" rtl="0">
              <a:spcBef>
                <a:spcPts val="0"/>
              </a:spcBef>
              <a:spcAft>
                <a:spcPts val="0"/>
              </a:spcAft>
              <a:buNone/>
              <a:defRPr/>
            </a:lvl2pPr>
            <a:lvl3pPr lvl="2" rtl="0">
              <a:spcBef>
                <a:spcPts val="1600"/>
              </a:spcBef>
              <a:spcAft>
                <a:spcPts val="0"/>
              </a:spcAft>
              <a:buNone/>
              <a:defRPr/>
            </a:lvl3pPr>
            <a:lvl4pPr lvl="3" rtl="0">
              <a:spcBef>
                <a:spcPts val="1600"/>
              </a:spcBef>
              <a:spcAft>
                <a:spcPts val="0"/>
              </a:spcAft>
              <a:buNone/>
              <a:defRPr/>
            </a:lvl4pPr>
            <a:lvl5pPr lvl="4" rtl="0">
              <a:spcBef>
                <a:spcPts val="1600"/>
              </a:spcBef>
              <a:spcAft>
                <a:spcPts val="0"/>
              </a:spcAft>
              <a:buNone/>
              <a:defRPr/>
            </a:lvl5pPr>
            <a:lvl6pPr lvl="5" rtl="0">
              <a:spcBef>
                <a:spcPts val="1600"/>
              </a:spcBef>
              <a:spcAft>
                <a:spcPts val="0"/>
              </a:spcAft>
              <a:buNone/>
              <a:defRPr/>
            </a:lvl6pPr>
            <a:lvl7pPr lvl="6" rtl="0">
              <a:spcBef>
                <a:spcPts val="1600"/>
              </a:spcBef>
              <a:spcAft>
                <a:spcPts val="0"/>
              </a:spcAft>
              <a:buNone/>
              <a:defRPr/>
            </a:lvl7pPr>
            <a:lvl8pPr lvl="7" rtl="0">
              <a:spcBef>
                <a:spcPts val="1600"/>
              </a:spcBef>
              <a:spcAft>
                <a:spcPts val="0"/>
              </a:spcAft>
              <a:buNone/>
              <a:defRPr/>
            </a:lvl8pPr>
            <a:lvl9pPr lvl="8" rtl="0">
              <a:spcBef>
                <a:spcPts val="1600"/>
              </a:spcBef>
              <a:spcAft>
                <a:spcPts val="1600"/>
              </a:spcAft>
              <a:buNone/>
              <a:defRPr/>
            </a:lvl9pPr>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Large image (no text under)">
  <p:cSld name="TITLE_4_1_1_1_3_2_1">
    <p:spTree>
      <p:nvGrpSpPr>
        <p:cNvPr id="1" name="Shape 32"/>
        <p:cNvGrpSpPr/>
        <p:nvPr/>
      </p:nvGrpSpPr>
      <p:grpSpPr>
        <a:xfrm>
          <a:off x="0" y="0"/>
          <a:ext cx="0" cy="0"/>
          <a:chOff x="0" y="0"/>
          <a:chExt cx="0" cy="0"/>
        </a:xfrm>
      </p:grpSpPr>
      <p:sp>
        <p:nvSpPr>
          <p:cNvPr id="33" name="Google Shape;33;p6"/>
          <p:cNvSpPr txBox="1">
            <a:spLocks noGrp="1"/>
          </p:cNvSpPr>
          <p:nvPr>
            <p:ph type="body" idx="1"/>
          </p:nvPr>
        </p:nvSpPr>
        <p:spPr>
          <a:xfrm>
            <a:off x="310900" y="1017725"/>
            <a:ext cx="8521200" cy="3811500"/>
          </a:xfrm>
          <a:prstGeom prst="rect">
            <a:avLst/>
          </a:prstGeom>
          <a:ln>
            <a:noFill/>
          </a:ln>
        </p:spPr>
        <p:txBody>
          <a:bodyPr spcFirstLastPara="1" wrap="square" lIns="91425" tIns="91425" rIns="91425" bIns="91425" anchor="t" anchorCtr="0">
            <a:noAutofit/>
          </a:bodyPr>
          <a:lstStyle>
            <a:lvl1pPr marL="457200" lvl="0" indent="-342900" rtl="0">
              <a:spcBef>
                <a:spcPts val="0"/>
              </a:spcBef>
              <a:spcAft>
                <a:spcPts val="0"/>
              </a:spcAft>
              <a:buSzPts val="1800"/>
              <a:buChar char="●"/>
              <a:defRPr/>
            </a:lvl1pPr>
            <a:lvl2pPr marL="914400" lvl="1" indent="-317500" rtl="0">
              <a:spcBef>
                <a:spcPts val="1600"/>
              </a:spcBef>
              <a:spcAft>
                <a:spcPts val="0"/>
              </a:spcAft>
              <a:buSzPts val="1400"/>
              <a:buChar char="○"/>
              <a:defRPr/>
            </a:lvl2pPr>
            <a:lvl3pPr marL="1371600" lvl="2" indent="-317500" rtl="0">
              <a:spcBef>
                <a:spcPts val="1600"/>
              </a:spcBef>
              <a:spcAft>
                <a:spcPts val="0"/>
              </a:spcAft>
              <a:buSzPts val="1400"/>
              <a:buChar char="■"/>
              <a:defRPr/>
            </a:lvl3pPr>
            <a:lvl4pPr marL="1828800" lvl="3" indent="-317500" rtl="0">
              <a:spcBef>
                <a:spcPts val="1600"/>
              </a:spcBef>
              <a:spcAft>
                <a:spcPts val="0"/>
              </a:spcAft>
              <a:buSzPts val="1400"/>
              <a:buChar char="●"/>
              <a:defRPr/>
            </a:lvl4pPr>
            <a:lvl5pPr marL="2286000" lvl="4" indent="-317500" rtl="0">
              <a:spcBef>
                <a:spcPts val="1600"/>
              </a:spcBef>
              <a:spcAft>
                <a:spcPts val="0"/>
              </a:spcAft>
              <a:buSzPts val="1400"/>
              <a:buChar char="○"/>
              <a:defRPr/>
            </a:lvl5pPr>
            <a:lvl6pPr marL="2743200" lvl="5" indent="-317500" rtl="0">
              <a:spcBef>
                <a:spcPts val="1600"/>
              </a:spcBef>
              <a:spcAft>
                <a:spcPts val="0"/>
              </a:spcAft>
              <a:buSzPts val="1400"/>
              <a:buChar char="■"/>
              <a:defRPr/>
            </a:lvl6pPr>
            <a:lvl7pPr marL="3200400" lvl="6" indent="-317500" rtl="0">
              <a:spcBef>
                <a:spcPts val="1600"/>
              </a:spcBef>
              <a:spcAft>
                <a:spcPts val="0"/>
              </a:spcAft>
              <a:buSzPts val="1400"/>
              <a:buChar char="●"/>
              <a:defRPr/>
            </a:lvl7pPr>
            <a:lvl8pPr marL="3657600" lvl="7" indent="-317500" rtl="0">
              <a:spcBef>
                <a:spcPts val="1600"/>
              </a:spcBef>
              <a:spcAft>
                <a:spcPts val="0"/>
              </a:spcAft>
              <a:buSzPts val="1400"/>
              <a:buChar char="○"/>
              <a:defRPr/>
            </a:lvl8pPr>
            <a:lvl9pPr marL="4114800" lvl="8" indent="-317500" rtl="0">
              <a:spcBef>
                <a:spcPts val="1600"/>
              </a:spcBef>
              <a:spcAft>
                <a:spcPts val="1600"/>
              </a:spcAft>
              <a:buSzPts val="1400"/>
              <a:buChar char="■"/>
              <a:defRPr/>
            </a:lvl9pPr>
          </a:lstStyle>
          <a:p>
            <a:endParaRPr/>
          </a:p>
        </p:txBody>
      </p:sp>
      <p:sp>
        <p:nvSpPr>
          <p:cNvPr id="34" name="Google Shape;34;p6"/>
          <p:cNvSpPr txBox="1">
            <a:spLocks noGrp="1"/>
          </p:cNvSpPr>
          <p:nvPr>
            <p:ph type="title"/>
          </p:nvPr>
        </p:nvSpPr>
        <p:spPr>
          <a:xfrm>
            <a:off x="310900" y="319600"/>
            <a:ext cx="8521200" cy="708900"/>
          </a:xfrm>
          <a:prstGeom prst="rect">
            <a:avLst/>
          </a:prstGeom>
        </p:spPr>
        <p:txBody>
          <a:bodyPr spcFirstLastPara="1" wrap="square" lIns="91425" tIns="91425" rIns="91425" bIns="91425" anchor="ctr" anchorCtr="0">
            <a:noAutofit/>
          </a:bodyPr>
          <a:lstStyle>
            <a:lvl1pPr lvl="0" rtl="0">
              <a:spcBef>
                <a:spcPts val="0"/>
              </a:spcBef>
              <a:spcAft>
                <a:spcPts val="0"/>
              </a:spcAft>
              <a:buNone/>
              <a:defRPr sz="2400"/>
            </a:lvl1pPr>
            <a:lvl2pPr lvl="1" rtl="0">
              <a:spcBef>
                <a:spcPts val="0"/>
              </a:spcBef>
              <a:spcAft>
                <a:spcPts val="0"/>
              </a:spcAft>
              <a:buNone/>
              <a:defRPr/>
            </a:lvl2pPr>
            <a:lvl3pPr lvl="2" rtl="0">
              <a:spcBef>
                <a:spcPts val="0"/>
              </a:spcBef>
              <a:spcAft>
                <a:spcPts val="0"/>
              </a:spcAft>
              <a:buNone/>
              <a:defRPr/>
            </a:lvl3pPr>
            <a:lvl4pPr lvl="3" rtl="0">
              <a:spcBef>
                <a:spcPts val="0"/>
              </a:spcBef>
              <a:spcAft>
                <a:spcPts val="0"/>
              </a:spcAft>
              <a:buNone/>
              <a:defRPr/>
            </a:lvl4pPr>
            <a:lvl5pPr lvl="4" rtl="0">
              <a:spcBef>
                <a:spcPts val="0"/>
              </a:spcBef>
              <a:spcAft>
                <a:spcPts val="0"/>
              </a:spcAft>
              <a:buNone/>
              <a:defRPr/>
            </a:lvl5pPr>
            <a:lvl6pPr lvl="5" rtl="0">
              <a:spcBef>
                <a:spcPts val="0"/>
              </a:spcBef>
              <a:spcAft>
                <a:spcPts val="0"/>
              </a:spcAft>
              <a:buNone/>
              <a:defRPr/>
            </a:lvl6pPr>
            <a:lvl7pPr lvl="6" rtl="0">
              <a:spcBef>
                <a:spcPts val="0"/>
              </a:spcBef>
              <a:spcAft>
                <a:spcPts val="0"/>
              </a:spcAft>
              <a:buNone/>
              <a:defRPr/>
            </a:lvl7pPr>
            <a:lvl8pPr lvl="7" rtl="0">
              <a:spcBef>
                <a:spcPts val="0"/>
              </a:spcBef>
              <a:spcAft>
                <a:spcPts val="0"/>
              </a:spcAft>
              <a:buNone/>
              <a:defRPr/>
            </a:lvl8pPr>
            <a:lvl9pPr lvl="8" rtl="0">
              <a:spcBef>
                <a:spcPts val="0"/>
              </a:spcBef>
              <a:spcAft>
                <a:spcPts val="0"/>
              </a:spcAft>
              <a:buNone/>
              <a:defRPr/>
            </a:lvl9pPr>
          </a:lstStyle>
          <a:p>
            <a:endParaRPr/>
          </a:p>
        </p:txBody>
      </p:sp>
      <p:sp>
        <p:nvSpPr>
          <p:cNvPr id="35" name="Google Shape;35;p6"/>
          <p:cNvSpPr txBox="1">
            <a:spLocks noGrp="1"/>
          </p:cNvSpPr>
          <p:nvPr>
            <p:ph type="sldNum" idx="12"/>
          </p:nvPr>
        </p:nvSpPr>
        <p:spPr>
          <a:xfrm>
            <a:off x="8832200" y="4829300"/>
            <a:ext cx="311700" cy="314100"/>
          </a:xfrm>
          <a:prstGeom prst="rect">
            <a:avLst/>
          </a:prstGeom>
        </p:spPr>
        <p:txBody>
          <a:bodyPr spcFirstLastPara="1" wrap="square" lIns="91425" tIns="91425" rIns="91425" bIns="91425" anchor="t" anchorCtr="0">
            <a:noAutofit/>
          </a:bodyPr>
          <a:lstStyle>
            <a:lvl1pPr lvl="0" rtl="0">
              <a:buNone/>
              <a:defRPr sz="800">
                <a:solidFill>
                  <a:srgbClr val="494985"/>
                </a:solidFill>
                <a:latin typeface="Quicksand Light"/>
                <a:ea typeface="Quicksand Light"/>
                <a:cs typeface="Quicksand Light"/>
                <a:sym typeface="Quicksand Light"/>
              </a:defRPr>
            </a:lvl1pPr>
            <a:lvl2pPr lvl="1" rtl="0">
              <a:buNone/>
              <a:defRPr sz="800">
                <a:solidFill>
                  <a:srgbClr val="494985"/>
                </a:solidFill>
                <a:latin typeface="Quicksand Light"/>
                <a:ea typeface="Quicksand Light"/>
                <a:cs typeface="Quicksand Light"/>
                <a:sym typeface="Quicksand Light"/>
              </a:defRPr>
            </a:lvl2pPr>
            <a:lvl3pPr lvl="2" rtl="0">
              <a:buNone/>
              <a:defRPr sz="800">
                <a:solidFill>
                  <a:srgbClr val="494985"/>
                </a:solidFill>
                <a:latin typeface="Quicksand Light"/>
                <a:ea typeface="Quicksand Light"/>
                <a:cs typeface="Quicksand Light"/>
                <a:sym typeface="Quicksand Light"/>
              </a:defRPr>
            </a:lvl3pPr>
            <a:lvl4pPr lvl="3" rtl="0">
              <a:buNone/>
              <a:defRPr sz="800">
                <a:solidFill>
                  <a:srgbClr val="494985"/>
                </a:solidFill>
                <a:latin typeface="Quicksand Light"/>
                <a:ea typeface="Quicksand Light"/>
                <a:cs typeface="Quicksand Light"/>
                <a:sym typeface="Quicksand Light"/>
              </a:defRPr>
            </a:lvl4pPr>
            <a:lvl5pPr lvl="4" rtl="0">
              <a:buNone/>
              <a:defRPr sz="800">
                <a:solidFill>
                  <a:srgbClr val="494985"/>
                </a:solidFill>
                <a:latin typeface="Quicksand Light"/>
                <a:ea typeface="Quicksand Light"/>
                <a:cs typeface="Quicksand Light"/>
                <a:sym typeface="Quicksand Light"/>
              </a:defRPr>
            </a:lvl5pPr>
            <a:lvl6pPr lvl="5" rtl="0">
              <a:buNone/>
              <a:defRPr sz="800">
                <a:solidFill>
                  <a:srgbClr val="494985"/>
                </a:solidFill>
                <a:latin typeface="Quicksand Light"/>
                <a:ea typeface="Quicksand Light"/>
                <a:cs typeface="Quicksand Light"/>
                <a:sym typeface="Quicksand Light"/>
              </a:defRPr>
            </a:lvl6pPr>
            <a:lvl7pPr lvl="6" rtl="0">
              <a:buNone/>
              <a:defRPr sz="800">
                <a:solidFill>
                  <a:srgbClr val="494985"/>
                </a:solidFill>
                <a:latin typeface="Quicksand Light"/>
                <a:ea typeface="Quicksand Light"/>
                <a:cs typeface="Quicksand Light"/>
                <a:sym typeface="Quicksand Light"/>
              </a:defRPr>
            </a:lvl7pPr>
            <a:lvl8pPr lvl="7" rtl="0">
              <a:buNone/>
              <a:defRPr sz="800">
                <a:solidFill>
                  <a:srgbClr val="494985"/>
                </a:solidFill>
                <a:latin typeface="Quicksand Light"/>
                <a:ea typeface="Quicksand Light"/>
                <a:cs typeface="Quicksand Light"/>
                <a:sym typeface="Quicksand Light"/>
              </a:defRPr>
            </a:lvl8pPr>
            <a:lvl9pPr lvl="8" rtl="0">
              <a:buNone/>
              <a:defRPr sz="800">
                <a:solidFill>
                  <a:srgbClr val="494985"/>
                </a:solidFill>
                <a:latin typeface="Quicksand Light"/>
                <a:ea typeface="Quicksand Light"/>
                <a:cs typeface="Quicksand Light"/>
                <a:sym typeface="Quicksand Light"/>
              </a:defRPr>
            </a:lvl9pPr>
          </a:lstStyle>
          <a:p>
            <a:pPr marL="0" lvl="0" indent="0" algn="ctr" rtl="0">
              <a:spcBef>
                <a:spcPts val="0"/>
              </a:spcBef>
              <a:spcAft>
                <a:spcPts val="0"/>
              </a:spcAft>
              <a:buNone/>
            </a:pPr>
            <a:fld id="{00000000-1234-1234-1234-123412341234}" type="slidenum">
              <a:rPr lang="en-GB"/>
              <a:t>‹#›</a:t>
            </a:fld>
            <a:endParaRPr/>
          </a:p>
        </p:txBody>
      </p:sp>
      <p:sp>
        <p:nvSpPr>
          <p:cNvPr id="36" name="Google Shape;36;p6"/>
          <p:cNvSpPr txBox="1">
            <a:spLocks noGrp="1"/>
          </p:cNvSpPr>
          <p:nvPr>
            <p:ph type="subTitle" idx="2"/>
          </p:nvPr>
        </p:nvSpPr>
        <p:spPr>
          <a:xfrm>
            <a:off x="5257800" y="0"/>
            <a:ext cx="3564900" cy="314100"/>
          </a:xfrm>
          <a:prstGeom prst="rect">
            <a:avLst/>
          </a:prstGeom>
        </p:spPr>
        <p:txBody>
          <a:bodyPr spcFirstLastPara="1" wrap="square" lIns="91425" tIns="91425" rIns="0" bIns="91425" anchor="ctr" anchorCtr="0">
            <a:noAutofit/>
          </a:bodyPr>
          <a:lstStyle>
            <a:lvl1pPr lvl="0" algn="r" rtl="0">
              <a:lnSpc>
                <a:spcPct val="100000"/>
              </a:lnSpc>
              <a:spcBef>
                <a:spcPts val="0"/>
              </a:spcBef>
              <a:spcAft>
                <a:spcPts val="0"/>
              </a:spcAft>
              <a:buNone/>
              <a:defRPr sz="1200" b="1"/>
            </a:lvl1pPr>
            <a:lvl2pPr lvl="1" rtl="0">
              <a:spcBef>
                <a:spcPts val="0"/>
              </a:spcBef>
              <a:spcAft>
                <a:spcPts val="0"/>
              </a:spcAft>
              <a:buNone/>
              <a:defRPr/>
            </a:lvl2pPr>
            <a:lvl3pPr lvl="2" rtl="0">
              <a:spcBef>
                <a:spcPts val="1600"/>
              </a:spcBef>
              <a:spcAft>
                <a:spcPts val="0"/>
              </a:spcAft>
              <a:buNone/>
              <a:defRPr/>
            </a:lvl3pPr>
            <a:lvl4pPr lvl="3" rtl="0">
              <a:spcBef>
                <a:spcPts val="1600"/>
              </a:spcBef>
              <a:spcAft>
                <a:spcPts val="0"/>
              </a:spcAft>
              <a:buNone/>
              <a:defRPr/>
            </a:lvl4pPr>
            <a:lvl5pPr lvl="4" rtl="0">
              <a:spcBef>
                <a:spcPts val="1600"/>
              </a:spcBef>
              <a:spcAft>
                <a:spcPts val="0"/>
              </a:spcAft>
              <a:buNone/>
              <a:defRPr/>
            </a:lvl5pPr>
            <a:lvl6pPr lvl="5" rtl="0">
              <a:spcBef>
                <a:spcPts val="1600"/>
              </a:spcBef>
              <a:spcAft>
                <a:spcPts val="0"/>
              </a:spcAft>
              <a:buNone/>
              <a:defRPr/>
            </a:lvl6pPr>
            <a:lvl7pPr lvl="6" rtl="0">
              <a:spcBef>
                <a:spcPts val="1600"/>
              </a:spcBef>
              <a:spcAft>
                <a:spcPts val="0"/>
              </a:spcAft>
              <a:buNone/>
              <a:defRPr/>
            </a:lvl7pPr>
            <a:lvl8pPr lvl="7" rtl="0">
              <a:spcBef>
                <a:spcPts val="1600"/>
              </a:spcBef>
              <a:spcAft>
                <a:spcPts val="0"/>
              </a:spcAft>
              <a:buNone/>
              <a:defRPr/>
            </a:lvl8pPr>
            <a:lvl9pPr lvl="8" rtl="0">
              <a:spcBef>
                <a:spcPts val="1600"/>
              </a:spcBef>
              <a:spcAft>
                <a:spcPts val="1600"/>
              </a:spcAft>
              <a:buNone/>
              <a:defRPr/>
            </a:lvl9pPr>
          </a:lstStyle>
          <a:p>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ext or Images side by side">
  <p:cSld name="TITLE_4_1_1_1_3_1_1_1">
    <p:spTree>
      <p:nvGrpSpPr>
        <p:cNvPr id="1" name="Shape 37"/>
        <p:cNvGrpSpPr/>
        <p:nvPr/>
      </p:nvGrpSpPr>
      <p:grpSpPr>
        <a:xfrm>
          <a:off x="0" y="0"/>
          <a:ext cx="0" cy="0"/>
          <a:chOff x="0" y="0"/>
          <a:chExt cx="0" cy="0"/>
        </a:xfrm>
      </p:grpSpPr>
      <p:sp>
        <p:nvSpPr>
          <p:cNvPr id="38" name="Google Shape;38;p7"/>
          <p:cNvSpPr txBox="1">
            <a:spLocks noGrp="1"/>
          </p:cNvSpPr>
          <p:nvPr>
            <p:ph type="body" idx="1"/>
          </p:nvPr>
        </p:nvSpPr>
        <p:spPr>
          <a:xfrm>
            <a:off x="310900" y="1170124"/>
            <a:ext cx="4096500" cy="3659100"/>
          </a:xfrm>
          <a:prstGeom prst="rect">
            <a:avLst/>
          </a:prstGeom>
          <a:ln>
            <a:noFill/>
          </a:ln>
        </p:spPr>
        <p:txBody>
          <a:bodyPr spcFirstLastPara="1" wrap="square" lIns="91425" tIns="91425" rIns="91425" bIns="91425" anchor="t" anchorCtr="0">
            <a:noAutofit/>
          </a:bodyPr>
          <a:lstStyle>
            <a:lvl1pPr marL="457200" lvl="0" indent="-342900" rtl="0">
              <a:spcBef>
                <a:spcPts val="0"/>
              </a:spcBef>
              <a:spcAft>
                <a:spcPts val="0"/>
              </a:spcAft>
              <a:buSzPts val="1800"/>
              <a:buChar char="●"/>
              <a:defRPr/>
            </a:lvl1pPr>
            <a:lvl2pPr marL="914400" lvl="1" indent="-317500" rtl="0">
              <a:spcBef>
                <a:spcPts val="1600"/>
              </a:spcBef>
              <a:spcAft>
                <a:spcPts val="0"/>
              </a:spcAft>
              <a:buSzPts val="1400"/>
              <a:buChar char="○"/>
              <a:defRPr/>
            </a:lvl2pPr>
            <a:lvl3pPr marL="1371600" lvl="2" indent="-317500" rtl="0">
              <a:spcBef>
                <a:spcPts val="1600"/>
              </a:spcBef>
              <a:spcAft>
                <a:spcPts val="0"/>
              </a:spcAft>
              <a:buSzPts val="1400"/>
              <a:buChar char="■"/>
              <a:defRPr/>
            </a:lvl3pPr>
            <a:lvl4pPr marL="1828800" lvl="3" indent="-317500" rtl="0">
              <a:spcBef>
                <a:spcPts val="1600"/>
              </a:spcBef>
              <a:spcAft>
                <a:spcPts val="0"/>
              </a:spcAft>
              <a:buSzPts val="1400"/>
              <a:buChar char="●"/>
              <a:defRPr/>
            </a:lvl4pPr>
            <a:lvl5pPr marL="2286000" lvl="4" indent="-317500" rtl="0">
              <a:spcBef>
                <a:spcPts val="1600"/>
              </a:spcBef>
              <a:spcAft>
                <a:spcPts val="0"/>
              </a:spcAft>
              <a:buSzPts val="1400"/>
              <a:buChar char="○"/>
              <a:defRPr/>
            </a:lvl5pPr>
            <a:lvl6pPr marL="2743200" lvl="5" indent="-317500" rtl="0">
              <a:spcBef>
                <a:spcPts val="1600"/>
              </a:spcBef>
              <a:spcAft>
                <a:spcPts val="0"/>
              </a:spcAft>
              <a:buSzPts val="1400"/>
              <a:buChar char="■"/>
              <a:defRPr/>
            </a:lvl6pPr>
            <a:lvl7pPr marL="3200400" lvl="6" indent="-317500" rtl="0">
              <a:spcBef>
                <a:spcPts val="1600"/>
              </a:spcBef>
              <a:spcAft>
                <a:spcPts val="0"/>
              </a:spcAft>
              <a:buSzPts val="1400"/>
              <a:buChar char="●"/>
              <a:defRPr/>
            </a:lvl7pPr>
            <a:lvl8pPr marL="3657600" lvl="7" indent="-317500" rtl="0">
              <a:spcBef>
                <a:spcPts val="1600"/>
              </a:spcBef>
              <a:spcAft>
                <a:spcPts val="0"/>
              </a:spcAft>
              <a:buSzPts val="1400"/>
              <a:buChar char="○"/>
              <a:defRPr/>
            </a:lvl8pPr>
            <a:lvl9pPr marL="4114800" lvl="8" indent="-317500" rtl="0">
              <a:spcBef>
                <a:spcPts val="1600"/>
              </a:spcBef>
              <a:spcAft>
                <a:spcPts val="1600"/>
              </a:spcAft>
              <a:buSzPts val="1400"/>
              <a:buChar char="■"/>
              <a:defRPr/>
            </a:lvl9pPr>
          </a:lstStyle>
          <a:p>
            <a:endParaRPr/>
          </a:p>
        </p:txBody>
      </p:sp>
      <p:sp>
        <p:nvSpPr>
          <p:cNvPr id="39" name="Google Shape;39;p7"/>
          <p:cNvSpPr txBox="1">
            <a:spLocks noGrp="1"/>
          </p:cNvSpPr>
          <p:nvPr>
            <p:ph type="title"/>
          </p:nvPr>
        </p:nvSpPr>
        <p:spPr>
          <a:xfrm>
            <a:off x="310900" y="319600"/>
            <a:ext cx="8521200" cy="698100"/>
          </a:xfrm>
          <a:prstGeom prst="rect">
            <a:avLst/>
          </a:prstGeom>
        </p:spPr>
        <p:txBody>
          <a:bodyPr spcFirstLastPara="1" wrap="square" lIns="91425" tIns="91425" rIns="91425" bIns="91425" anchor="ctr" anchorCtr="0">
            <a:noAutofit/>
          </a:bodyPr>
          <a:lstStyle>
            <a:lvl1pPr lvl="0" rtl="0">
              <a:spcBef>
                <a:spcPts val="0"/>
              </a:spcBef>
              <a:spcAft>
                <a:spcPts val="0"/>
              </a:spcAft>
              <a:buNone/>
              <a:defRPr sz="2400"/>
            </a:lvl1pPr>
            <a:lvl2pPr lvl="1" rtl="0">
              <a:spcBef>
                <a:spcPts val="0"/>
              </a:spcBef>
              <a:spcAft>
                <a:spcPts val="0"/>
              </a:spcAft>
              <a:buNone/>
              <a:defRPr/>
            </a:lvl2pPr>
            <a:lvl3pPr lvl="2" rtl="0">
              <a:spcBef>
                <a:spcPts val="0"/>
              </a:spcBef>
              <a:spcAft>
                <a:spcPts val="0"/>
              </a:spcAft>
              <a:buNone/>
              <a:defRPr/>
            </a:lvl3pPr>
            <a:lvl4pPr lvl="3" rtl="0">
              <a:spcBef>
                <a:spcPts val="0"/>
              </a:spcBef>
              <a:spcAft>
                <a:spcPts val="0"/>
              </a:spcAft>
              <a:buNone/>
              <a:defRPr/>
            </a:lvl4pPr>
            <a:lvl5pPr lvl="4" rtl="0">
              <a:spcBef>
                <a:spcPts val="0"/>
              </a:spcBef>
              <a:spcAft>
                <a:spcPts val="0"/>
              </a:spcAft>
              <a:buNone/>
              <a:defRPr/>
            </a:lvl5pPr>
            <a:lvl6pPr lvl="5" rtl="0">
              <a:spcBef>
                <a:spcPts val="0"/>
              </a:spcBef>
              <a:spcAft>
                <a:spcPts val="0"/>
              </a:spcAft>
              <a:buNone/>
              <a:defRPr/>
            </a:lvl6pPr>
            <a:lvl7pPr lvl="6" rtl="0">
              <a:spcBef>
                <a:spcPts val="0"/>
              </a:spcBef>
              <a:spcAft>
                <a:spcPts val="0"/>
              </a:spcAft>
              <a:buNone/>
              <a:defRPr/>
            </a:lvl7pPr>
            <a:lvl8pPr lvl="7" rtl="0">
              <a:spcBef>
                <a:spcPts val="0"/>
              </a:spcBef>
              <a:spcAft>
                <a:spcPts val="0"/>
              </a:spcAft>
              <a:buNone/>
              <a:defRPr/>
            </a:lvl8pPr>
            <a:lvl9pPr lvl="8" rtl="0">
              <a:spcBef>
                <a:spcPts val="0"/>
              </a:spcBef>
              <a:spcAft>
                <a:spcPts val="0"/>
              </a:spcAft>
              <a:buNone/>
              <a:defRPr/>
            </a:lvl9pPr>
          </a:lstStyle>
          <a:p>
            <a:endParaRPr/>
          </a:p>
        </p:txBody>
      </p:sp>
      <p:sp>
        <p:nvSpPr>
          <p:cNvPr id="40" name="Google Shape;40;p7"/>
          <p:cNvSpPr txBox="1">
            <a:spLocks noGrp="1"/>
          </p:cNvSpPr>
          <p:nvPr>
            <p:ph type="sldNum" idx="12"/>
          </p:nvPr>
        </p:nvSpPr>
        <p:spPr>
          <a:xfrm>
            <a:off x="8832200" y="4829300"/>
            <a:ext cx="311700" cy="314100"/>
          </a:xfrm>
          <a:prstGeom prst="rect">
            <a:avLst/>
          </a:prstGeom>
        </p:spPr>
        <p:txBody>
          <a:bodyPr spcFirstLastPara="1" wrap="square" lIns="91425" tIns="91425" rIns="91425" bIns="91425" anchor="t" anchorCtr="0">
            <a:noAutofit/>
          </a:bodyPr>
          <a:lstStyle>
            <a:lvl1pPr lvl="0" rtl="0">
              <a:buNone/>
              <a:defRPr sz="800">
                <a:solidFill>
                  <a:srgbClr val="494985"/>
                </a:solidFill>
                <a:latin typeface="Quicksand Light"/>
                <a:ea typeface="Quicksand Light"/>
                <a:cs typeface="Quicksand Light"/>
                <a:sym typeface="Quicksand Light"/>
              </a:defRPr>
            </a:lvl1pPr>
            <a:lvl2pPr lvl="1" rtl="0">
              <a:buNone/>
              <a:defRPr sz="800">
                <a:solidFill>
                  <a:srgbClr val="494985"/>
                </a:solidFill>
                <a:latin typeface="Quicksand Light"/>
                <a:ea typeface="Quicksand Light"/>
                <a:cs typeface="Quicksand Light"/>
                <a:sym typeface="Quicksand Light"/>
              </a:defRPr>
            </a:lvl2pPr>
            <a:lvl3pPr lvl="2" rtl="0">
              <a:buNone/>
              <a:defRPr sz="800">
                <a:solidFill>
                  <a:srgbClr val="494985"/>
                </a:solidFill>
                <a:latin typeface="Quicksand Light"/>
                <a:ea typeface="Quicksand Light"/>
                <a:cs typeface="Quicksand Light"/>
                <a:sym typeface="Quicksand Light"/>
              </a:defRPr>
            </a:lvl3pPr>
            <a:lvl4pPr lvl="3" rtl="0">
              <a:buNone/>
              <a:defRPr sz="800">
                <a:solidFill>
                  <a:srgbClr val="494985"/>
                </a:solidFill>
                <a:latin typeface="Quicksand Light"/>
                <a:ea typeface="Quicksand Light"/>
                <a:cs typeface="Quicksand Light"/>
                <a:sym typeface="Quicksand Light"/>
              </a:defRPr>
            </a:lvl4pPr>
            <a:lvl5pPr lvl="4" rtl="0">
              <a:buNone/>
              <a:defRPr sz="800">
                <a:solidFill>
                  <a:srgbClr val="494985"/>
                </a:solidFill>
                <a:latin typeface="Quicksand Light"/>
                <a:ea typeface="Quicksand Light"/>
                <a:cs typeface="Quicksand Light"/>
                <a:sym typeface="Quicksand Light"/>
              </a:defRPr>
            </a:lvl5pPr>
            <a:lvl6pPr lvl="5" rtl="0">
              <a:buNone/>
              <a:defRPr sz="800">
                <a:solidFill>
                  <a:srgbClr val="494985"/>
                </a:solidFill>
                <a:latin typeface="Quicksand Light"/>
                <a:ea typeface="Quicksand Light"/>
                <a:cs typeface="Quicksand Light"/>
                <a:sym typeface="Quicksand Light"/>
              </a:defRPr>
            </a:lvl6pPr>
            <a:lvl7pPr lvl="6" rtl="0">
              <a:buNone/>
              <a:defRPr sz="800">
                <a:solidFill>
                  <a:srgbClr val="494985"/>
                </a:solidFill>
                <a:latin typeface="Quicksand Light"/>
                <a:ea typeface="Quicksand Light"/>
                <a:cs typeface="Quicksand Light"/>
                <a:sym typeface="Quicksand Light"/>
              </a:defRPr>
            </a:lvl7pPr>
            <a:lvl8pPr lvl="7" rtl="0">
              <a:buNone/>
              <a:defRPr sz="800">
                <a:solidFill>
                  <a:srgbClr val="494985"/>
                </a:solidFill>
                <a:latin typeface="Quicksand Light"/>
                <a:ea typeface="Quicksand Light"/>
                <a:cs typeface="Quicksand Light"/>
                <a:sym typeface="Quicksand Light"/>
              </a:defRPr>
            </a:lvl8pPr>
            <a:lvl9pPr lvl="8" rtl="0">
              <a:buNone/>
              <a:defRPr sz="800">
                <a:solidFill>
                  <a:srgbClr val="494985"/>
                </a:solidFill>
                <a:latin typeface="Quicksand Light"/>
                <a:ea typeface="Quicksand Light"/>
                <a:cs typeface="Quicksand Light"/>
                <a:sym typeface="Quicksand Light"/>
              </a:defRPr>
            </a:lvl9pPr>
          </a:lstStyle>
          <a:p>
            <a:pPr marL="0" lvl="0" indent="0" algn="ctr" rtl="0">
              <a:spcBef>
                <a:spcPts val="0"/>
              </a:spcBef>
              <a:spcAft>
                <a:spcPts val="0"/>
              </a:spcAft>
              <a:buNone/>
            </a:pPr>
            <a:fld id="{00000000-1234-1234-1234-123412341234}" type="slidenum">
              <a:rPr lang="en-GB"/>
              <a:t>‹#›</a:t>
            </a:fld>
            <a:endParaRPr/>
          </a:p>
        </p:txBody>
      </p:sp>
      <p:sp>
        <p:nvSpPr>
          <p:cNvPr id="41" name="Google Shape;41;p7"/>
          <p:cNvSpPr txBox="1">
            <a:spLocks noGrp="1"/>
          </p:cNvSpPr>
          <p:nvPr>
            <p:ph type="body" idx="2"/>
          </p:nvPr>
        </p:nvSpPr>
        <p:spPr>
          <a:xfrm>
            <a:off x="4736600" y="1170100"/>
            <a:ext cx="4096500" cy="3659100"/>
          </a:xfrm>
          <a:prstGeom prst="rect">
            <a:avLst/>
          </a:prstGeom>
          <a:ln>
            <a:noFill/>
          </a:ln>
        </p:spPr>
        <p:txBody>
          <a:bodyPr spcFirstLastPara="1" wrap="square" lIns="91425" tIns="91425" rIns="91425" bIns="91425" anchor="t" anchorCtr="0">
            <a:noAutofit/>
          </a:bodyPr>
          <a:lstStyle>
            <a:lvl1pPr marL="457200" lvl="0" indent="-342900" rtl="0">
              <a:spcBef>
                <a:spcPts val="0"/>
              </a:spcBef>
              <a:spcAft>
                <a:spcPts val="0"/>
              </a:spcAft>
              <a:buSzPts val="1800"/>
              <a:buChar char="●"/>
              <a:defRPr/>
            </a:lvl1pPr>
            <a:lvl2pPr marL="914400" lvl="1" indent="-317500" rtl="0">
              <a:spcBef>
                <a:spcPts val="1600"/>
              </a:spcBef>
              <a:spcAft>
                <a:spcPts val="0"/>
              </a:spcAft>
              <a:buSzPts val="1400"/>
              <a:buChar char="○"/>
              <a:defRPr/>
            </a:lvl2pPr>
            <a:lvl3pPr marL="1371600" lvl="2" indent="-317500" rtl="0">
              <a:spcBef>
                <a:spcPts val="1600"/>
              </a:spcBef>
              <a:spcAft>
                <a:spcPts val="0"/>
              </a:spcAft>
              <a:buSzPts val="1400"/>
              <a:buChar char="■"/>
              <a:defRPr/>
            </a:lvl3pPr>
            <a:lvl4pPr marL="1828800" lvl="3" indent="-317500" rtl="0">
              <a:spcBef>
                <a:spcPts val="1600"/>
              </a:spcBef>
              <a:spcAft>
                <a:spcPts val="0"/>
              </a:spcAft>
              <a:buSzPts val="1400"/>
              <a:buChar char="●"/>
              <a:defRPr/>
            </a:lvl4pPr>
            <a:lvl5pPr marL="2286000" lvl="4" indent="-317500" rtl="0">
              <a:spcBef>
                <a:spcPts val="1600"/>
              </a:spcBef>
              <a:spcAft>
                <a:spcPts val="0"/>
              </a:spcAft>
              <a:buSzPts val="1400"/>
              <a:buChar char="○"/>
              <a:defRPr/>
            </a:lvl5pPr>
            <a:lvl6pPr marL="2743200" lvl="5" indent="-317500" rtl="0">
              <a:spcBef>
                <a:spcPts val="1600"/>
              </a:spcBef>
              <a:spcAft>
                <a:spcPts val="0"/>
              </a:spcAft>
              <a:buSzPts val="1400"/>
              <a:buChar char="■"/>
              <a:defRPr/>
            </a:lvl6pPr>
            <a:lvl7pPr marL="3200400" lvl="6" indent="-317500" rtl="0">
              <a:spcBef>
                <a:spcPts val="1600"/>
              </a:spcBef>
              <a:spcAft>
                <a:spcPts val="0"/>
              </a:spcAft>
              <a:buSzPts val="1400"/>
              <a:buChar char="●"/>
              <a:defRPr/>
            </a:lvl7pPr>
            <a:lvl8pPr marL="3657600" lvl="7" indent="-317500" rtl="0">
              <a:spcBef>
                <a:spcPts val="1600"/>
              </a:spcBef>
              <a:spcAft>
                <a:spcPts val="0"/>
              </a:spcAft>
              <a:buSzPts val="1400"/>
              <a:buChar char="○"/>
              <a:defRPr/>
            </a:lvl8pPr>
            <a:lvl9pPr marL="4114800" lvl="8" indent="-317500" rtl="0">
              <a:spcBef>
                <a:spcPts val="1600"/>
              </a:spcBef>
              <a:spcAft>
                <a:spcPts val="1600"/>
              </a:spcAft>
              <a:buSzPts val="1400"/>
              <a:buChar char="■"/>
              <a:defRPr/>
            </a:lvl9pPr>
          </a:lstStyle>
          <a:p>
            <a:endParaRPr/>
          </a:p>
        </p:txBody>
      </p:sp>
      <p:sp>
        <p:nvSpPr>
          <p:cNvPr id="42" name="Google Shape;42;p7"/>
          <p:cNvSpPr txBox="1">
            <a:spLocks noGrp="1"/>
          </p:cNvSpPr>
          <p:nvPr>
            <p:ph type="subTitle" idx="3"/>
          </p:nvPr>
        </p:nvSpPr>
        <p:spPr>
          <a:xfrm>
            <a:off x="5257800" y="0"/>
            <a:ext cx="3564900" cy="314100"/>
          </a:xfrm>
          <a:prstGeom prst="rect">
            <a:avLst/>
          </a:prstGeom>
        </p:spPr>
        <p:txBody>
          <a:bodyPr spcFirstLastPara="1" wrap="square" lIns="91425" tIns="91425" rIns="0" bIns="91425" anchor="ctr" anchorCtr="0">
            <a:noAutofit/>
          </a:bodyPr>
          <a:lstStyle>
            <a:lvl1pPr lvl="0" algn="r" rtl="0">
              <a:lnSpc>
                <a:spcPct val="100000"/>
              </a:lnSpc>
              <a:spcBef>
                <a:spcPts val="0"/>
              </a:spcBef>
              <a:spcAft>
                <a:spcPts val="0"/>
              </a:spcAft>
              <a:buNone/>
              <a:defRPr sz="1200" b="1"/>
            </a:lvl1pPr>
            <a:lvl2pPr lvl="1" rtl="0">
              <a:spcBef>
                <a:spcPts val="0"/>
              </a:spcBef>
              <a:spcAft>
                <a:spcPts val="0"/>
              </a:spcAft>
              <a:buNone/>
              <a:defRPr/>
            </a:lvl2pPr>
            <a:lvl3pPr lvl="2" rtl="0">
              <a:spcBef>
                <a:spcPts val="1600"/>
              </a:spcBef>
              <a:spcAft>
                <a:spcPts val="0"/>
              </a:spcAft>
              <a:buNone/>
              <a:defRPr/>
            </a:lvl3pPr>
            <a:lvl4pPr lvl="3" rtl="0">
              <a:spcBef>
                <a:spcPts val="1600"/>
              </a:spcBef>
              <a:spcAft>
                <a:spcPts val="0"/>
              </a:spcAft>
              <a:buNone/>
              <a:defRPr/>
            </a:lvl4pPr>
            <a:lvl5pPr lvl="4" rtl="0">
              <a:spcBef>
                <a:spcPts val="1600"/>
              </a:spcBef>
              <a:spcAft>
                <a:spcPts val="0"/>
              </a:spcAft>
              <a:buNone/>
              <a:defRPr/>
            </a:lvl5pPr>
            <a:lvl6pPr lvl="5" rtl="0">
              <a:spcBef>
                <a:spcPts val="1600"/>
              </a:spcBef>
              <a:spcAft>
                <a:spcPts val="0"/>
              </a:spcAft>
              <a:buNone/>
              <a:defRPr/>
            </a:lvl6pPr>
            <a:lvl7pPr lvl="6" rtl="0">
              <a:spcBef>
                <a:spcPts val="1600"/>
              </a:spcBef>
              <a:spcAft>
                <a:spcPts val="0"/>
              </a:spcAft>
              <a:buNone/>
              <a:defRPr/>
            </a:lvl7pPr>
            <a:lvl8pPr lvl="7" rtl="0">
              <a:spcBef>
                <a:spcPts val="1600"/>
              </a:spcBef>
              <a:spcAft>
                <a:spcPts val="0"/>
              </a:spcAft>
              <a:buNone/>
              <a:defRPr/>
            </a:lvl8pPr>
            <a:lvl9pPr lvl="8" rtl="0">
              <a:spcBef>
                <a:spcPts val="1600"/>
              </a:spcBef>
              <a:spcAft>
                <a:spcPts val="1600"/>
              </a:spcAft>
              <a:buNone/>
              <a:defRPr/>
            </a:lvl9pPr>
          </a:lstStyle>
          <a:p>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Large text">
  <p:cSld name="TITLE_4_1_1_1_1_1_1">
    <p:spTree>
      <p:nvGrpSpPr>
        <p:cNvPr id="1" name="Shape 43"/>
        <p:cNvGrpSpPr/>
        <p:nvPr/>
      </p:nvGrpSpPr>
      <p:grpSpPr>
        <a:xfrm>
          <a:off x="0" y="0"/>
          <a:ext cx="0" cy="0"/>
          <a:chOff x="0" y="0"/>
          <a:chExt cx="0" cy="0"/>
        </a:xfrm>
      </p:grpSpPr>
      <p:sp>
        <p:nvSpPr>
          <p:cNvPr id="44" name="Google Shape;44;p8"/>
          <p:cNvSpPr txBox="1">
            <a:spLocks noGrp="1"/>
          </p:cNvSpPr>
          <p:nvPr>
            <p:ph type="title"/>
          </p:nvPr>
        </p:nvSpPr>
        <p:spPr>
          <a:xfrm>
            <a:off x="310900" y="319600"/>
            <a:ext cx="8521200" cy="4508400"/>
          </a:xfrm>
          <a:prstGeom prst="rect">
            <a:avLst/>
          </a:prstGeom>
        </p:spPr>
        <p:txBody>
          <a:bodyPr spcFirstLastPara="1" wrap="square" lIns="91425" tIns="91425" rIns="91425" bIns="91425" anchor="t" anchorCtr="0">
            <a:noAutofit/>
          </a:bodyPr>
          <a:lstStyle>
            <a:lvl1pPr lvl="0" rtl="0">
              <a:spcBef>
                <a:spcPts val="0"/>
              </a:spcBef>
              <a:spcAft>
                <a:spcPts val="0"/>
              </a:spcAft>
              <a:buNone/>
              <a:defRPr sz="3600" b="0">
                <a:latin typeface="Quicksand Light"/>
                <a:ea typeface="Quicksand Light"/>
                <a:cs typeface="Quicksand Light"/>
                <a:sym typeface="Quicksand Light"/>
              </a:defRPr>
            </a:lvl1pPr>
            <a:lvl2pPr lvl="1" rtl="0">
              <a:spcBef>
                <a:spcPts val="0"/>
              </a:spcBef>
              <a:spcAft>
                <a:spcPts val="0"/>
              </a:spcAft>
              <a:buNone/>
              <a:defRPr/>
            </a:lvl2pPr>
            <a:lvl3pPr lvl="2" rtl="0">
              <a:spcBef>
                <a:spcPts val="0"/>
              </a:spcBef>
              <a:spcAft>
                <a:spcPts val="0"/>
              </a:spcAft>
              <a:buNone/>
              <a:defRPr/>
            </a:lvl3pPr>
            <a:lvl4pPr lvl="3" rtl="0">
              <a:spcBef>
                <a:spcPts val="0"/>
              </a:spcBef>
              <a:spcAft>
                <a:spcPts val="0"/>
              </a:spcAft>
              <a:buNone/>
              <a:defRPr/>
            </a:lvl4pPr>
            <a:lvl5pPr lvl="4" rtl="0">
              <a:spcBef>
                <a:spcPts val="0"/>
              </a:spcBef>
              <a:spcAft>
                <a:spcPts val="0"/>
              </a:spcAft>
              <a:buNone/>
              <a:defRPr/>
            </a:lvl5pPr>
            <a:lvl6pPr lvl="5" rtl="0">
              <a:spcBef>
                <a:spcPts val="0"/>
              </a:spcBef>
              <a:spcAft>
                <a:spcPts val="0"/>
              </a:spcAft>
              <a:buNone/>
              <a:defRPr/>
            </a:lvl6pPr>
            <a:lvl7pPr lvl="6" rtl="0">
              <a:spcBef>
                <a:spcPts val="0"/>
              </a:spcBef>
              <a:spcAft>
                <a:spcPts val="0"/>
              </a:spcAft>
              <a:buNone/>
              <a:defRPr/>
            </a:lvl7pPr>
            <a:lvl8pPr lvl="7" rtl="0">
              <a:spcBef>
                <a:spcPts val="0"/>
              </a:spcBef>
              <a:spcAft>
                <a:spcPts val="0"/>
              </a:spcAft>
              <a:buNone/>
              <a:defRPr/>
            </a:lvl8pPr>
            <a:lvl9pPr lvl="8" rtl="0">
              <a:spcBef>
                <a:spcPts val="0"/>
              </a:spcBef>
              <a:spcAft>
                <a:spcPts val="0"/>
              </a:spcAft>
              <a:buNone/>
              <a:defRPr/>
            </a:lvl9pPr>
          </a:lstStyle>
          <a:p>
            <a:endParaRPr/>
          </a:p>
        </p:txBody>
      </p:sp>
      <p:sp>
        <p:nvSpPr>
          <p:cNvPr id="45" name="Google Shape;45;p8"/>
          <p:cNvSpPr txBox="1">
            <a:spLocks noGrp="1"/>
          </p:cNvSpPr>
          <p:nvPr>
            <p:ph type="sldNum" idx="12"/>
          </p:nvPr>
        </p:nvSpPr>
        <p:spPr>
          <a:xfrm>
            <a:off x="8832200" y="4829300"/>
            <a:ext cx="311700" cy="314100"/>
          </a:xfrm>
          <a:prstGeom prst="rect">
            <a:avLst/>
          </a:prstGeom>
        </p:spPr>
        <p:txBody>
          <a:bodyPr spcFirstLastPara="1" wrap="square" lIns="91425" tIns="91425" rIns="91425" bIns="91425" anchor="t" anchorCtr="0">
            <a:noAutofit/>
          </a:bodyPr>
          <a:lstStyle>
            <a:lvl1pPr lvl="0" rtl="0">
              <a:buNone/>
              <a:defRPr sz="800">
                <a:solidFill>
                  <a:srgbClr val="494985"/>
                </a:solidFill>
                <a:latin typeface="Quicksand Light"/>
                <a:ea typeface="Quicksand Light"/>
                <a:cs typeface="Quicksand Light"/>
                <a:sym typeface="Quicksand Light"/>
              </a:defRPr>
            </a:lvl1pPr>
            <a:lvl2pPr lvl="1" rtl="0">
              <a:buNone/>
              <a:defRPr sz="800">
                <a:solidFill>
                  <a:srgbClr val="494985"/>
                </a:solidFill>
                <a:latin typeface="Quicksand Light"/>
                <a:ea typeface="Quicksand Light"/>
                <a:cs typeface="Quicksand Light"/>
                <a:sym typeface="Quicksand Light"/>
              </a:defRPr>
            </a:lvl2pPr>
            <a:lvl3pPr lvl="2" rtl="0">
              <a:buNone/>
              <a:defRPr sz="800">
                <a:solidFill>
                  <a:srgbClr val="494985"/>
                </a:solidFill>
                <a:latin typeface="Quicksand Light"/>
                <a:ea typeface="Quicksand Light"/>
                <a:cs typeface="Quicksand Light"/>
                <a:sym typeface="Quicksand Light"/>
              </a:defRPr>
            </a:lvl3pPr>
            <a:lvl4pPr lvl="3" rtl="0">
              <a:buNone/>
              <a:defRPr sz="800">
                <a:solidFill>
                  <a:srgbClr val="494985"/>
                </a:solidFill>
                <a:latin typeface="Quicksand Light"/>
                <a:ea typeface="Quicksand Light"/>
                <a:cs typeface="Quicksand Light"/>
                <a:sym typeface="Quicksand Light"/>
              </a:defRPr>
            </a:lvl4pPr>
            <a:lvl5pPr lvl="4" rtl="0">
              <a:buNone/>
              <a:defRPr sz="800">
                <a:solidFill>
                  <a:srgbClr val="494985"/>
                </a:solidFill>
                <a:latin typeface="Quicksand Light"/>
                <a:ea typeface="Quicksand Light"/>
                <a:cs typeface="Quicksand Light"/>
                <a:sym typeface="Quicksand Light"/>
              </a:defRPr>
            </a:lvl5pPr>
            <a:lvl6pPr lvl="5" rtl="0">
              <a:buNone/>
              <a:defRPr sz="800">
                <a:solidFill>
                  <a:srgbClr val="494985"/>
                </a:solidFill>
                <a:latin typeface="Quicksand Light"/>
                <a:ea typeface="Quicksand Light"/>
                <a:cs typeface="Quicksand Light"/>
                <a:sym typeface="Quicksand Light"/>
              </a:defRPr>
            </a:lvl6pPr>
            <a:lvl7pPr lvl="6" rtl="0">
              <a:buNone/>
              <a:defRPr sz="800">
                <a:solidFill>
                  <a:srgbClr val="494985"/>
                </a:solidFill>
                <a:latin typeface="Quicksand Light"/>
                <a:ea typeface="Quicksand Light"/>
                <a:cs typeface="Quicksand Light"/>
                <a:sym typeface="Quicksand Light"/>
              </a:defRPr>
            </a:lvl7pPr>
            <a:lvl8pPr lvl="7" rtl="0">
              <a:buNone/>
              <a:defRPr sz="800">
                <a:solidFill>
                  <a:srgbClr val="494985"/>
                </a:solidFill>
                <a:latin typeface="Quicksand Light"/>
                <a:ea typeface="Quicksand Light"/>
                <a:cs typeface="Quicksand Light"/>
                <a:sym typeface="Quicksand Light"/>
              </a:defRPr>
            </a:lvl8pPr>
            <a:lvl9pPr lvl="8" rtl="0">
              <a:buNone/>
              <a:defRPr sz="800">
                <a:solidFill>
                  <a:srgbClr val="494985"/>
                </a:solidFill>
                <a:latin typeface="Quicksand Light"/>
                <a:ea typeface="Quicksand Light"/>
                <a:cs typeface="Quicksand Light"/>
                <a:sym typeface="Quicksand Light"/>
              </a:defRPr>
            </a:lvl9pPr>
          </a:lstStyle>
          <a:p>
            <a:pPr marL="0" lvl="0" indent="0" algn="ctr" rtl="0">
              <a:spcBef>
                <a:spcPts val="0"/>
              </a:spcBef>
              <a:spcAft>
                <a:spcPts val="0"/>
              </a:spcAft>
              <a:buNone/>
            </a:pPr>
            <a:fld id="{00000000-1234-1234-1234-123412341234}" type="slidenum">
              <a:rPr lang="en-GB"/>
              <a:t>‹#›</a:t>
            </a:fld>
            <a:endParaRPr/>
          </a:p>
        </p:txBody>
      </p:sp>
      <p:sp>
        <p:nvSpPr>
          <p:cNvPr id="46" name="Google Shape;46;p8"/>
          <p:cNvSpPr txBox="1">
            <a:spLocks noGrp="1"/>
          </p:cNvSpPr>
          <p:nvPr>
            <p:ph type="subTitle" idx="1"/>
          </p:nvPr>
        </p:nvSpPr>
        <p:spPr>
          <a:xfrm>
            <a:off x="5257800" y="0"/>
            <a:ext cx="3564900" cy="314100"/>
          </a:xfrm>
          <a:prstGeom prst="rect">
            <a:avLst/>
          </a:prstGeom>
        </p:spPr>
        <p:txBody>
          <a:bodyPr spcFirstLastPara="1" wrap="square" lIns="91425" tIns="91425" rIns="0" bIns="91425" anchor="ctr" anchorCtr="0">
            <a:noAutofit/>
          </a:bodyPr>
          <a:lstStyle>
            <a:lvl1pPr lvl="0" algn="r" rtl="0">
              <a:lnSpc>
                <a:spcPct val="100000"/>
              </a:lnSpc>
              <a:spcBef>
                <a:spcPts val="0"/>
              </a:spcBef>
              <a:spcAft>
                <a:spcPts val="0"/>
              </a:spcAft>
              <a:buNone/>
              <a:defRPr sz="1200" b="1"/>
            </a:lvl1pPr>
            <a:lvl2pPr lvl="1" rtl="0">
              <a:spcBef>
                <a:spcPts val="0"/>
              </a:spcBef>
              <a:spcAft>
                <a:spcPts val="0"/>
              </a:spcAft>
              <a:buNone/>
              <a:defRPr/>
            </a:lvl2pPr>
            <a:lvl3pPr lvl="2" rtl="0">
              <a:spcBef>
                <a:spcPts val="1600"/>
              </a:spcBef>
              <a:spcAft>
                <a:spcPts val="0"/>
              </a:spcAft>
              <a:buNone/>
              <a:defRPr/>
            </a:lvl3pPr>
            <a:lvl4pPr lvl="3" rtl="0">
              <a:spcBef>
                <a:spcPts val="1600"/>
              </a:spcBef>
              <a:spcAft>
                <a:spcPts val="0"/>
              </a:spcAft>
              <a:buNone/>
              <a:defRPr/>
            </a:lvl4pPr>
            <a:lvl5pPr lvl="4" rtl="0">
              <a:spcBef>
                <a:spcPts val="1600"/>
              </a:spcBef>
              <a:spcAft>
                <a:spcPts val="0"/>
              </a:spcAft>
              <a:buNone/>
              <a:defRPr/>
            </a:lvl5pPr>
            <a:lvl6pPr lvl="5" rtl="0">
              <a:spcBef>
                <a:spcPts val="1600"/>
              </a:spcBef>
              <a:spcAft>
                <a:spcPts val="0"/>
              </a:spcAft>
              <a:buNone/>
              <a:defRPr/>
            </a:lvl6pPr>
            <a:lvl7pPr lvl="6" rtl="0">
              <a:spcBef>
                <a:spcPts val="1600"/>
              </a:spcBef>
              <a:spcAft>
                <a:spcPts val="0"/>
              </a:spcAft>
              <a:buNone/>
              <a:defRPr/>
            </a:lvl7pPr>
            <a:lvl8pPr lvl="7" rtl="0">
              <a:spcBef>
                <a:spcPts val="1600"/>
              </a:spcBef>
              <a:spcAft>
                <a:spcPts val="0"/>
              </a:spcAft>
              <a:buNone/>
              <a:defRPr/>
            </a:lvl8pPr>
            <a:lvl9pPr lvl="8" rtl="0">
              <a:spcBef>
                <a:spcPts val="1600"/>
              </a:spcBef>
              <a:spcAft>
                <a:spcPts val="1600"/>
              </a:spcAft>
              <a:buNone/>
              <a:defRPr/>
            </a:lvl9pPr>
          </a:lstStyle>
          <a:p>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rgbClr val="1155CC">
            <a:alpha val="5590"/>
          </a:srgbClr>
        </a:solidFill>
        <a:effectLst/>
      </p:bgPr>
    </p:bg>
    <p:spTree>
      <p:nvGrpSpPr>
        <p:cNvPr id="1" name="Shape 5"/>
        <p:cNvGrpSpPr/>
        <p:nvPr/>
      </p:nvGrpSpPr>
      <p:grpSpPr>
        <a:xfrm>
          <a:off x="0" y="0"/>
          <a:ext cx="0" cy="0"/>
          <a:chOff x="0" y="0"/>
          <a:chExt cx="0" cy="0"/>
        </a:xfrm>
      </p:grpSpPr>
      <p:sp>
        <p:nvSpPr>
          <p:cNvPr id="6" name="Google Shape;6;p1"/>
          <p:cNvSpPr/>
          <p:nvPr/>
        </p:nvSpPr>
        <p:spPr>
          <a:xfrm>
            <a:off x="0" y="2725"/>
            <a:ext cx="9144000" cy="306900"/>
          </a:xfrm>
          <a:prstGeom prst="rect">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 name="Google Shape;7;p1"/>
          <p:cNvSpPr txBox="1">
            <a:spLocks noGrp="1"/>
          </p:cNvSpPr>
          <p:nvPr>
            <p:ph type="title"/>
          </p:nvPr>
        </p:nvSpPr>
        <p:spPr>
          <a:xfrm>
            <a:off x="310900" y="310900"/>
            <a:ext cx="8521500" cy="706800"/>
          </a:xfrm>
          <a:prstGeom prst="rect">
            <a:avLst/>
          </a:prstGeom>
          <a:noFill/>
          <a:ln>
            <a:noFill/>
          </a:ln>
        </p:spPr>
        <p:txBody>
          <a:bodyPr spcFirstLastPara="1" wrap="square" lIns="91425" tIns="91425" rIns="91425" bIns="91425" anchor="ctr" anchorCtr="0">
            <a:noAutofit/>
          </a:bodyPr>
          <a:lstStyle>
            <a:lvl1pPr lvl="0">
              <a:spcBef>
                <a:spcPts val="0"/>
              </a:spcBef>
              <a:spcAft>
                <a:spcPts val="0"/>
              </a:spcAft>
              <a:buClr>
                <a:schemeClr val="dk1"/>
              </a:buClr>
              <a:buSzPts val="2800"/>
              <a:buFont typeface="Quicksand"/>
              <a:buNone/>
              <a:defRPr sz="2800" b="1">
                <a:solidFill>
                  <a:schemeClr val="dk1"/>
                </a:solidFill>
                <a:latin typeface="Quicksand"/>
                <a:ea typeface="Quicksand"/>
                <a:cs typeface="Quicksand"/>
                <a:sym typeface="Quicksand"/>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8" name="Google Shape;8;p1"/>
          <p:cNvSpPr txBox="1">
            <a:spLocks noGrp="1"/>
          </p:cNvSpPr>
          <p:nvPr>
            <p:ph type="body" idx="1"/>
          </p:nvPr>
        </p:nvSpPr>
        <p:spPr>
          <a:xfrm>
            <a:off x="310900" y="1017725"/>
            <a:ext cx="8521500" cy="3810300"/>
          </a:xfrm>
          <a:prstGeom prst="rect">
            <a:avLst/>
          </a:prstGeom>
          <a:noFill/>
          <a:ln>
            <a:noFill/>
          </a:ln>
        </p:spPr>
        <p:txBody>
          <a:bodyPr spcFirstLastPara="1" wrap="square" lIns="91425" tIns="91425" rIns="91425" bIns="91425" anchor="t" anchorCtr="0">
            <a:noAutofit/>
          </a:bodyPr>
          <a:lstStyle>
            <a:lvl1pPr marL="457200" lvl="0" indent="-342900">
              <a:lnSpc>
                <a:spcPct val="115000"/>
              </a:lnSpc>
              <a:spcBef>
                <a:spcPts val="0"/>
              </a:spcBef>
              <a:spcAft>
                <a:spcPts val="0"/>
              </a:spcAft>
              <a:buClr>
                <a:schemeClr val="dk1"/>
              </a:buClr>
              <a:buSzPts val="1800"/>
              <a:buFont typeface="Quicksand"/>
              <a:buChar char="●"/>
              <a:defRPr sz="1800">
                <a:solidFill>
                  <a:schemeClr val="dk1"/>
                </a:solidFill>
                <a:latin typeface="Quicksand"/>
                <a:ea typeface="Quicksand"/>
                <a:cs typeface="Quicksand"/>
                <a:sym typeface="Quicksand"/>
              </a:defRPr>
            </a:lvl1pPr>
            <a:lvl2pPr marL="914400" lvl="1" indent="-317500">
              <a:lnSpc>
                <a:spcPct val="115000"/>
              </a:lnSpc>
              <a:spcBef>
                <a:spcPts val="1600"/>
              </a:spcBef>
              <a:spcAft>
                <a:spcPts val="0"/>
              </a:spcAft>
              <a:buClr>
                <a:schemeClr val="dk1"/>
              </a:buClr>
              <a:buSzPts val="1400"/>
              <a:buFont typeface="Quicksand"/>
              <a:buChar char="○"/>
              <a:defRPr>
                <a:solidFill>
                  <a:schemeClr val="dk1"/>
                </a:solidFill>
                <a:latin typeface="Quicksand"/>
                <a:ea typeface="Quicksand"/>
                <a:cs typeface="Quicksand"/>
                <a:sym typeface="Quicksand"/>
              </a:defRPr>
            </a:lvl2pPr>
            <a:lvl3pPr marL="1371600" lvl="2" indent="-317500">
              <a:lnSpc>
                <a:spcPct val="115000"/>
              </a:lnSpc>
              <a:spcBef>
                <a:spcPts val="1600"/>
              </a:spcBef>
              <a:spcAft>
                <a:spcPts val="0"/>
              </a:spcAft>
              <a:buClr>
                <a:schemeClr val="dk1"/>
              </a:buClr>
              <a:buSzPts val="1400"/>
              <a:buFont typeface="Quicksand"/>
              <a:buChar char="■"/>
              <a:defRPr>
                <a:solidFill>
                  <a:schemeClr val="dk1"/>
                </a:solidFill>
                <a:latin typeface="Quicksand"/>
                <a:ea typeface="Quicksand"/>
                <a:cs typeface="Quicksand"/>
                <a:sym typeface="Quicksand"/>
              </a:defRPr>
            </a:lvl3pPr>
            <a:lvl4pPr marL="1828800" lvl="3" indent="-317500">
              <a:lnSpc>
                <a:spcPct val="115000"/>
              </a:lnSpc>
              <a:spcBef>
                <a:spcPts val="1600"/>
              </a:spcBef>
              <a:spcAft>
                <a:spcPts val="0"/>
              </a:spcAft>
              <a:buClr>
                <a:schemeClr val="dk1"/>
              </a:buClr>
              <a:buSzPts val="1400"/>
              <a:buFont typeface="Quicksand"/>
              <a:buChar char="●"/>
              <a:defRPr>
                <a:solidFill>
                  <a:schemeClr val="dk1"/>
                </a:solidFill>
                <a:latin typeface="Quicksand"/>
                <a:ea typeface="Quicksand"/>
                <a:cs typeface="Quicksand"/>
                <a:sym typeface="Quicksand"/>
              </a:defRPr>
            </a:lvl4pPr>
            <a:lvl5pPr marL="2286000" lvl="4" indent="-317500">
              <a:lnSpc>
                <a:spcPct val="115000"/>
              </a:lnSpc>
              <a:spcBef>
                <a:spcPts val="1600"/>
              </a:spcBef>
              <a:spcAft>
                <a:spcPts val="0"/>
              </a:spcAft>
              <a:buClr>
                <a:schemeClr val="dk1"/>
              </a:buClr>
              <a:buSzPts val="1400"/>
              <a:buFont typeface="Quicksand"/>
              <a:buChar char="○"/>
              <a:defRPr>
                <a:solidFill>
                  <a:schemeClr val="dk1"/>
                </a:solidFill>
                <a:latin typeface="Quicksand"/>
                <a:ea typeface="Quicksand"/>
                <a:cs typeface="Quicksand"/>
                <a:sym typeface="Quicksand"/>
              </a:defRPr>
            </a:lvl5pPr>
            <a:lvl6pPr marL="2743200" lvl="5" indent="-317500">
              <a:lnSpc>
                <a:spcPct val="115000"/>
              </a:lnSpc>
              <a:spcBef>
                <a:spcPts val="1600"/>
              </a:spcBef>
              <a:spcAft>
                <a:spcPts val="0"/>
              </a:spcAft>
              <a:buClr>
                <a:schemeClr val="dk1"/>
              </a:buClr>
              <a:buSzPts val="1400"/>
              <a:buFont typeface="Quicksand"/>
              <a:buChar char="■"/>
              <a:defRPr>
                <a:solidFill>
                  <a:schemeClr val="dk1"/>
                </a:solidFill>
                <a:latin typeface="Quicksand"/>
                <a:ea typeface="Quicksand"/>
                <a:cs typeface="Quicksand"/>
                <a:sym typeface="Quicksand"/>
              </a:defRPr>
            </a:lvl6pPr>
            <a:lvl7pPr marL="3200400" lvl="6" indent="-317500">
              <a:lnSpc>
                <a:spcPct val="115000"/>
              </a:lnSpc>
              <a:spcBef>
                <a:spcPts val="1600"/>
              </a:spcBef>
              <a:spcAft>
                <a:spcPts val="0"/>
              </a:spcAft>
              <a:buClr>
                <a:schemeClr val="dk1"/>
              </a:buClr>
              <a:buSzPts val="1400"/>
              <a:buFont typeface="Quicksand"/>
              <a:buChar char="●"/>
              <a:defRPr>
                <a:solidFill>
                  <a:schemeClr val="dk1"/>
                </a:solidFill>
                <a:latin typeface="Quicksand"/>
                <a:ea typeface="Quicksand"/>
                <a:cs typeface="Quicksand"/>
                <a:sym typeface="Quicksand"/>
              </a:defRPr>
            </a:lvl7pPr>
            <a:lvl8pPr marL="3657600" lvl="7" indent="-317500">
              <a:lnSpc>
                <a:spcPct val="115000"/>
              </a:lnSpc>
              <a:spcBef>
                <a:spcPts val="1600"/>
              </a:spcBef>
              <a:spcAft>
                <a:spcPts val="0"/>
              </a:spcAft>
              <a:buClr>
                <a:schemeClr val="dk1"/>
              </a:buClr>
              <a:buSzPts val="1400"/>
              <a:buFont typeface="Quicksand"/>
              <a:buChar char="○"/>
              <a:defRPr>
                <a:solidFill>
                  <a:schemeClr val="dk1"/>
                </a:solidFill>
                <a:latin typeface="Quicksand"/>
                <a:ea typeface="Quicksand"/>
                <a:cs typeface="Quicksand"/>
                <a:sym typeface="Quicksand"/>
              </a:defRPr>
            </a:lvl8pPr>
            <a:lvl9pPr marL="4114800" lvl="8" indent="-317500">
              <a:lnSpc>
                <a:spcPct val="115000"/>
              </a:lnSpc>
              <a:spcBef>
                <a:spcPts val="1600"/>
              </a:spcBef>
              <a:spcAft>
                <a:spcPts val="1600"/>
              </a:spcAft>
              <a:buClr>
                <a:schemeClr val="dk1"/>
              </a:buClr>
              <a:buSzPts val="1400"/>
              <a:buFont typeface="Quicksand"/>
              <a:buChar char="■"/>
              <a:defRPr>
                <a:solidFill>
                  <a:schemeClr val="dk1"/>
                </a:solidFill>
                <a:latin typeface="Quicksand"/>
                <a:ea typeface="Quicksand"/>
                <a:cs typeface="Quicksand"/>
                <a:sym typeface="Quicksand"/>
              </a:defRPr>
            </a:lvl9pPr>
          </a:lstStyle>
          <a:p>
            <a:endParaRPr/>
          </a:p>
        </p:txBody>
      </p:sp>
      <p:sp>
        <p:nvSpPr>
          <p:cNvPr id="9" name="Google Shape;9;p1"/>
          <p:cNvSpPr txBox="1">
            <a:spLocks noGrp="1"/>
          </p:cNvSpPr>
          <p:nvPr>
            <p:ph type="sldNum" idx="12"/>
          </p:nvPr>
        </p:nvSpPr>
        <p:spPr>
          <a:xfrm>
            <a:off x="8832200" y="4829300"/>
            <a:ext cx="311700" cy="314100"/>
          </a:xfrm>
          <a:prstGeom prst="rect">
            <a:avLst/>
          </a:prstGeom>
          <a:noFill/>
          <a:ln>
            <a:noFill/>
          </a:ln>
        </p:spPr>
        <p:txBody>
          <a:bodyPr spcFirstLastPara="1" wrap="square" lIns="91425" tIns="91425" rIns="91425" bIns="91425" anchor="ctr" anchorCtr="0">
            <a:noAutofit/>
          </a:bodyPr>
          <a:lstStyle>
            <a:lvl1pPr lvl="0" algn="ctr" rtl="0">
              <a:buNone/>
              <a:defRPr sz="800">
                <a:solidFill>
                  <a:srgbClr val="494985"/>
                </a:solidFill>
                <a:latin typeface="Quicksand Light"/>
                <a:ea typeface="Quicksand Light"/>
                <a:cs typeface="Quicksand Light"/>
                <a:sym typeface="Quicksand Light"/>
              </a:defRPr>
            </a:lvl1pPr>
            <a:lvl2pPr lvl="1" algn="ctr" rtl="0">
              <a:buNone/>
              <a:defRPr sz="800">
                <a:solidFill>
                  <a:srgbClr val="494985"/>
                </a:solidFill>
                <a:latin typeface="Quicksand Light"/>
                <a:ea typeface="Quicksand Light"/>
                <a:cs typeface="Quicksand Light"/>
                <a:sym typeface="Quicksand Light"/>
              </a:defRPr>
            </a:lvl2pPr>
            <a:lvl3pPr lvl="2" algn="ctr" rtl="0">
              <a:buNone/>
              <a:defRPr sz="800">
                <a:solidFill>
                  <a:srgbClr val="494985"/>
                </a:solidFill>
                <a:latin typeface="Quicksand Light"/>
                <a:ea typeface="Quicksand Light"/>
                <a:cs typeface="Quicksand Light"/>
                <a:sym typeface="Quicksand Light"/>
              </a:defRPr>
            </a:lvl3pPr>
            <a:lvl4pPr lvl="3" algn="ctr" rtl="0">
              <a:buNone/>
              <a:defRPr sz="800">
                <a:solidFill>
                  <a:srgbClr val="494985"/>
                </a:solidFill>
                <a:latin typeface="Quicksand Light"/>
                <a:ea typeface="Quicksand Light"/>
                <a:cs typeface="Quicksand Light"/>
                <a:sym typeface="Quicksand Light"/>
              </a:defRPr>
            </a:lvl4pPr>
            <a:lvl5pPr lvl="4" algn="ctr" rtl="0">
              <a:buNone/>
              <a:defRPr sz="800">
                <a:solidFill>
                  <a:srgbClr val="494985"/>
                </a:solidFill>
                <a:latin typeface="Quicksand Light"/>
                <a:ea typeface="Quicksand Light"/>
                <a:cs typeface="Quicksand Light"/>
                <a:sym typeface="Quicksand Light"/>
              </a:defRPr>
            </a:lvl5pPr>
            <a:lvl6pPr lvl="5" algn="ctr" rtl="0">
              <a:buNone/>
              <a:defRPr sz="800">
                <a:solidFill>
                  <a:srgbClr val="494985"/>
                </a:solidFill>
                <a:latin typeface="Quicksand Light"/>
                <a:ea typeface="Quicksand Light"/>
                <a:cs typeface="Quicksand Light"/>
                <a:sym typeface="Quicksand Light"/>
              </a:defRPr>
            </a:lvl6pPr>
            <a:lvl7pPr lvl="6" algn="ctr" rtl="0">
              <a:buNone/>
              <a:defRPr sz="800">
                <a:solidFill>
                  <a:srgbClr val="494985"/>
                </a:solidFill>
                <a:latin typeface="Quicksand Light"/>
                <a:ea typeface="Quicksand Light"/>
                <a:cs typeface="Quicksand Light"/>
                <a:sym typeface="Quicksand Light"/>
              </a:defRPr>
            </a:lvl7pPr>
            <a:lvl8pPr lvl="7" algn="ctr" rtl="0">
              <a:buNone/>
              <a:defRPr sz="800">
                <a:solidFill>
                  <a:srgbClr val="494985"/>
                </a:solidFill>
                <a:latin typeface="Quicksand Light"/>
                <a:ea typeface="Quicksand Light"/>
                <a:cs typeface="Quicksand Light"/>
                <a:sym typeface="Quicksand Light"/>
              </a:defRPr>
            </a:lvl8pPr>
            <a:lvl9pPr lvl="8" algn="ctr" rtl="0">
              <a:buNone/>
              <a:defRPr sz="800">
                <a:solidFill>
                  <a:srgbClr val="494985"/>
                </a:solidFill>
                <a:latin typeface="Quicksand Light"/>
                <a:ea typeface="Quicksand Light"/>
                <a:cs typeface="Quicksand Light"/>
                <a:sym typeface="Quicksand Light"/>
              </a:defRPr>
            </a:lvl9pPr>
          </a:lstStyle>
          <a:p>
            <a:pPr marL="0" lvl="0" indent="0" algn="ctr" rtl="0">
              <a:spcBef>
                <a:spcPts val="0"/>
              </a:spcBef>
              <a:spcAft>
                <a:spcPts val="0"/>
              </a:spcAft>
              <a:buNone/>
            </a:pPr>
            <a:fld id="{00000000-1234-1234-1234-123412341234}" type="slidenum">
              <a:rPr lang="en-GB"/>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extLst>
    <p:ext uri="{27BBF7A9-308A-43DC-89C8-2F10F3537804}">
      <p15:sldGuideLst xmlns:p15="http://schemas.microsoft.com/office/powerpoint/2012/main">
        <p15:guide id="1" pos="196">
          <p15:clr>
            <a:srgbClr val="EA4335"/>
          </p15:clr>
        </p15:guide>
        <p15:guide id="2" orient="horz" pos="196">
          <p15:clr>
            <a:srgbClr val="EA4335"/>
          </p15:clr>
        </p15:guide>
        <p15:guide id="3" orient="horz" pos="641">
          <p15:clr>
            <a:srgbClr val="EA4335"/>
          </p15:clr>
        </p15:guide>
        <p15:guide id="4" pos="2776">
          <p15:clr>
            <a:srgbClr val="EA4335"/>
          </p15:clr>
        </p15:guide>
        <p15:guide id="5" orient="horz" pos="812">
          <p15:clr>
            <a:srgbClr val="EA4335"/>
          </p15:clr>
        </p15:guide>
        <p15:guide id="6" pos="2984">
          <p15:clr>
            <a:srgbClr val="EA4335"/>
          </p15:clr>
        </p15:guide>
        <p15:guide id="7" pos="5564">
          <p15:clr>
            <a:srgbClr val="EA4335"/>
          </p15:clr>
        </p15:guide>
        <p15:guide id="8" orient="horz" pos="2592">
          <p15:clr>
            <a:srgbClr val="EA4335"/>
          </p15:clr>
        </p15:guide>
        <p15:guide id="9" pos="2448">
          <p15:clr>
            <a:srgbClr val="EA4335"/>
          </p15:clr>
        </p15:guide>
        <p15:guide id="10" pos="3312">
          <p15:clr>
            <a:srgbClr val="EA4335"/>
          </p15:clr>
        </p15:guide>
        <p15:guide id="11" orient="horz" pos="3041">
          <p15:clr>
            <a:srgbClr val="EA4335"/>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hyperlink" Target="https://docs.google.com/presentation/d/19qrTl5UMezxTHMxtAlbpSx1S6G6LnWkKZjL8xl8xzlU/copy"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5.xm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6.xml"/><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7.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9.xml"/><Relationship Id="rId1" Type="http://schemas.openxmlformats.org/officeDocument/2006/relationships/slideLayout" Target="../slideLayouts/slideLayout6.xml"/><Relationship Id="rId4" Type="http://schemas.openxmlformats.org/officeDocument/2006/relationships/image" Target="../media/image3.png"/></Relationships>
</file>

<file path=ppt/slides/_rels/slide2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0.xml"/><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4.xml"/><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5.xml"/><Relationship Id="rId1" Type="http://schemas.openxmlformats.org/officeDocument/2006/relationships/slideLayout" Target="../slideLayouts/slideLayout6.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6.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6.xml"/><Relationship Id="rId4" Type="http://schemas.openxmlformats.org/officeDocument/2006/relationships/image" Target="../media/image3.png"/></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6.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6.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6.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6.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6.xml"/></Relationships>
</file>

<file path=ppt/slides/_rels/slide4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43.xml"/><Relationship Id="rId1" Type="http://schemas.openxmlformats.org/officeDocument/2006/relationships/slideLayout" Target="../slideLayouts/slideLayout6.xml"/></Relationships>
</file>

<file path=ppt/slides/_rels/slide4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44.xml"/><Relationship Id="rId1" Type="http://schemas.openxmlformats.org/officeDocument/2006/relationships/slideLayout" Target="../slideLayouts/slideLayout6.xml"/><Relationship Id="rId5" Type="http://schemas.openxmlformats.org/officeDocument/2006/relationships/image" Target="../media/image9.png"/><Relationship Id="rId4" Type="http://schemas.openxmlformats.org/officeDocument/2006/relationships/image" Target="../media/image8.png"/></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dk2"/>
        </a:solidFill>
        <a:effectLst/>
      </p:bgPr>
    </p:bg>
    <p:spTree>
      <p:nvGrpSpPr>
        <p:cNvPr id="1" name="Shape 50"/>
        <p:cNvGrpSpPr/>
        <p:nvPr/>
      </p:nvGrpSpPr>
      <p:grpSpPr>
        <a:xfrm>
          <a:off x="0" y="0"/>
          <a:ext cx="0" cy="0"/>
          <a:chOff x="0" y="0"/>
          <a:chExt cx="0" cy="0"/>
        </a:xfrm>
      </p:grpSpPr>
      <p:sp>
        <p:nvSpPr>
          <p:cNvPr id="51" name="Google Shape;51;p9"/>
          <p:cNvSpPr txBox="1">
            <a:spLocks noGrp="1"/>
          </p:cNvSpPr>
          <p:nvPr>
            <p:ph type="title"/>
          </p:nvPr>
        </p:nvSpPr>
        <p:spPr>
          <a:xfrm>
            <a:off x="526875" y="576775"/>
            <a:ext cx="8095800" cy="20349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sz="5400"/>
              <a:t> </a:t>
            </a:r>
            <a:endParaRPr sz="5400" dirty="0"/>
          </a:p>
          <a:p>
            <a:pPr marL="0" lvl="0" indent="0" algn="l" rtl="0">
              <a:spcBef>
                <a:spcPts val="0"/>
              </a:spcBef>
              <a:spcAft>
                <a:spcPts val="0"/>
              </a:spcAft>
              <a:buNone/>
            </a:pPr>
            <a:r>
              <a:rPr lang="en-GB" sz="5400" dirty="0"/>
              <a:t>Tracing algorithms</a:t>
            </a:r>
            <a:endParaRPr sz="5400" dirty="0"/>
          </a:p>
        </p:txBody>
      </p:sp>
      <p:sp>
        <p:nvSpPr>
          <p:cNvPr id="52" name="Google Shape;52;p9"/>
          <p:cNvSpPr txBox="1">
            <a:spLocks noGrp="1"/>
          </p:cNvSpPr>
          <p:nvPr>
            <p:ph type="subTitle" idx="1"/>
          </p:nvPr>
        </p:nvSpPr>
        <p:spPr>
          <a:xfrm>
            <a:off x="532725" y="2665400"/>
            <a:ext cx="8095800" cy="731100"/>
          </a:xfrm>
          <a:prstGeom prst="rect">
            <a:avLst/>
          </a:prstGeom>
        </p:spPr>
        <p:txBody>
          <a:bodyPr spcFirstLastPara="1" wrap="square" lIns="91425" tIns="91425" rIns="91425" bIns="91425" anchor="t" anchorCtr="0">
            <a:noAutofit/>
          </a:bodyPr>
          <a:lstStyle/>
          <a:p>
            <a:pPr marL="0" lvl="0" indent="0" algn="l" rtl="0">
              <a:spcBef>
                <a:spcPts val="0"/>
              </a:spcBef>
              <a:spcAft>
                <a:spcPts val="1600"/>
              </a:spcAft>
              <a:buNone/>
            </a:pPr>
            <a:r>
              <a:rPr lang="en-GB"/>
              <a:t>KS4 - Algorithms</a:t>
            </a:r>
            <a:endParaRPr/>
          </a:p>
        </p:txBody>
      </p:sp>
      <p:sp>
        <p:nvSpPr>
          <p:cNvPr id="53" name="Google Shape;53;p9"/>
          <p:cNvSpPr txBox="1">
            <a:spLocks noGrp="1"/>
          </p:cNvSpPr>
          <p:nvPr>
            <p:ph type="subTitle" idx="2"/>
          </p:nvPr>
        </p:nvSpPr>
        <p:spPr>
          <a:xfrm>
            <a:off x="5257800" y="0"/>
            <a:ext cx="3564900" cy="314100"/>
          </a:xfrm>
          <a:prstGeom prst="rect">
            <a:avLst/>
          </a:prstGeom>
        </p:spPr>
        <p:txBody>
          <a:bodyPr spcFirstLastPara="1" wrap="square" lIns="91425" tIns="91425" rIns="0" bIns="91425" anchor="ctr" anchorCtr="0">
            <a:noAutofit/>
          </a:bodyPr>
          <a:lstStyle/>
          <a:p>
            <a:pPr marL="0" lvl="0" indent="0" algn="r" rtl="0">
              <a:spcBef>
                <a:spcPts val="0"/>
              </a:spcBef>
              <a:spcAft>
                <a:spcPts val="0"/>
              </a:spcAft>
              <a:buNone/>
            </a:pPr>
            <a:r>
              <a:rPr lang="en-GB" u="sng">
                <a:solidFill>
                  <a:schemeClr val="hlink"/>
                </a:solidFill>
                <a:hlinkClick r:id="rId3"/>
              </a:rPr>
              <a:t>Save a copy</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64"/>
        <p:cNvGrpSpPr/>
        <p:nvPr/>
      </p:nvGrpSpPr>
      <p:grpSpPr>
        <a:xfrm>
          <a:off x="0" y="0"/>
          <a:ext cx="0" cy="0"/>
          <a:chOff x="0" y="0"/>
          <a:chExt cx="0" cy="0"/>
        </a:xfrm>
      </p:grpSpPr>
      <p:pic>
        <p:nvPicPr>
          <p:cNvPr id="165" name="Google Shape;165;p16"/>
          <p:cNvPicPr preferRelativeResize="0"/>
          <p:nvPr/>
        </p:nvPicPr>
        <p:blipFill>
          <a:blip r:embed="rId3">
            <a:alphaModFix/>
          </a:blip>
          <a:stretch>
            <a:fillRect/>
          </a:stretch>
        </p:blipFill>
        <p:spPr>
          <a:xfrm>
            <a:off x="310888" y="1170125"/>
            <a:ext cx="3800475" cy="3838575"/>
          </a:xfrm>
          <a:prstGeom prst="rect">
            <a:avLst/>
          </a:prstGeom>
          <a:noFill/>
          <a:ln>
            <a:noFill/>
          </a:ln>
        </p:spPr>
      </p:pic>
      <p:sp>
        <p:nvSpPr>
          <p:cNvPr id="166" name="Google Shape;166;p16"/>
          <p:cNvSpPr txBox="1">
            <a:spLocks noGrp="1"/>
          </p:cNvSpPr>
          <p:nvPr>
            <p:ph type="title"/>
          </p:nvPr>
        </p:nvSpPr>
        <p:spPr>
          <a:xfrm>
            <a:off x="310900" y="319600"/>
            <a:ext cx="8521200" cy="6981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GB"/>
              <a:t>What is the output? Walkthrough</a:t>
            </a:r>
            <a:endParaRPr/>
          </a:p>
        </p:txBody>
      </p:sp>
      <p:sp>
        <p:nvSpPr>
          <p:cNvPr id="167" name="Google Shape;167;p16"/>
          <p:cNvSpPr txBox="1">
            <a:spLocks noGrp="1"/>
          </p:cNvSpPr>
          <p:nvPr>
            <p:ph type="subTitle" idx="3"/>
          </p:nvPr>
        </p:nvSpPr>
        <p:spPr>
          <a:xfrm>
            <a:off x="5257800" y="0"/>
            <a:ext cx="3564900" cy="314100"/>
          </a:xfrm>
          <a:prstGeom prst="rect">
            <a:avLst/>
          </a:prstGeom>
        </p:spPr>
        <p:txBody>
          <a:bodyPr spcFirstLastPara="1" wrap="square" lIns="91425" tIns="91425" rIns="0" bIns="91425" anchor="ctr" anchorCtr="0">
            <a:noAutofit/>
          </a:bodyPr>
          <a:lstStyle/>
          <a:p>
            <a:pPr marL="0" lvl="0" indent="0" algn="r" rtl="0">
              <a:spcBef>
                <a:spcPts val="0"/>
              </a:spcBef>
              <a:spcAft>
                <a:spcPts val="0"/>
              </a:spcAft>
              <a:buNone/>
            </a:pPr>
            <a:r>
              <a:rPr lang="en-GB"/>
              <a:t>Starter activity</a:t>
            </a:r>
            <a:endParaRPr/>
          </a:p>
        </p:txBody>
      </p:sp>
      <p:sp>
        <p:nvSpPr>
          <p:cNvPr id="168" name="Google Shape;168;p16"/>
          <p:cNvSpPr txBox="1">
            <a:spLocks noGrp="1"/>
          </p:cNvSpPr>
          <p:nvPr>
            <p:ph type="sldNum" idx="12"/>
          </p:nvPr>
        </p:nvSpPr>
        <p:spPr>
          <a:xfrm>
            <a:off x="8832200" y="4829300"/>
            <a:ext cx="311700" cy="3141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fld id="{00000000-1234-1234-1234-123412341234}" type="slidenum">
              <a:rPr lang="en-GB"/>
              <a:t>10</a:t>
            </a:fld>
            <a:endParaRPr/>
          </a:p>
        </p:txBody>
      </p:sp>
      <p:sp>
        <p:nvSpPr>
          <p:cNvPr id="169" name="Google Shape;169;p16"/>
          <p:cNvSpPr txBox="1"/>
          <p:nvPr/>
        </p:nvSpPr>
        <p:spPr>
          <a:xfrm>
            <a:off x="4736682" y="1531752"/>
            <a:ext cx="1403700" cy="3618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GB" sz="1600">
                <a:latin typeface="Roboto Mono"/>
                <a:ea typeface="Roboto Mono"/>
                <a:cs typeface="Roboto Mono"/>
                <a:sym typeface="Roboto Mono"/>
              </a:rPr>
              <a:t>count</a:t>
            </a:r>
            <a:endParaRPr sz="1600"/>
          </a:p>
        </p:txBody>
      </p:sp>
      <p:sp>
        <p:nvSpPr>
          <p:cNvPr id="170" name="Google Shape;170;p16"/>
          <p:cNvSpPr/>
          <p:nvPr/>
        </p:nvSpPr>
        <p:spPr>
          <a:xfrm>
            <a:off x="6210175" y="1556300"/>
            <a:ext cx="1050600" cy="314100"/>
          </a:xfrm>
          <a:prstGeom prst="roundRect">
            <a:avLst>
              <a:gd name="adj" fmla="val 16667"/>
            </a:avLst>
          </a:prstGeom>
          <a:noFill/>
          <a:ln w="9525" cap="flat" cmpd="sng">
            <a:solidFill>
              <a:srgbClr val="5B5BA5"/>
            </a:solidFill>
            <a:prstDash val="solid"/>
            <a:round/>
            <a:headEnd type="none" w="sm" len="sm"/>
            <a:tailEnd type="none" w="sm" len="sm"/>
          </a:ln>
        </p:spPr>
        <p:txBody>
          <a:bodyPr spcFirstLastPara="1" wrap="square" lIns="91425" tIns="18000" rIns="91425" bIns="0" anchor="ctr" anchorCtr="0">
            <a:noAutofit/>
          </a:bodyPr>
          <a:lstStyle/>
          <a:p>
            <a:pPr marL="0" lvl="0" indent="0" algn="ctr" rtl="0">
              <a:lnSpc>
                <a:spcPct val="115000"/>
              </a:lnSpc>
              <a:spcBef>
                <a:spcPts val="0"/>
              </a:spcBef>
              <a:spcAft>
                <a:spcPts val="0"/>
              </a:spcAft>
              <a:buNone/>
            </a:pPr>
            <a:r>
              <a:rPr lang="en-GB" sz="1600">
                <a:latin typeface="Roboto Mono"/>
                <a:ea typeface="Roboto Mono"/>
                <a:cs typeface="Roboto Mono"/>
                <a:sym typeface="Roboto Mono"/>
              </a:rPr>
              <a:t>2</a:t>
            </a:r>
            <a:endParaRPr sz="1600">
              <a:latin typeface="Roboto Mono"/>
              <a:ea typeface="Roboto Mono"/>
              <a:cs typeface="Roboto Mono"/>
              <a:sym typeface="Roboto Mono"/>
            </a:endParaRPr>
          </a:p>
        </p:txBody>
      </p:sp>
      <p:sp>
        <p:nvSpPr>
          <p:cNvPr id="171" name="Google Shape;171;p16"/>
          <p:cNvSpPr txBox="1"/>
          <p:nvPr/>
        </p:nvSpPr>
        <p:spPr>
          <a:xfrm>
            <a:off x="4736602" y="1162000"/>
            <a:ext cx="2437500" cy="363300"/>
          </a:xfrm>
          <a:prstGeom prst="rect">
            <a:avLst/>
          </a:prstGeom>
          <a:noFill/>
          <a:ln>
            <a:noFill/>
          </a:ln>
        </p:spPr>
        <p:txBody>
          <a:bodyPr spcFirstLastPara="1" wrap="square" lIns="91425" tIns="91425" rIns="54000" bIns="91425" anchor="t" anchorCtr="0">
            <a:noAutofit/>
          </a:bodyPr>
          <a:lstStyle/>
          <a:p>
            <a:pPr marL="0" lvl="0" indent="0" algn="l" rtl="0">
              <a:lnSpc>
                <a:spcPct val="114000"/>
              </a:lnSpc>
              <a:spcBef>
                <a:spcPts val="0"/>
              </a:spcBef>
              <a:spcAft>
                <a:spcPts val="0"/>
              </a:spcAft>
              <a:buNone/>
            </a:pPr>
            <a:r>
              <a:rPr lang="en-GB" sz="1600">
                <a:solidFill>
                  <a:srgbClr val="FFFFFF"/>
                </a:solidFill>
                <a:highlight>
                  <a:srgbClr val="5B5BA5"/>
                </a:highlight>
                <a:latin typeface="Quicksand"/>
                <a:ea typeface="Quicksand"/>
                <a:cs typeface="Quicksand"/>
                <a:sym typeface="Quicksand"/>
              </a:rPr>
              <a:t> State </a:t>
            </a:r>
            <a:r>
              <a:rPr lang="en-GB" sz="1600">
                <a:solidFill>
                  <a:srgbClr val="FFFFFF"/>
                </a:solidFill>
                <a:latin typeface="Quicksand"/>
                <a:ea typeface="Quicksand"/>
                <a:cs typeface="Quicksand"/>
                <a:sym typeface="Quicksand"/>
              </a:rPr>
              <a:t>.</a:t>
            </a:r>
            <a:r>
              <a:rPr lang="en-GB" sz="1600">
                <a:solidFill>
                  <a:srgbClr val="5B5BA5"/>
                </a:solidFill>
                <a:latin typeface="Quicksand"/>
                <a:ea typeface="Quicksand"/>
                <a:cs typeface="Quicksand"/>
                <a:sym typeface="Quicksand"/>
              </a:rPr>
              <a:t> </a:t>
            </a:r>
            <a:endParaRPr sz="1600">
              <a:solidFill>
                <a:srgbClr val="5B5BA5"/>
              </a:solidFill>
              <a:latin typeface="Quicksand"/>
              <a:ea typeface="Quicksand"/>
              <a:cs typeface="Quicksand"/>
              <a:sym typeface="Quicksand"/>
            </a:endParaRPr>
          </a:p>
        </p:txBody>
      </p:sp>
      <p:sp>
        <p:nvSpPr>
          <p:cNvPr id="172" name="Google Shape;172;p16"/>
          <p:cNvSpPr txBox="1"/>
          <p:nvPr/>
        </p:nvSpPr>
        <p:spPr>
          <a:xfrm>
            <a:off x="4736863" y="3991199"/>
            <a:ext cx="4086000" cy="6564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endParaRPr sz="1600">
              <a:latin typeface="Roboto Mono"/>
              <a:ea typeface="Roboto Mono"/>
              <a:cs typeface="Roboto Mono"/>
              <a:sym typeface="Roboto Mono"/>
            </a:endParaRPr>
          </a:p>
        </p:txBody>
      </p:sp>
      <p:sp>
        <p:nvSpPr>
          <p:cNvPr id="173" name="Google Shape;173;p16"/>
          <p:cNvSpPr txBox="1"/>
          <p:nvPr/>
        </p:nvSpPr>
        <p:spPr>
          <a:xfrm>
            <a:off x="4736777" y="3582002"/>
            <a:ext cx="2437500" cy="363300"/>
          </a:xfrm>
          <a:prstGeom prst="rect">
            <a:avLst/>
          </a:prstGeom>
          <a:noFill/>
          <a:ln>
            <a:noFill/>
          </a:ln>
        </p:spPr>
        <p:txBody>
          <a:bodyPr spcFirstLastPara="1" wrap="square" lIns="91425" tIns="91425" rIns="54000" bIns="91425" anchor="t" anchorCtr="0">
            <a:noAutofit/>
          </a:bodyPr>
          <a:lstStyle/>
          <a:p>
            <a:pPr marL="0" lvl="0" indent="0" algn="l" rtl="0">
              <a:lnSpc>
                <a:spcPct val="114000"/>
              </a:lnSpc>
              <a:spcBef>
                <a:spcPts val="0"/>
              </a:spcBef>
              <a:spcAft>
                <a:spcPts val="0"/>
              </a:spcAft>
              <a:buNone/>
            </a:pPr>
            <a:r>
              <a:rPr lang="en-GB" sz="1600">
                <a:solidFill>
                  <a:srgbClr val="FFFFFF"/>
                </a:solidFill>
                <a:highlight>
                  <a:srgbClr val="5B5BA5"/>
                </a:highlight>
                <a:latin typeface="Quicksand"/>
                <a:ea typeface="Quicksand"/>
                <a:cs typeface="Quicksand"/>
                <a:sym typeface="Quicksand"/>
              </a:rPr>
              <a:t> Output </a:t>
            </a:r>
            <a:r>
              <a:rPr lang="en-GB" sz="1600">
                <a:solidFill>
                  <a:srgbClr val="FFFFFF"/>
                </a:solidFill>
                <a:latin typeface="Quicksand"/>
                <a:ea typeface="Quicksand"/>
                <a:cs typeface="Quicksand"/>
                <a:sym typeface="Quicksand"/>
              </a:rPr>
              <a:t>.</a:t>
            </a:r>
            <a:r>
              <a:rPr lang="en-GB" sz="1600">
                <a:solidFill>
                  <a:srgbClr val="5B5BA5"/>
                </a:solidFill>
                <a:latin typeface="Quicksand"/>
                <a:ea typeface="Quicksand"/>
                <a:cs typeface="Quicksand"/>
                <a:sym typeface="Quicksand"/>
              </a:rPr>
              <a:t> </a:t>
            </a:r>
            <a:endParaRPr sz="1600">
              <a:solidFill>
                <a:srgbClr val="5B5BA5"/>
              </a:solidFill>
              <a:latin typeface="Quicksand"/>
              <a:ea typeface="Quicksand"/>
              <a:cs typeface="Quicksand"/>
              <a:sym typeface="Quicksand"/>
            </a:endParaRPr>
          </a:p>
        </p:txBody>
      </p:sp>
      <p:sp>
        <p:nvSpPr>
          <p:cNvPr id="174" name="Google Shape;174;p16"/>
          <p:cNvSpPr txBox="1"/>
          <p:nvPr/>
        </p:nvSpPr>
        <p:spPr>
          <a:xfrm>
            <a:off x="4736727" y="2439351"/>
            <a:ext cx="2437500" cy="363300"/>
          </a:xfrm>
          <a:prstGeom prst="rect">
            <a:avLst/>
          </a:prstGeom>
          <a:noFill/>
          <a:ln>
            <a:noFill/>
          </a:ln>
        </p:spPr>
        <p:txBody>
          <a:bodyPr spcFirstLastPara="1" wrap="square" lIns="91425" tIns="91425" rIns="54000" bIns="91425" anchor="t" anchorCtr="0">
            <a:noAutofit/>
          </a:bodyPr>
          <a:lstStyle/>
          <a:p>
            <a:pPr marL="0" lvl="0" indent="0" algn="l" rtl="0">
              <a:lnSpc>
                <a:spcPct val="114000"/>
              </a:lnSpc>
              <a:spcBef>
                <a:spcPts val="0"/>
              </a:spcBef>
              <a:spcAft>
                <a:spcPts val="0"/>
              </a:spcAft>
              <a:buNone/>
            </a:pPr>
            <a:r>
              <a:rPr lang="en-GB" sz="1600">
                <a:solidFill>
                  <a:srgbClr val="FFFFFF"/>
                </a:solidFill>
                <a:highlight>
                  <a:srgbClr val="5B5BA5"/>
                </a:highlight>
                <a:latin typeface="Quicksand"/>
                <a:ea typeface="Quicksand"/>
                <a:cs typeface="Quicksand"/>
                <a:sym typeface="Quicksand"/>
              </a:rPr>
              <a:t> Process </a:t>
            </a:r>
            <a:r>
              <a:rPr lang="en-GB" sz="1600">
                <a:solidFill>
                  <a:srgbClr val="FFFFFF"/>
                </a:solidFill>
                <a:latin typeface="Quicksand"/>
                <a:ea typeface="Quicksand"/>
                <a:cs typeface="Quicksand"/>
                <a:sym typeface="Quicksand"/>
              </a:rPr>
              <a:t>.</a:t>
            </a:r>
            <a:r>
              <a:rPr lang="en-GB" sz="1600">
                <a:solidFill>
                  <a:srgbClr val="5B5BA5"/>
                </a:solidFill>
                <a:latin typeface="Quicksand"/>
                <a:ea typeface="Quicksand"/>
                <a:cs typeface="Quicksand"/>
                <a:sym typeface="Quicksand"/>
              </a:rPr>
              <a:t> </a:t>
            </a:r>
            <a:endParaRPr sz="1600">
              <a:solidFill>
                <a:srgbClr val="5B5BA5"/>
              </a:solidFill>
              <a:latin typeface="Quicksand"/>
              <a:ea typeface="Quicksand"/>
              <a:cs typeface="Quicksand"/>
              <a:sym typeface="Quicksand"/>
            </a:endParaRPr>
          </a:p>
        </p:txBody>
      </p:sp>
      <p:sp>
        <p:nvSpPr>
          <p:cNvPr id="175" name="Google Shape;175;p16"/>
          <p:cNvSpPr txBox="1"/>
          <p:nvPr/>
        </p:nvSpPr>
        <p:spPr>
          <a:xfrm>
            <a:off x="4736825" y="2832646"/>
            <a:ext cx="4086000" cy="6981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GB" sz="1600">
                <a:latin typeface="Quicksand"/>
                <a:ea typeface="Quicksand"/>
                <a:cs typeface="Quicksand"/>
                <a:sym typeface="Quicksand"/>
              </a:rPr>
              <a:t>Add the value of </a:t>
            </a:r>
            <a:r>
              <a:rPr lang="en-GB" sz="1600">
                <a:latin typeface="Roboto Mono"/>
                <a:ea typeface="Roboto Mono"/>
                <a:cs typeface="Roboto Mono"/>
                <a:sym typeface="Roboto Mono"/>
              </a:rPr>
              <a:t>count</a:t>
            </a:r>
            <a:r>
              <a:rPr lang="en-GB" sz="1600">
                <a:latin typeface="Quicksand"/>
                <a:ea typeface="Quicksand"/>
                <a:cs typeface="Quicksand"/>
                <a:sym typeface="Quicksand"/>
              </a:rPr>
              <a:t> to the value held by </a:t>
            </a:r>
            <a:r>
              <a:rPr lang="en-GB" sz="1600">
                <a:latin typeface="Roboto Mono"/>
                <a:ea typeface="Roboto Mono"/>
                <a:cs typeface="Roboto Mono"/>
                <a:sym typeface="Roboto Mono"/>
              </a:rPr>
              <a:t>total</a:t>
            </a:r>
            <a:endParaRPr sz="2000">
              <a:latin typeface="Roboto Mono"/>
              <a:ea typeface="Roboto Mono"/>
              <a:cs typeface="Roboto Mono"/>
              <a:sym typeface="Roboto Mono"/>
            </a:endParaRPr>
          </a:p>
        </p:txBody>
      </p:sp>
      <p:sp>
        <p:nvSpPr>
          <p:cNvPr id="176" name="Google Shape;176;p16"/>
          <p:cNvSpPr txBox="1"/>
          <p:nvPr/>
        </p:nvSpPr>
        <p:spPr>
          <a:xfrm>
            <a:off x="4736682" y="1908000"/>
            <a:ext cx="1403700" cy="3618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GB" sz="1600">
                <a:latin typeface="Roboto Mono"/>
                <a:ea typeface="Roboto Mono"/>
                <a:cs typeface="Roboto Mono"/>
                <a:sym typeface="Roboto Mono"/>
              </a:rPr>
              <a:t>total</a:t>
            </a:r>
            <a:endParaRPr sz="1600"/>
          </a:p>
        </p:txBody>
      </p:sp>
      <p:sp>
        <p:nvSpPr>
          <p:cNvPr id="177" name="Google Shape;177;p16"/>
          <p:cNvSpPr/>
          <p:nvPr/>
        </p:nvSpPr>
        <p:spPr>
          <a:xfrm>
            <a:off x="6210175" y="1953000"/>
            <a:ext cx="1050600" cy="314100"/>
          </a:xfrm>
          <a:prstGeom prst="roundRect">
            <a:avLst>
              <a:gd name="adj" fmla="val 16667"/>
            </a:avLst>
          </a:prstGeom>
          <a:noFill/>
          <a:ln w="9525" cap="flat" cmpd="sng">
            <a:solidFill>
              <a:srgbClr val="5B5BA5"/>
            </a:solidFill>
            <a:prstDash val="solid"/>
            <a:round/>
            <a:headEnd type="none" w="sm" len="sm"/>
            <a:tailEnd type="none" w="sm" len="sm"/>
          </a:ln>
        </p:spPr>
        <p:txBody>
          <a:bodyPr spcFirstLastPara="1" wrap="square" lIns="91425" tIns="18000" rIns="91425" bIns="0" anchor="ctr" anchorCtr="0">
            <a:noAutofit/>
          </a:bodyPr>
          <a:lstStyle/>
          <a:p>
            <a:pPr marL="0" lvl="0" indent="0" algn="ctr" rtl="0">
              <a:lnSpc>
                <a:spcPct val="115000"/>
              </a:lnSpc>
              <a:spcBef>
                <a:spcPts val="0"/>
              </a:spcBef>
              <a:spcAft>
                <a:spcPts val="0"/>
              </a:spcAft>
              <a:buNone/>
            </a:pPr>
            <a:r>
              <a:rPr lang="en-GB" sz="1600">
                <a:latin typeface="Roboto Mono"/>
                <a:ea typeface="Roboto Mono"/>
                <a:cs typeface="Roboto Mono"/>
                <a:sym typeface="Roboto Mono"/>
              </a:rPr>
              <a:t>3</a:t>
            </a:r>
            <a:endParaRPr sz="1600">
              <a:latin typeface="Roboto Mono"/>
              <a:ea typeface="Roboto Mono"/>
              <a:cs typeface="Roboto Mono"/>
              <a:sym typeface="Roboto Mono"/>
            </a:endParaRPr>
          </a:p>
        </p:txBody>
      </p:sp>
      <p:sp>
        <p:nvSpPr>
          <p:cNvPr id="178" name="Google Shape;178;p16"/>
          <p:cNvSpPr/>
          <p:nvPr/>
        </p:nvSpPr>
        <p:spPr>
          <a:xfrm>
            <a:off x="820300" y="3458400"/>
            <a:ext cx="1640700" cy="656400"/>
          </a:xfrm>
          <a:prstGeom prst="rect">
            <a:avLst/>
          </a:prstGeom>
          <a:noFill/>
          <a:ln w="9525" cap="flat" cmpd="sng">
            <a:solidFill>
              <a:srgbClr val="5B5BA5"/>
            </a:solidFill>
            <a:prstDash val="dash"/>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82"/>
        <p:cNvGrpSpPr/>
        <p:nvPr/>
      </p:nvGrpSpPr>
      <p:grpSpPr>
        <a:xfrm>
          <a:off x="0" y="0"/>
          <a:ext cx="0" cy="0"/>
          <a:chOff x="0" y="0"/>
          <a:chExt cx="0" cy="0"/>
        </a:xfrm>
      </p:grpSpPr>
      <p:pic>
        <p:nvPicPr>
          <p:cNvPr id="183" name="Google Shape;183;p17"/>
          <p:cNvPicPr preferRelativeResize="0"/>
          <p:nvPr/>
        </p:nvPicPr>
        <p:blipFill>
          <a:blip r:embed="rId3">
            <a:alphaModFix/>
          </a:blip>
          <a:stretch>
            <a:fillRect/>
          </a:stretch>
        </p:blipFill>
        <p:spPr>
          <a:xfrm>
            <a:off x="310888" y="1170125"/>
            <a:ext cx="3800475" cy="3838575"/>
          </a:xfrm>
          <a:prstGeom prst="rect">
            <a:avLst/>
          </a:prstGeom>
          <a:noFill/>
          <a:ln>
            <a:noFill/>
          </a:ln>
        </p:spPr>
      </p:pic>
      <p:sp>
        <p:nvSpPr>
          <p:cNvPr id="184" name="Google Shape;184;p17"/>
          <p:cNvSpPr txBox="1">
            <a:spLocks noGrp="1"/>
          </p:cNvSpPr>
          <p:nvPr>
            <p:ph type="title"/>
          </p:nvPr>
        </p:nvSpPr>
        <p:spPr>
          <a:xfrm>
            <a:off x="310900" y="319600"/>
            <a:ext cx="8521200" cy="6981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GB"/>
              <a:t>What is the output? Walkthrough</a:t>
            </a:r>
            <a:endParaRPr/>
          </a:p>
        </p:txBody>
      </p:sp>
      <p:sp>
        <p:nvSpPr>
          <p:cNvPr id="185" name="Google Shape;185;p17"/>
          <p:cNvSpPr txBox="1">
            <a:spLocks noGrp="1"/>
          </p:cNvSpPr>
          <p:nvPr>
            <p:ph type="subTitle" idx="3"/>
          </p:nvPr>
        </p:nvSpPr>
        <p:spPr>
          <a:xfrm>
            <a:off x="5257800" y="0"/>
            <a:ext cx="3564900" cy="314100"/>
          </a:xfrm>
          <a:prstGeom prst="rect">
            <a:avLst/>
          </a:prstGeom>
        </p:spPr>
        <p:txBody>
          <a:bodyPr spcFirstLastPara="1" wrap="square" lIns="91425" tIns="91425" rIns="0" bIns="91425" anchor="ctr" anchorCtr="0">
            <a:noAutofit/>
          </a:bodyPr>
          <a:lstStyle/>
          <a:p>
            <a:pPr marL="0" lvl="0" indent="0" algn="r" rtl="0">
              <a:spcBef>
                <a:spcPts val="0"/>
              </a:spcBef>
              <a:spcAft>
                <a:spcPts val="0"/>
              </a:spcAft>
              <a:buNone/>
            </a:pPr>
            <a:r>
              <a:rPr lang="en-GB"/>
              <a:t>Starter activity</a:t>
            </a:r>
            <a:endParaRPr/>
          </a:p>
        </p:txBody>
      </p:sp>
      <p:sp>
        <p:nvSpPr>
          <p:cNvPr id="186" name="Google Shape;186;p17"/>
          <p:cNvSpPr txBox="1">
            <a:spLocks noGrp="1"/>
          </p:cNvSpPr>
          <p:nvPr>
            <p:ph type="sldNum" idx="12"/>
          </p:nvPr>
        </p:nvSpPr>
        <p:spPr>
          <a:xfrm>
            <a:off x="8832200" y="4829300"/>
            <a:ext cx="311700" cy="3141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fld id="{00000000-1234-1234-1234-123412341234}" type="slidenum">
              <a:rPr lang="en-GB"/>
              <a:t>11</a:t>
            </a:fld>
            <a:endParaRPr/>
          </a:p>
        </p:txBody>
      </p:sp>
      <p:sp>
        <p:nvSpPr>
          <p:cNvPr id="187" name="Google Shape;187;p17"/>
          <p:cNvSpPr txBox="1"/>
          <p:nvPr/>
        </p:nvSpPr>
        <p:spPr>
          <a:xfrm>
            <a:off x="4736682" y="1531752"/>
            <a:ext cx="1403700" cy="3618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GB" sz="1600">
                <a:latin typeface="Roboto Mono"/>
                <a:ea typeface="Roboto Mono"/>
                <a:cs typeface="Roboto Mono"/>
                <a:sym typeface="Roboto Mono"/>
              </a:rPr>
              <a:t>count</a:t>
            </a:r>
            <a:endParaRPr sz="1600"/>
          </a:p>
        </p:txBody>
      </p:sp>
      <p:sp>
        <p:nvSpPr>
          <p:cNvPr id="188" name="Google Shape;188;p17"/>
          <p:cNvSpPr/>
          <p:nvPr/>
        </p:nvSpPr>
        <p:spPr>
          <a:xfrm>
            <a:off x="6210175" y="1556300"/>
            <a:ext cx="1050600" cy="314100"/>
          </a:xfrm>
          <a:prstGeom prst="roundRect">
            <a:avLst>
              <a:gd name="adj" fmla="val 16667"/>
            </a:avLst>
          </a:prstGeom>
          <a:noFill/>
          <a:ln w="9525" cap="flat" cmpd="sng">
            <a:solidFill>
              <a:srgbClr val="5B5BA5"/>
            </a:solidFill>
            <a:prstDash val="solid"/>
            <a:round/>
            <a:headEnd type="none" w="sm" len="sm"/>
            <a:tailEnd type="none" w="sm" len="sm"/>
          </a:ln>
        </p:spPr>
        <p:txBody>
          <a:bodyPr spcFirstLastPara="1" wrap="square" lIns="91425" tIns="18000" rIns="91425" bIns="0" anchor="ctr" anchorCtr="0">
            <a:noAutofit/>
          </a:bodyPr>
          <a:lstStyle/>
          <a:p>
            <a:pPr marL="0" lvl="0" indent="0" algn="ctr" rtl="0">
              <a:lnSpc>
                <a:spcPct val="115000"/>
              </a:lnSpc>
              <a:spcBef>
                <a:spcPts val="0"/>
              </a:spcBef>
              <a:spcAft>
                <a:spcPts val="0"/>
              </a:spcAft>
              <a:buNone/>
            </a:pPr>
            <a:r>
              <a:rPr lang="en-GB" sz="1600">
                <a:latin typeface="Roboto Mono"/>
                <a:ea typeface="Roboto Mono"/>
                <a:cs typeface="Roboto Mono"/>
                <a:sym typeface="Roboto Mono"/>
              </a:rPr>
              <a:t>3</a:t>
            </a:r>
            <a:endParaRPr sz="1600">
              <a:latin typeface="Roboto Mono"/>
              <a:ea typeface="Roboto Mono"/>
              <a:cs typeface="Roboto Mono"/>
              <a:sym typeface="Roboto Mono"/>
            </a:endParaRPr>
          </a:p>
        </p:txBody>
      </p:sp>
      <p:sp>
        <p:nvSpPr>
          <p:cNvPr id="189" name="Google Shape;189;p17"/>
          <p:cNvSpPr txBox="1"/>
          <p:nvPr/>
        </p:nvSpPr>
        <p:spPr>
          <a:xfrm>
            <a:off x="4736602" y="1162000"/>
            <a:ext cx="2437500" cy="363300"/>
          </a:xfrm>
          <a:prstGeom prst="rect">
            <a:avLst/>
          </a:prstGeom>
          <a:noFill/>
          <a:ln>
            <a:noFill/>
          </a:ln>
        </p:spPr>
        <p:txBody>
          <a:bodyPr spcFirstLastPara="1" wrap="square" lIns="91425" tIns="91425" rIns="54000" bIns="91425" anchor="t" anchorCtr="0">
            <a:noAutofit/>
          </a:bodyPr>
          <a:lstStyle/>
          <a:p>
            <a:pPr marL="0" lvl="0" indent="0" algn="l" rtl="0">
              <a:lnSpc>
                <a:spcPct val="114000"/>
              </a:lnSpc>
              <a:spcBef>
                <a:spcPts val="0"/>
              </a:spcBef>
              <a:spcAft>
                <a:spcPts val="0"/>
              </a:spcAft>
              <a:buNone/>
            </a:pPr>
            <a:r>
              <a:rPr lang="en-GB" sz="1600">
                <a:solidFill>
                  <a:srgbClr val="FFFFFF"/>
                </a:solidFill>
                <a:highlight>
                  <a:srgbClr val="5B5BA5"/>
                </a:highlight>
                <a:latin typeface="Quicksand"/>
                <a:ea typeface="Quicksand"/>
                <a:cs typeface="Quicksand"/>
                <a:sym typeface="Quicksand"/>
              </a:rPr>
              <a:t> State </a:t>
            </a:r>
            <a:r>
              <a:rPr lang="en-GB" sz="1600">
                <a:solidFill>
                  <a:srgbClr val="FFFFFF"/>
                </a:solidFill>
                <a:latin typeface="Quicksand"/>
                <a:ea typeface="Quicksand"/>
                <a:cs typeface="Quicksand"/>
                <a:sym typeface="Quicksand"/>
              </a:rPr>
              <a:t>.</a:t>
            </a:r>
            <a:r>
              <a:rPr lang="en-GB" sz="1600">
                <a:solidFill>
                  <a:srgbClr val="5B5BA5"/>
                </a:solidFill>
                <a:latin typeface="Quicksand"/>
                <a:ea typeface="Quicksand"/>
                <a:cs typeface="Quicksand"/>
                <a:sym typeface="Quicksand"/>
              </a:rPr>
              <a:t> </a:t>
            </a:r>
            <a:endParaRPr sz="1600">
              <a:solidFill>
                <a:srgbClr val="5B5BA5"/>
              </a:solidFill>
              <a:latin typeface="Quicksand"/>
              <a:ea typeface="Quicksand"/>
              <a:cs typeface="Quicksand"/>
              <a:sym typeface="Quicksand"/>
            </a:endParaRPr>
          </a:p>
        </p:txBody>
      </p:sp>
      <p:sp>
        <p:nvSpPr>
          <p:cNvPr id="190" name="Google Shape;190;p17"/>
          <p:cNvSpPr txBox="1"/>
          <p:nvPr/>
        </p:nvSpPr>
        <p:spPr>
          <a:xfrm>
            <a:off x="4736863" y="3991199"/>
            <a:ext cx="4086000" cy="6564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endParaRPr sz="1600">
              <a:latin typeface="Roboto Mono"/>
              <a:ea typeface="Roboto Mono"/>
              <a:cs typeface="Roboto Mono"/>
              <a:sym typeface="Roboto Mono"/>
            </a:endParaRPr>
          </a:p>
        </p:txBody>
      </p:sp>
      <p:sp>
        <p:nvSpPr>
          <p:cNvPr id="191" name="Google Shape;191;p17"/>
          <p:cNvSpPr txBox="1"/>
          <p:nvPr/>
        </p:nvSpPr>
        <p:spPr>
          <a:xfrm>
            <a:off x="4736777" y="3582002"/>
            <a:ext cx="2437500" cy="363300"/>
          </a:xfrm>
          <a:prstGeom prst="rect">
            <a:avLst/>
          </a:prstGeom>
          <a:noFill/>
          <a:ln>
            <a:noFill/>
          </a:ln>
        </p:spPr>
        <p:txBody>
          <a:bodyPr spcFirstLastPara="1" wrap="square" lIns="91425" tIns="91425" rIns="54000" bIns="91425" anchor="t" anchorCtr="0">
            <a:noAutofit/>
          </a:bodyPr>
          <a:lstStyle/>
          <a:p>
            <a:pPr marL="0" lvl="0" indent="0" algn="l" rtl="0">
              <a:lnSpc>
                <a:spcPct val="114000"/>
              </a:lnSpc>
              <a:spcBef>
                <a:spcPts val="0"/>
              </a:spcBef>
              <a:spcAft>
                <a:spcPts val="0"/>
              </a:spcAft>
              <a:buNone/>
            </a:pPr>
            <a:r>
              <a:rPr lang="en-GB" sz="1600">
                <a:solidFill>
                  <a:srgbClr val="FFFFFF"/>
                </a:solidFill>
                <a:highlight>
                  <a:srgbClr val="5B5BA5"/>
                </a:highlight>
                <a:latin typeface="Quicksand"/>
                <a:ea typeface="Quicksand"/>
                <a:cs typeface="Quicksand"/>
                <a:sym typeface="Quicksand"/>
              </a:rPr>
              <a:t> Output </a:t>
            </a:r>
            <a:r>
              <a:rPr lang="en-GB" sz="1600">
                <a:solidFill>
                  <a:srgbClr val="FFFFFF"/>
                </a:solidFill>
                <a:latin typeface="Quicksand"/>
                <a:ea typeface="Quicksand"/>
                <a:cs typeface="Quicksand"/>
                <a:sym typeface="Quicksand"/>
              </a:rPr>
              <a:t>.</a:t>
            </a:r>
            <a:r>
              <a:rPr lang="en-GB" sz="1600">
                <a:solidFill>
                  <a:srgbClr val="5B5BA5"/>
                </a:solidFill>
                <a:latin typeface="Quicksand"/>
                <a:ea typeface="Quicksand"/>
                <a:cs typeface="Quicksand"/>
                <a:sym typeface="Quicksand"/>
              </a:rPr>
              <a:t> </a:t>
            </a:r>
            <a:endParaRPr sz="1600">
              <a:solidFill>
                <a:srgbClr val="5B5BA5"/>
              </a:solidFill>
              <a:latin typeface="Quicksand"/>
              <a:ea typeface="Quicksand"/>
              <a:cs typeface="Quicksand"/>
              <a:sym typeface="Quicksand"/>
            </a:endParaRPr>
          </a:p>
        </p:txBody>
      </p:sp>
      <p:sp>
        <p:nvSpPr>
          <p:cNvPr id="192" name="Google Shape;192;p17"/>
          <p:cNvSpPr txBox="1"/>
          <p:nvPr/>
        </p:nvSpPr>
        <p:spPr>
          <a:xfrm>
            <a:off x="4736727" y="2439351"/>
            <a:ext cx="2437500" cy="363300"/>
          </a:xfrm>
          <a:prstGeom prst="rect">
            <a:avLst/>
          </a:prstGeom>
          <a:noFill/>
          <a:ln>
            <a:noFill/>
          </a:ln>
        </p:spPr>
        <p:txBody>
          <a:bodyPr spcFirstLastPara="1" wrap="square" lIns="91425" tIns="91425" rIns="54000" bIns="91425" anchor="t" anchorCtr="0">
            <a:noAutofit/>
          </a:bodyPr>
          <a:lstStyle/>
          <a:p>
            <a:pPr marL="0" lvl="0" indent="0" algn="l" rtl="0">
              <a:lnSpc>
                <a:spcPct val="114000"/>
              </a:lnSpc>
              <a:spcBef>
                <a:spcPts val="0"/>
              </a:spcBef>
              <a:spcAft>
                <a:spcPts val="0"/>
              </a:spcAft>
              <a:buNone/>
            </a:pPr>
            <a:r>
              <a:rPr lang="en-GB" sz="1600">
                <a:solidFill>
                  <a:srgbClr val="FFFFFF"/>
                </a:solidFill>
                <a:highlight>
                  <a:srgbClr val="5B5BA5"/>
                </a:highlight>
                <a:latin typeface="Quicksand"/>
                <a:ea typeface="Quicksand"/>
                <a:cs typeface="Quicksand"/>
                <a:sym typeface="Quicksand"/>
              </a:rPr>
              <a:t> Process </a:t>
            </a:r>
            <a:r>
              <a:rPr lang="en-GB" sz="1600">
                <a:solidFill>
                  <a:srgbClr val="FFFFFF"/>
                </a:solidFill>
                <a:latin typeface="Quicksand"/>
                <a:ea typeface="Quicksand"/>
                <a:cs typeface="Quicksand"/>
                <a:sym typeface="Quicksand"/>
              </a:rPr>
              <a:t>.</a:t>
            </a:r>
            <a:r>
              <a:rPr lang="en-GB" sz="1600">
                <a:solidFill>
                  <a:srgbClr val="5B5BA5"/>
                </a:solidFill>
                <a:latin typeface="Quicksand"/>
                <a:ea typeface="Quicksand"/>
                <a:cs typeface="Quicksand"/>
                <a:sym typeface="Quicksand"/>
              </a:rPr>
              <a:t> </a:t>
            </a:r>
            <a:endParaRPr sz="1600">
              <a:solidFill>
                <a:srgbClr val="5B5BA5"/>
              </a:solidFill>
              <a:latin typeface="Quicksand"/>
              <a:ea typeface="Quicksand"/>
              <a:cs typeface="Quicksand"/>
              <a:sym typeface="Quicksand"/>
            </a:endParaRPr>
          </a:p>
        </p:txBody>
      </p:sp>
      <p:sp>
        <p:nvSpPr>
          <p:cNvPr id="193" name="Google Shape;193;p17"/>
          <p:cNvSpPr txBox="1"/>
          <p:nvPr/>
        </p:nvSpPr>
        <p:spPr>
          <a:xfrm>
            <a:off x="4736825" y="2832646"/>
            <a:ext cx="4086000" cy="6981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GB" sz="1600">
                <a:latin typeface="Quicksand"/>
                <a:ea typeface="Quicksand"/>
                <a:cs typeface="Quicksand"/>
                <a:sym typeface="Quicksand"/>
              </a:rPr>
              <a:t>Add </a:t>
            </a:r>
            <a:r>
              <a:rPr lang="en-GB" sz="1600">
                <a:latin typeface="Roboto Mono"/>
                <a:ea typeface="Roboto Mono"/>
                <a:cs typeface="Roboto Mono"/>
                <a:sym typeface="Roboto Mono"/>
              </a:rPr>
              <a:t>1</a:t>
            </a:r>
            <a:r>
              <a:rPr lang="en-GB" sz="1600">
                <a:latin typeface="Quicksand"/>
                <a:ea typeface="Quicksand"/>
                <a:cs typeface="Quicksand"/>
                <a:sym typeface="Quicksand"/>
              </a:rPr>
              <a:t> to the value held by </a:t>
            </a:r>
            <a:r>
              <a:rPr lang="en-GB" sz="1600">
                <a:latin typeface="Roboto Mono"/>
                <a:ea typeface="Roboto Mono"/>
                <a:cs typeface="Roboto Mono"/>
                <a:sym typeface="Roboto Mono"/>
              </a:rPr>
              <a:t>count</a:t>
            </a:r>
            <a:endParaRPr sz="2000">
              <a:latin typeface="Roboto Mono"/>
              <a:ea typeface="Roboto Mono"/>
              <a:cs typeface="Roboto Mono"/>
              <a:sym typeface="Roboto Mono"/>
            </a:endParaRPr>
          </a:p>
        </p:txBody>
      </p:sp>
      <p:sp>
        <p:nvSpPr>
          <p:cNvPr id="194" name="Google Shape;194;p17"/>
          <p:cNvSpPr txBox="1"/>
          <p:nvPr/>
        </p:nvSpPr>
        <p:spPr>
          <a:xfrm>
            <a:off x="4736682" y="1908000"/>
            <a:ext cx="1403700" cy="3618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GB" sz="1600">
                <a:latin typeface="Roboto Mono"/>
                <a:ea typeface="Roboto Mono"/>
                <a:cs typeface="Roboto Mono"/>
                <a:sym typeface="Roboto Mono"/>
              </a:rPr>
              <a:t>total</a:t>
            </a:r>
            <a:endParaRPr sz="1600"/>
          </a:p>
        </p:txBody>
      </p:sp>
      <p:sp>
        <p:nvSpPr>
          <p:cNvPr id="195" name="Google Shape;195;p17"/>
          <p:cNvSpPr/>
          <p:nvPr/>
        </p:nvSpPr>
        <p:spPr>
          <a:xfrm>
            <a:off x="6210175" y="1953000"/>
            <a:ext cx="1050600" cy="314100"/>
          </a:xfrm>
          <a:prstGeom prst="roundRect">
            <a:avLst>
              <a:gd name="adj" fmla="val 16667"/>
            </a:avLst>
          </a:prstGeom>
          <a:noFill/>
          <a:ln w="9525" cap="flat" cmpd="sng">
            <a:solidFill>
              <a:srgbClr val="5B5BA5"/>
            </a:solidFill>
            <a:prstDash val="solid"/>
            <a:round/>
            <a:headEnd type="none" w="sm" len="sm"/>
            <a:tailEnd type="none" w="sm" len="sm"/>
          </a:ln>
        </p:spPr>
        <p:txBody>
          <a:bodyPr spcFirstLastPara="1" wrap="square" lIns="91425" tIns="18000" rIns="91425" bIns="0" anchor="ctr" anchorCtr="0">
            <a:noAutofit/>
          </a:bodyPr>
          <a:lstStyle/>
          <a:p>
            <a:pPr marL="0" lvl="0" indent="0" algn="ctr" rtl="0">
              <a:lnSpc>
                <a:spcPct val="115000"/>
              </a:lnSpc>
              <a:spcBef>
                <a:spcPts val="0"/>
              </a:spcBef>
              <a:spcAft>
                <a:spcPts val="0"/>
              </a:spcAft>
              <a:buNone/>
            </a:pPr>
            <a:r>
              <a:rPr lang="en-GB" sz="1600">
                <a:latin typeface="Roboto Mono"/>
                <a:ea typeface="Roboto Mono"/>
                <a:cs typeface="Roboto Mono"/>
                <a:sym typeface="Roboto Mono"/>
              </a:rPr>
              <a:t>3</a:t>
            </a:r>
            <a:endParaRPr sz="1600">
              <a:latin typeface="Roboto Mono"/>
              <a:ea typeface="Roboto Mono"/>
              <a:cs typeface="Roboto Mono"/>
              <a:sym typeface="Roboto Mono"/>
            </a:endParaRPr>
          </a:p>
        </p:txBody>
      </p:sp>
      <p:sp>
        <p:nvSpPr>
          <p:cNvPr id="196" name="Google Shape;196;p17"/>
          <p:cNvSpPr/>
          <p:nvPr/>
        </p:nvSpPr>
        <p:spPr>
          <a:xfrm>
            <a:off x="809225" y="4171625"/>
            <a:ext cx="1640700" cy="656400"/>
          </a:xfrm>
          <a:prstGeom prst="rect">
            <a:avLst/>
          </a:prstGeom>
          <a:noFill/>
          <a:ln w="9525" cap="flat" cmpd="sng">
            <a:solidFill>
              <a:srgbClr val="5B5BA5"/>
            </a:solidFill>
            <a:prstDash val="dash"/>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200"/>
        <p:cNvGrpSpPr/>
        <p:nvPr/>
      </p:nvGrpSpPr>
      <p:grpSpPr>
        <a:xfrm>
          <a:off x="0" y="0"/>
          <a:ext cx="0" cy="0"/>
          <a:chOff x="0" y="0"/>
          <a:chExt cx="0" cy="0"/>
        </a:xfrm>
      </p:grpSpPr>
      <p:pic>
        <p:nvPicPr>
          <p:cNvPr id="201" name="Google Shape;201;p18"/>
          <p:cNvPicPr preferRelativeResize="0"/>
          <p:nvPr/>
        </p:nvPicPr>
        <p:blipFill>
          <a:blip r:embed="rId3">
            <a:alphaModFix/>
          </a:blip>
          <a:stretch>
            <a:fillRect/>
          </a:stretch>
        </p:blipFill>
        <p:spPr>
          <a:xfrm>
            <a:off x="310888" y="1170125"/>
            <a:ext cx="3800475" cy="3838575"/>
          </a:xfrm>
          <a:prstGeom prst="rect">
            <a:avLst/>
          </a:prstGeom>
          <a:noFill/>
          <a:ln>
            <a:noFill/>
          </a:ln>
        </p:spPr>
      </p:pic>
      <p:sp>
        <p:nvSpPr>
          <p:cNvPr id="202" name="Google Shape;202;p18"/>
          <p:cNvSpPr txBox="1">
            <a:spLocks noGrp="1"/>
          </p:cNvSpPr>
          <p:nvPr>
            <p:ph type="title"/>
          </p:nvPr>
        </p:nvSpPr>
        <p:spPr>
          <a:xfrm>
            <a:off x="310900" y="319600"/>
            <a:ext cx="8521200" cy="6981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GB"/>
              <a:t>What is the output? Walkthrough</a:t>
            </a:r>
            <a:endParaRPr/>
          </a:p>
        </p:txBody>
      </p:sp>
      <p:sp>
        <p:nvSpPr>
          <p:cNvPr id="203" name="Google Shape;203;p18"/>
          <p:cNvSpPr txBox="1">
            <a:spLocks noGrp="1"/>
          </p:cNvSpPr>
          <p:nvPr>
            <p:ph type="subTitle" idx="3"/>
          </p:nvPr>
        </p:nvSpPr>
        <p:spPr>
          <a:xfrm>
            <a:off x="5257800" y="0"/>
            <a:ext cx="3564900" cy="314100"/>
          </a:xfrm>
          <a:prstGeom prst="rect">
            <a:avLst/>
          </a:prstGeom>
        </p:spPr>
        <p:txBody>
          <a:bodyPr spcFirstLastPara="1" wrap="square" lIns="91425" tIns="91425" rIns="0" bIns="91425" anchor="ctr" anchorCtr="0">
            <a:noAutofit/>
          </a:bodyPr>
          <a:lstStyle/>
          <a:p>
            <a:pPr marL="0" lvl="0" indent="0" algn="r" rtl="0">
              <a:spcBef>
                <a:spcPts val="0"/>
              </a:spcBef>
              <a:spcAft>
                <a:spcPts val="0"/>
              </a:spcAft>
              <a:buNone/>
            </a:pPr>
            <a:r>
              <a:rPr lang="en-GB"/>
              <a:t>Starter activity</a:t>
            </a:r>
            <a:endParaRPr/>
          </a:p>
        </p:txBody>
      </p:sp>
      <p:sp>
        <p:nvSpPr>
          <p:cNvPr id="204" name="Google Shape;204;p18"/>
          <p:cNvSpPr txBox="1">
            <a:spLocks noGrp="1"/>
          </p:cNvSpPr>
          <p:nvPr>
            <p:ph type="sldNum" idx="12"/>
          </p:nvPr>
        </p:nvSpPr>
        <p:spPr>
          <a:xfrm>
            <a:off x="8832200" y="4829300"/>
            <a:ext cx="311700" cy="3141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fld id="{00000000-1234-1234-1234-123412341234}" type="slidenum">
              <a:rPr lang="en-GB"/>
              <a:t>12</a:t>
            </a:fld>
            <a:endParaRPr/>
          </a:p>
        </p:txBody>
      </p:sp>
      <p:sp>
        <p:nvSpPr>
          <p:cNvPr id="205" name="Google Shape;205;p18"/>
          <p:cNvSpPr txBox="1"/>
          <p:nvPr/>
        </p:nvSpPr>
        <p:spPr>
          <a:xfrm>
            <a:off x="4736682" y="1531752"/>
            <a:ext cx="1403700" cy="3618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GB" sz="1600">
                <a:latin typeface="Roboto Mono"/>
                <a:ea typeface="Roboto Mono"/>
                <a:cs typeface="Roboto Mono"/>
                <a:sym typeface="Roboto Mono"/>
              </a:rPr>
              <a:t>count</a:t>
            </a:r>
            <a:endParaRPr sz="1600"/>
          </a:p>
        </p:txBody>
      </p:sp>
      <p:sp>
        <p:nvSpPr>
          <p:cNvPr id="206" name="Google Shape;206;p18"/>
          <p:cNvSpPr/>
          <p:nvPr/>
        </p:nvSpPr>
        <p:spPr>
          <a:xfrm>
            <a:off x="6210175" y="1556300"/>
            <a:ext cx="1050600" cy="314100"/>
          </a:xfrm>
          <a:prstGeom prst="roundRect">
            <a:avLst>
              <a:gd name="adj" fmla="val 16667"/>
            </a:avLst>
          </a:prstGeom>
          <a:noFill/>
          <a:ln w="9525" cap="flat" cmpd="sng">
            <a:solidFill>
              <a:srgbClr val="5B5BA5"/>
            </a:solidFill>
            <a:prstDash val="solid"/>
            <a:round/>
            <a:headEnd type="none" w="sm" len="sm"/>
            <a:tailEnd type="none" w="sm" len="sm"/>
          </a:ln>
        </p:spPr>
        <p:txBody>
          <a:bodyPr spcFirstLastPara="1" wrap="square" lIns="91425" tIns="18000" rIns="91425" bIns="0" anchor="ctr" anchorCtr="0">
            <a:noAutofit/>
          </a:bodyPr>
          <a:lstStyle/>
          <a:p>
            <a:pPr marL="0" lvl="0" indent="0" algn="ctr" rtl="0">
              <a:lnSpc>
                <a:spcPct val="115000"/>
              </a:lnSpc>
              <a:spcBef>
                <a:spcPts val="0"/>
              </a:spcBef>
              <a:spcAft>
                <a:spcPts val="0"/>
              </a:spcAft>
              <a:buNone/>
            </a:pPr>
            <a:r>
              <a:rPr lang="en-GB" sz="1600">
                <a:latin typeface="Roboto Mono"/>
                <a:ea typeface="Roboto Mono"/>
                <a:cs typeface="Roboto Mono"/>
                <a:sym typeface="Roboto Mono"/>
              </a:rPr>
              <a:t>3</a:t>
            </a:r>
            <a:endParaRPr sz="1600">
              <a:latin typeface="Roboto Mono"/>
              <a:ea typeface="Roboto Mono"/>
              <a:cs typeface="Roboto Mono"/>
              <a:sym typeface="Roboto Mono"/>
            </a:endParaRPr>
          </a:p>
        </p:txBody>
      </p:sp>
      <p:sp>
        <p:nvSpPr>
          <p:cNvPr id="207" name="Google Shape;207;p18"/>
          <p:cNvSpPr txBox="1"/>
          <p:nvPr/>
        </p:nvSpPr>
        <p:spPr>
          <a:xfrm>
            <a:off x="4736602" y="1162000"/>
            <a:ext cx="2437500" cy="363300"/>
          </a:xfrm>
          <a:prstGeom prst="rect">
            <a:avLst/>
          </a:prstGeom>
          <a:noFill/>
          <a:ln>
            <a:noFill/>
          </a:ln>
        </p:spPr>
        <p:txBody>
          <a:bodyPr spcFirstLastPara="1" wrap="square" lIns="91425" tIns="91425" rIns="54000" bIns="91425" anchor="t" anchorCtr="0">
            <a:noAutofit/>
          </a:bodyPr>
          <a:lstStyle/>
          <a:p>
            <a:pPr marL="0" lvl="0" indent="0" algn="l" rtl="0">
              <a:lnSpc>
                <a:spcPct val="114000"/>
              </a:lnSpc>
              <a:spcBef>
                <a:spcPts val="0"/>
              </a:spcBef>
              <a:spcAft>
                <a:spcPts val="0"/>
              </a:spcAft>
              <a:buNone/>
            </a:pPr>
            <a:r>
              <a:rPr lang="en-GB" sz="1600">
                <a:solidFill>
                  <a:srgbClr val="FFFFFF"/>
                </a:solidFill>
                <a:highlight>
                  <a:srgbClr val="5B5BA5"/>
                </a:highlight>
                <a:latin typeface="Quicksand"/>
                <a:ea typeface="Quicksand"/>
                <a:cs typeface="Quicksand"/>
                <a:sym typeface="Quicksand"/>
              </a:rPr>
              <a:t> State </a:t>
            </a:r>
            <a:r>
              <a:rPr lang="en-GB" sz="1600">
                <a:solidFill>
                  <a:srgbClr val="FFFFFF"/>
                </a:solidFill>
                <a:latin typeface="Quicksand"/>
                <a:ea typeface="Quicksand"/>
                <a:cs typeface="Quicksand"/>
                <a:sym typeface="Quicksand"/>
              </a:rPr>
              <a:t>.</a:t>
            </a:r>
            <a:r>
              <a:rPr lang="en-GB" sz="1600">
                <a:solidFill>
                  <a:srgbClr val="5B5BA5"/>
                </a:solidFill>
                <a:latin typeface="Quicksand"/>
                <a:ea typeface="Quicksand"/>
                <a:cs typeface="Quicksand"/>
                <a:sym typeface="Quicksand"/>
              </a:rPr>
              <a:t> </a:t>
            </a:r>
            <a:endParaRPr sz="1600">
              <a:solidFill>
                <a:srgbClr val="5B5BA5"/>
              </a:solidFill>
              <a:latin typeface="Quicksand"/>
              <a:ea typeface="Quicksand"/>
              <a:cs typeface="Quicksand"/>
              <a:sym typeface="Quicksand"/>
            </a:endParaRPr>
          </a:p>
        </p:txBody>
      </p:sp>
      <p:sp>
        <p:nvSpPr>
          <p:cNvPr id="208" name="Google Shape;208;p18"/>
          <p:cNvSpPr txBox="1"/>
          <p:nvPr/>
        </p:nvSpPr>
        <p:spPr>
          <a:xfrm>
            <a:off x="4736863" y="3991199"/>
            <a:ext cx="4086000" cy="6564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endParaRPr sz="1600">
              <a:latin typeface="Roboto Mono"/>
              <a:ea typeface="Roboto Mono"/>
              <a:cs typeface="Roboto Mono"/>
              <a:sym typeface="Roboto Mono"/>
            </a:endParaRPr>
          </a:p>
        </p:txBody>
      </p:sp>
      <p:sp>
        <p:nvSpPr>
          <p:cNvPr id="209" name="Google Shape;209;p18"/>
          <p:cNvSpPr txBox="1"/>
          <p:nvPr/>
        </p:nvSpPr>
        <p:spPr>
          <a:xfrm>
            <a:off x="4736777" y="3582002"/>
            <a:ext cx="2437500" cy="363300"/>
          </a:xfrm>
          <a:prstGeom prst="rect">
            <a:avLst/>
          </a:prstGeom>
          <a:noFill/>
          <a:ln>
            <a:noFill/>
          </a:ln>
        </p:spPr>
        <p:txBody>
          <a:bodyPr spcFirstLastPara="1" wrap="square" lIns="91425" tIns="91425" rIns="54000" bIns="91425" anchor="t" anchorCtr="0">
            <a:noAutofit/>
          </a:bodyPr>
          <a:lstStyle/>
          <a:p>
            <a:pPr marL="0" lvl="0" indent="0" algn="l" rtl="0">
              <a:lnSpc>
                <a:spcPct val="114000"/>
              </a:lnSpc>
              <a:spcBef>
                <a:spcPts val="0"/>
              </a:spcBef>
              <a:spcAft>
                <a:spcPts val="0"/>
              </a:spcAft>
              <a:buNone/>
            </a:pPr>
            <a:r>
              <a:rPr lang="en-GB" sz="1600">
                <a:solidFill>
                  <a:srgbClr val="FFFFFF"/>
                </a:solidFill>
                <a:highlight>
                  <a:srgbClr val="5B5BA5"/>
                </a:highlight>
                <a:latin typeface="Quicksand"/>
                <a:ea typeface="Quicksand"/>
                <a:cs typeface="Quicksand"/>
                <a:sym typeface="Quicksand"/>
              </a:rPr>
              <a:t> Output </a:t>
            </a:r>
            <a:r>
              <a:rPr lang="en-GB" sz="1600">
                <a:solidFill>
                  <a:srgbClr val="FFFFFF"/>
                </a:solidFill>
                <a:latin typeface="Quicksand"/>
                <a:ea typeface="Quicksand"/>
                <a:cs typeface="Quicksand"/>
                <a:sym typeface="Quicksand"/>
              </a:rPr>
              <a:t>.</a:t>
            </a:r>
            <a:r>
              <a:rPr lang="en-GB" sz="1600">
                <a:solidFill>
                  <a:srgbClr val="5B5BA5"/>
                </a:solidFill>
                <a:latin typeface="Quicksand"/>
                <a:ea typeface="Quicksand"/>
                <a:cs typeface="Quicksand"/>
                <a:sym typeface="Quicksand"/>
              </a:rPr>
              <a:t> </a:t>
            </a:r>
            <a:endParaRPr sz="1600">
              <a:solidFill>
                <a:srgbClr val="5B5BA5"/>
              </a:solidFill>
              <a:latin typeface="Quicksand"/>
              <a:ea typeface="Quicksand"/>
              <a:cs typeface="Quicksand"/>
              <a:sym typeface="Quicksand"/>
            </a:endParaRPr>
          </a:p>
        </p:txBody>
      </p:sp>
      <p:sp>
        <p:nvSpPr>
          <p:cNvPr id="210" name="Google Shape;210;p18"/>
          <p:cNvSpPr txBox="1"/>
          <p:nvPr/>
        </p:nvSpPr>
        <p:spPr>
          <a:xfrm>
            <a:off x="4736727" y="2439351"/>
            <a:ext cx="2437500" cy="363300"/>
          </a:xfrm>
          <a:prstGeom prst="rect">
            <a:avLst/>
          </a:prstGeom>
          <a:noFill/>
          <a:ln>
            <a:noFill/>
          </a:ln>
        </p:spPr>
        <p:txBody>
          <a:bodyPr spcFirstLastPara="1" wrap="square" lIns="91425" tIns="91425" rIns="54000" bIns="91425" anchor="t" anchorCtr="0">
            <a:noAutofit/>
          </a:bodyPr>
          <a:lstStyle/>
          <a:p>
            <a:pPr marL="0" lvl="0" indent="0" algn="l" rtl="0">
              <a:lnSpc>
                <a:spcPct val="114000"/>
              </a:lnSpc>
              <a:spcBef>
                <a:spcPts val="0"/>
              </a:spcBef>
              <a:spcAft>
                <a:spcPts val="0"/>
              </a:spcAft>
              <a:buNone/>
            </a:pPr>
            <a:r>
              <a:rPr lang="en-GB" sz="1600">
                <a:solidFill>
                  <a:srgbClr val="FFFFFF"/>
                </a:solidFill>
                <a:highlight>
                  <a:srgbClr val="5B5BA5"/>
                </a:highlight>
                <a:latin typeface="Quicksand"/>
                <a:ea typeface="Quicksand"/>
                <a:cs typeface="Quicksand"/>
                <a:sym typeface="Quicksand"/>
              </a:rPr>
              <a:t> Process </a:t>
            </a:r>
            <a:r>
              <a:rPr lang="en-GB" sz="1600">
                <a:solidFill>
                  <a:srgbClr val="FFFFFF"/>
                </a:solidFill>
                <a:latin typeface="Quicksand"/>
                <a:ea typeface="Quicksand"/>
                <a:cs typeface="Quicksand"/>
                <a:sym typeface="Quicksand"/>
              </a:rPr>
              <a:t>.</a:t>
            </a:r>
            <a:r>
              <a:rPr lang="en-GB" sz="1600">
                <a:solidFill>
                  <a:srgbClr val="5B5BA5"/>
                </a:solidFill>
                <a:latin typeface="Quicksand"/>
                <a:ea typeface="Quicksand"/>
                <a:cs typeface="Quicksand"/>
                <a:sym typeface="Quicksand"/>
              </a:rPr>
              <a:t> </a:t>
            </a:r>
            <a:endParaRPr sz="1600">
              <a:solidFill>
                <a:srgbClr val="5B5BA5"/>
              </a:solidFill>
              <a:latin typeface="Quicksand"/>
              <a:ea typeface="Quicksand"/>
              <a:cs typeface="Quicksand"/>
              <a:sym typeface="Quicksand"/>
            </a:endParaRPr>
          </a:p>
        </p:txBody>
      </p:sp>
      <p:sp>
        <p:nvSpPr>
          <p:cNvPr id="211" name="Google Shape;211;p18"/>
          <p:cNvSpPr txBox="1"/>
          <p:nvPr/>
        </p:nvSpPr>
        <p:spPr>
          <a:xfrm>
            <a:off x="4736825" y="2832646"/>
            <a:ext cx="4086000" cy="6981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GB" sz="1600">
                <a:latin typeface="Quicksand"/>
                <a:ea typeface="Quicksand"/>
                <a:cs typeface="Quicksand"/>
                <a:sym typeface="Quicksand"/>
              </a:rPr>
              <a:t>Check if the condition is </a:t>
            </a:r>
            <a:r>
              <a:rPr lang="en-GB" sz="1600">
                <a:latin typeface="Roboto Mono"/>
                <a:ea typeface="Roboto Mono"/>
                <a:cs typeface="Roboto Mono"/>
                <a:sym typeface="Roboto Mono"/>
              </a:rPr>
              <a:t>True</a:t>
            </a:r>
            <a:endParaRPr sz="1800">
              <a:latin typeface="Roboto Mono"/>
              <a:ea typeface="Roboto Mono"/>
              <a:cs typeface="Roboto Mono"/>
              <a:sym typeface="Roboto Mono"/>
            </a:endParaRPr>
          </a:p>
        </p:txBody>
      </p:sp>
      <p:sp>
        <p:nvSpPr>
          <p:cNvPr id="212" name="Google Shape;212;p18"/>
          <p:cNvSpPr txBox="1"/>
          <p:nvPr/>
        </p:nvSpPr>
        <p:spPr>
          <a:xfrm>
            <a:off x="4736682" y="1908000"/>
            <a:ext cx="1403700" cy="3618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GB" sz="1600">
                <a:latin typeface="Roboto Mono"/>
                <a:ea typeface="Roboto Mono"/>
                <a:cs typeface="Roboto Mono"/>
                <a:sym typeface="Roboto Mono"/>
              </a:rPr>
              <a:t>total</a:t>
            </a:r>
            <a:endParaRPr sz="1600"/>
          </a:p>
        </p:txBody>
      </p:sp>
      <p:sp>
        <p:nvSpPr>
          <p:cNvPr id="213" name="Google Shape;213;p18"/>
          <p:cNvSpPr/>
          <p:nvPr/>
        </p:nvSpPr>
        <p:spPr>
          <a:xfrm>
            <a:off x="6210175" y="1953000"/>
            <a:ext cx="1050600" cy="314100"/>
          </a:xfrm>
          <a:prstGeom prst="roundRect">
            <a:avLst>
              <a:gd name="adj" fmla="val 16667"/>
            </a:avLst>
          </a:prstGeom>
          <a:noFill/>
          <a:ln w="9525" cap="flat" cmpd="sng">
            <a:solidFill>
              <a:srgbClr val="5B5BA5"/>
            </a:solidFill>
            <a:prstDash val="solid"/>
            <a:round/>
            <a:headEnd type="none" w="sm" len="sm"/>
            <a:tailEnd type="none" w="sm" len="sm"/>
          </a:ln>
        </p:spPr>
        <p:txBody>
          <a:bodyPr spcFirstLastPara="1" wrap="square" lIns="91425" tIns="18000" rIns="91425" bIns="0" anchor="ctr" anchorCtr="0">
            <a:noAutofit/>
          </a:bodyPr>
          <a:lstStyle/>
          <a:p>
            <a:pPr marL="0" lvl="0" indent="0" algn="ctr" rtl="0">
              <a:lnSpc>
                <a:spcPct val="115000"/>
              </a:lnSpc>
              <a:spcBef>
                <a:spcPts val="0"/>
              </a:spcBef>
              <a:spcAft>
                <a:spcPts val="0"/>
              </a:spcAft>
              <a:buNone/>
            </a:pPr>
            <a:r>
              <a:rPr lang="en-GB" sz="1600">
                <a:latin typeface="Roboto Mono"/>
                <a:ea typeface="Roboto Mono"/>
                <a:cs typeface="Roboto Mono"/>
                <a:sym typeface="Roboto Mono"/>
              </a:rPr>
              <a:t>3</a:t>
            </a:r>
            <a:endParaRPr sz="1600">
              <a:latin typeface="Roboto Mono"/>
              <a:ea typeface="Roboto Mono"/>
              <a:cs typeface="Roboto Mono"/>
              <a:sym typeface="Roboto Mono"/>
            </a:endParaRPr>
          </a:p>
        </p:txBody>
      </p:sp>
      <p:sp>
        <p:nvSpPr>
          <p:cNvPr id="214" name="Google Shape;214;p18"/>
          <p:cNvSpPr/>
          <p:nvPr/>
        </p:nvSpPr>
        <p:spPr>
          <a:xfrm>
            <a:off x="587500" y="2439350"/>
            <a:ext cx="2084100" cy="930600"/>
          </a:xfrm>
          <a:prstGeom prst="rect">
            <a:avLst/>
          </a:prstGeom>
          <a:noFill/>
          <a:ln w="9525" cap="flat" cmpd="sng">
            <a:solidFill>
              <a:srgbClr val="5B5BA5"/>
            </a:solidFill>
            <a:prstDash val="dash"/>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218"/>
        <p:cNvGrpSpPr/>
        <p:nvPr/>
      </p:nvGrpSpPr>
      <p:grpSpPr>
        <a:xfrm>
          <a:off x="0" y="0"/>
          <a:ext cx="0" cy="0"/>
          <a:chOff x="0" y="0"/>
          <a:chExt cx="0" cy="0"/>
        </a:xfrm>
      </p:grpSpPr>
      <p:pic>
        <p:nvPicPr>
          <p:cNvPr id="219" name="Google Shape;219;p19"/>
          <p:cNvPicPr preferRelativeResize="0"/>
          <p:nvPr/>
        </p:nvPicPr>
        <p:blipFill>
          <a:blip r:embed="rId3">
            <a:alphaModFix/>
          </a:blip>
          <a:stretch>
            <a:fillRect/>
          </a:stretch>
        </p:blipFill>
        <p:spPr>
          <a:xfrm>
            <a:off x="310888" y="1170125"/>
            <a:ext cx="3800475" cy="3838575"/>
          </a:xfrm>
          <a:prstGeom prst="rect">
            <a:avLst/>
          </a:prstGeom>
          <a:noFill/>
          <a:ln>
            <a:noFill/>
          </a:ln>
        </p:spPr>
      </p:pic>
      <p:sp>
        <p:nvSpPr>
          <p:cNvPr id="220" name="Google Shape;220;p19"/>
          <p:cNvSpPr txBox="1">
            <a:spLocks noGrp="1"/>
          </p:cNvSpPr>
          <p:nvPr>
            <p:ph type="title"/>
          </p:nvPr>
        </p:nvSpPr>
        <p:spPr>
          <a:xfrm>
            <a:off x="310900" y="319600"/>
            <a:ext cx="8521200" cy="6981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GB"/>
              <a:t>What is the output? Walkthrough</a:t>
            </a:r>
            <a:endParaRPr/>
          </a:p>
        </p:txBody>
      </p:sp>
      <p:sp>
        <p:nvSpPr>
          <p:cNvPr id="221" name="Google Shape;221;p19"/>
          <p:cNvSpPr txBox="1">
            <a:spLocks noGrp="1"/>
          </p:cNvSpPr>
          <p:nvPr>
            <p:ph type="subTitle" idx="3"/>
          </p:nvPr>
        </p:nvSpPr>
        <p:spPr>
          <a:xfrm>
            <a:off x="5257800" y="0"/>
            <a:ext cx="3564900" cy="314100"/>
          </a:xfrm>
          <a:prstGeom prst="rect">
            <a:avLst/>
          </a:prstGeom>
        </p:spPr>
        <p:txBody>
          <a:bodyPr spcFirstLastPara="1" wrap="square" lIns="91425" tIns="91425" rIns="0" bIns="91425" anchor="ctr" anchorCtr="0">
            <a:noAutofit/>
          </a:bodyPr>
          <a:lstStyle/>
          <a:p>
            <a:pPr marL="0" lvl="0" indent="0" algn="r" rtl="0">
              <a:spcBef>
                <a:spcPts val="0"/>
              </a:spcBef>
              <a:spcAft>
                <a:spcPts val="0"/>
              </a:spcAft>
              <a:buNone/>
            </a:pPr>
            <a:r>
              <a:rPr lang="en-GB"/>
              <a:t>Starter activity</a:t>
            </a:r>
            <a:endParaRPr/>
          </a:p>
        </p:txBody>
      </p:sp>
      <p:sp>
        <p:nvSpPr>
          <p:cNvPr id="222" name="Google Shape;222;p19"/>
          <p:cNvSpPr txBox="1">
            <a:spLocks noGrp="1"/>
          </p:cNvSpPr>
          <p:nvPr>
            <p:ph type="sldNum" idx="12"/>
          </p:nvPr>
        </p:nvSpPr>
        <p:spPr>
          <a:xfrm>
            <a:off x="8832200" y="4829300"/>
            <a:ext cx="311700" cy="3141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fld id="{00000000-1234-1234-1234-123412341234}" type="slidenum">
              <a:rPr lang="en-GB"/>
              <a:t>13</a:t>
            </a:fld>
            <a:endParaRPr/>
          </a:p>
        </p:txBody>
      </p:sp>
      <p:sp>
        <p:nvSpPr>
          <p:cNvPr id="223" name="Google Shape;223;p19"/>
          <p:cNvSpPr txBox="1"/>
          <p:nvPr/>
        </p:nvSpPr>
        <p:spPr>
          <a:xfrm>
            <a:off x="4736682" y="1531752"/>
            <a:ext cx="1403700" cy="3618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GB" sz="1600">
                <a:latin typeface="Roboto Mono"/>
                <a:ea typeface="Roboto Mono"/>
                <a:cs typeface="Roboto Mono"/>
                <a:sym typeface="Roboto Mono"/>
              </a:rPr>
              <a:t>count</a:t>
            </a:r>
            <a:endParaRPr sz="1600"/>
          </a:p>
        </p:txBody>
      </p:sp>
      <p:sp>
        <p:nvSpPr>
          <p:cNvPr id="224" name="Google Shape;224;p19"/>
          <p:cNvSpPr/>
          <p:nvPr/>
        </p:nvSpPr>
        <p:spPr>
          <a:xfrm>
            <a:off x="6210175" y="1556300"/>
            <a:ext cx="1050600" cy="314100"/>
          </a:xfrm>
          <a:prstGeom prst="roundRect">
            <a:avLst>
              <a:gd name="adj" fmla="val 16667"/>
            </a:avLst>
          </a:prstGeom>
          <a:noFill/>
          <a:ln w="9525" cap="flat" cmpd="sng">
            <a:solidFill>
              <a:srgbClr val="5B5BA5"/>
            </a:solidFill>
            <a:prstDash val="solid"/>
            <a:round/>
            <a:headEnd type="none" w="sm" len="sm"/>
            <a:tailEnd type="none" w="sm" len="sm"/>
          </a:ln>
        </p:spPr>
        <p:txBody>
          <a:bodyPr spcFirstLastPara="1" wrap="square" lIns="91425" tIns="18000" rIns="91425" bIns="0" anchor="ctr" anchorCtr="0">
            <a:noAutofit/>
          </a:bodyPr>
          <a:lstStyle/>
          <a:p>
            <a:pPr marL="0" lvl="0" indent="0" algn="ctr" rtl="0">
              <a:lnSpc>
                <a:spcPct val="115000"/>
              </a:lnSpc>
              <a:spcBef>
                <a:spcPts val="0"/>
              </a:spcBef>
              <a:spcAft>
                <a:spcPts val="0"/>
              </a:spcAft>
              <a:buNone/>
            </a:pPr>
            <a:r>
              <a:rPr lang="en-GB" sz="1600">
                <a:latin typeface="Roboto Mono"/>
                <a:ea typeface="Roboto Mono"/>
                <a:cs typeface="Roboto Mono"/>
                <a:sym typeface="Roboto Mono"/>
              </a:rPr>
              <a:t>3</a:t>
            </a:r>
            <a:endParaRPr sz="1600">
              <a:latin typeface="Roboto Mono"/>
              <a:ea typeface="Roboto Mono"/>
              <a:cs typeface="Roboto Mono"/>
              <a:sym typeface="Roboto Mono"/>
            </a:endParaRPr>
          </a:p>
        </p:txBody>
      </p:sp>
      <p:sp>
        <p:nvSpPr>
          <p:cNvPr id="225" name="Google Shape;225;p19"/>
          <p:cNvSpPr txBox="1"/>
          <p:nvPr/>
        </p:nvSpPr>
        <p:spPr>
          <a:xfrm>
            <a:off x="4736602" y="1162000"/>
            <a:ext cx="2437500" cy="363300"/>
          </a:xfrm>
          <a:prstGeom prst="rect">
            <a:avLst/>
          </a:prstGeom>
          <a:noFill/>
          <a:ln>
            <a:noFill/>
          </a:ln>
        </p:spPr>
        <p:txBody>
          <a:bodyPr spcFirstLastPara="1" wrap="square" lIns="91425" tIns="91425" rIns="54000" bIns="91425" anchor="t" anchorCtr="0">
            <a:noAutofit/>
          </a:bodyPr>
          <a:lstStyle/>
          <a:p>
            <a:pPr marL="0" lvl="0" indent="0" algn="l" rtl="0">
              <a:lnSpc>
                <a:spcPct val="114000"/>
              </a:lnSpc>
              <a:spcBef>
                <a:spcPts val="0"/>
              </a:spcBef>
              <a:spcAft>
                <a:spcPts val="0"/>
              </a:spcAft>
              <a:buNone/>
            </a:pPr>
            <a:r>
              <a:rPr lang="en-GB" sz="1600">
                <a:solidFill>
                  <a:srgbClr val="FFFFFF"/>
                </a:solidFill>
                <a:highlight>
                  <a:srgbClr val="5B5BA5"/>
                </a:highlight>
                <a:latin typeface="Quicksand"/>
                <a:ea typeface="Quicksand"/>
                <a:cs typeface="Quicksand"/>
                <a:sym typeface="Quicksand"/>
              </a:rPr>
              <a:t> State </a:t>
            </a:r>
            <a:r>
              <a:rPr lang="en-GB" sz="1600">
                <a:solidFill>
                  <a:srgbClr val="FFFFFF"/>
                </a:solidFill>
                <a:latin typeface="Quicksand"/>
                <a:ea typeface="Quicksand"/>
                <a:cs typeface="Quicksand"/>
                <a:sym typeface="Quicksand"/>
              </a:rPr>
              <a:t>.</a:t>
            </a:r>
            <a:r>
              <a:rPr lang="en-GB" sz="1600">
                <a:solidFill>
                  <a:srgbClr val="5B5BA5"/>
                </a:solidFill>
                <a:latin typeface="Quicksand"/>
                <a:ea typeface="Quicksand"/>
                <a:cs typeface="Quicksand"/>
                <a:sym typeface="Quicksand"/>
              </a:rPr>
              <a:t> </a:t>
            </a:r>
            <a:endParaRPr sz="1600">
              <a:solidFill>
                <a:srgbClr val="5B5BA5"/>
              </a:solidFill>
              <a:latin typeface="Quicksand"/>
              <a:ea typeface="Quicksand"/>
              <a:cs typeface="Quicksand"/>
              <a:sym typeface="Quicksand"/>
            </a:endParaRPr>
          </a:p>
        </p:txBody>
      </p:sp>
      <p:sp>
        <p:nvSpPr>
          <p:cNvPr id="226" name="Google Shape;226;p19"/>
          <p:cNvSpPr txBox="1"/>
          <p:nvPr/>
        </p:nvSpPr>
        <p:spPr>
          <a:xfrm>
            <a:off x="4736863" y="3991199"/>
            <a:ext cx="4086000" cy="6564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endParaRPr sz="1600">
              <a:latin typeface="Roboto Mono"/>
              <a:ea typeface="Roboto Mono"/>
              <a:cs typeface="Roboto Mono"/>
              <a:sym typeface="Roboto Mono"/>
            </a:endParaRPr>
          </a:p>
        </p:txBody>
      </p:sp>
      <p:sp>
        <p:nvSpPr>
          <p:cNvPr id="227" name="Google Shape;227;p19"/>
          <p:cNvSpPr txBox="1"/>
          <p:nvPr/>
        </p:nvSpPr>
        <p:spPr>
          <a:xfrm>
            <a:off x="4736777" y="3582002"/>
            <a:ext cx="2437500" cy="363300"/>
          </a:xfrm>
          <a:prstGeom prst="rect">
            <a:avLst/>
          </a:prstGeom>
          <a:noFill/>
          <a:ln>
            <a:noFill/>
          </a:ln>
        </p:spPr>
        <p:txBody>
          <a:bodyPr spcFirstLastPara="1" wrap="square" lIns="91425" tIns="91425" rIns="54000" bIns="91425" anchor="t" anchorCtr="0">
            <a:noAutofit/>
          </a:bodyPr>
          <a:lstStyle/>
          <a:p>
            <a:pPr marL="0" lvl="0" indent="0" algn="l" rtl="0">
              <a:lnSpc>
                <a:spcPct val="114000"/>
              </a:lnSpc>
              <a:spcBef>
                <a:spcPts val="0"/>
              </a:spcBef>
              <a:spcAft>
                <a:spcPts val="0"/>
              </a:spcAft>
              <a:buNone/>
            </a:pPr>
            <a:r>
              <a:rPr lang="en-GB" sz="1600">
                <a:solidFill>
                  <a:srgbClr val="FFFFFF"/>
                </a:solidFill>
                <a:highlight>
                  <a:srgbClr val="5B5BA5"/>
                </a:highlight>
                <a:latin typeface="Quicksand"/>
                <a:ea typeface="Quicksand"/>
                <a:cs typeface="Quicksand"/>
                <a:sym typeface="Quicksand"/>
              </a:rPr>
              <a:t> Output </a:t>
            </a:r>
            <a:r>
              <a:rPr lang="en-GB" sz="1600">
                <a:solidFill>
                  <a:srgbClr val="FFFFFF"/>
                </a:solidFill>
                <a:latin typeface="Quicksand"/>
                <a:ea typeface="Quicksand"/>
                <a:cs typeface="Quicksand"/>
                <a:sym typeface="Quicksand"/>
              </a:rPr>
              <a:t>.</a:t>
            </a:r>
            <a:r>
              <a:rPr lang="en-GB" sz="1600">
                <a:solidFill>
                  <a:srgbClr val="5B5BA5"/>
                </a:solidFill>
                <a:latin typeface="Quicksand"/>
                <a:ea typeface="Quicksand"/>
                <a:cs typeface="Quicksand"/>
                <a:sym typeface="Quicksand"/>
              </a:rPr>
              <a:t> </a:t>
            </a:r>
            <a:endParaRPr sz="1600">
              <a:solidFill>
                <a:srgbClr val="5B5BA5"/>
              </a:solidFill>
              <a:latin typeface="Quicksand"/>
              <a:ea typeface="Quicksand"/>
              <a:cs typeface="Quicksand"/>
              <a:sym typeface="Quicksand"/>
            </a:endParaRPr>
          </a:p>
        </p:txBody>
      </p:sp>
      <p:sp>
        <p:nvSpPr>
          <p:cNvPr id="228" name="Google Shape;228;p19"/>
          <p:cNvSpPr txBox="1"/>
          <p:nvPr/>
        </p:nvSpPr>
        <p:spPr>
          <a:xfrm>
            <a:off x="4736727" y="2439351"/>
            <a:ext cx="2437500" cy="363300"/>
          </a:xfrm>
          <a:prstGeom prst="rect">
            <a:avLst/>
          </a:prstGeom>
          <a:noFill/>
          <a:ln>
            <a:noFill/>
          </a:ln>
        </p:spPr>
        <p:txBody>
          <a:bodyPr spcFirstLastPara="1" wrap="square" lIns="91425" tIns="91425" rIns="54000" bIns="91425" anchor="t" anchorCtr="0">
            <a:noAutofit/>
          </a:bodyPr>
          <a:lstStyle/>
          <a:p>
            <a:pPr marL="0" lvl="0" indent="0" algn="l" rtl="0">
              <a:lnSpc>
                <a:spcPct val="114000"/>
              </a:lnSpc>
              <a:spcBef>
                <a:spcPts val="0"/>
              </a:spcBef>
              <a:spcAft>
                <a:spcPts val="0"/>
              </a:spcAft>
              <a:buNone/>
            </a:pPr>
            <a:r>
              <a:rPr lang="en-GB" sz="1600">
                <a:solidFill>
                  <a:srgbClr val="FFFFFF"/>
                </a:solidFill>
                <a:highlight>
                  <a:srgbClr val="5B5BA5"/>
                </a:highlight>
                <a:latin typeface="Quicksand"/>
                <a:ea typeface="Quicksand"/>
                <a:cs typeface="Quicksand"/>
                <a:sym typeface="Quicksand"/>
              </a:rPr>
              <a:t> Process </a:t>
            </a:r>
            <a:r>
              <a:rPr lang="en-GB" sz="1600">
                <a:solidFill>
                  <a:srgbClr val="FFFFFF"/>
                </a:solidFill>
                <a:latin typeface="Quicksand"/>
                <a:ea typeface="Quicksand"/>
                <a:cs typeface="Quicksand"/>
                <a:sym typeface="Quicksand"/>
              </a:rPr>
              <a:t>.</a:t>
            </a:r>
            <a:r>
              <a:rPr lang="en-GB" sz="1600">
                <a:solidFill>
                  <a:srgbClr val="5B5BA5"/>
                </a:solidFill>
                <a:latin typeface="Quicksand"/>
                <a:ea typeface="Quicksand"/>
                <a:cs typeface="Quicksand"/>
                <a:sym typeface="Quicksand"/>
              </a:rPr>
              <a:t> </a:t>
            </a:r>
            <a:endParaRPr sz="1600">
              <a:solidFill>
                <a:srgbClr val="5B5BA5"/>
              </a:solidFill>
              <a:latin typeface="Quicksand"/>
              <a:ea typeface="Quicksand"/>
              <a:cs typeface="Quicksand"/>
              <a:sym typeface="Quicksand"/>
            </a:endParaRPr>
          </a:p>
        </p:txBody>
      </p:sp>
      <p:sp>
        <p:nvSpPr>
          <p:cNvPr id="229" name="Google Shape;229;p19"/>
          <p:cNvSpPr txBox="1"/>
          <p:nvPr/>
        </p:nvSpPr>
        <p:spPr>
          <a:xfrm>
            <a:off x="4736825" y="2832646"/>
            <a:ext cx="4086000" cy="6981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GB" sz="1600">
                <a:latin typeface="Quicksand"/>
                <a:ea typeface="Quicksand"/>
                <a:cs typeface="Quicksand"/>
                <a:sym typeface="Quicksand"/>
              </a:rPr>
              <a:t>Add the value of </a:t>
            </a:r>
            <a:r>
              <a:rPr lang="en-GB" sz="1600">
                <a:latin typeface="Roboto Mono"/>
                <a:ea typeface="Roboto Mono"/>
                <a:cs typeface="Roboto Mono"/>
                <a:sym typeface="Roboto Mono"/>
              </a:rPr>
              <a:t>count</a:t>
            </a:r>
            <a:r>
              <a:rPr lang="en-GB" sz="1600">
                <a:latin typeface="Quicksand"/>
                <a:ea typeface="Quicksand"/>
                <a:cs typeface="Quicksand"/>
                <a:sym typeface="Quicksand"/>
              </a:rPr>
              <a:t> to the value held by </a:t>
            </a:r>
            <a:r>
              <a:rPr lang="en-GB" sz="1600">
                <a:latin typeface="Roboto Mono"/>
                <a:ea typeface="Roboto Mono"/>
                <a:cs typeface="Roboto Mono"/>
                <a:sym typeface="Roboto Mono"/>
              </a:rPr>
              <a:t>total</a:t>
            </a:r>
            <a:endParaRPr sz="2000">
              <a:latin typeface="Roboto Mono"/>
              <a:ea typeface="Roboto Mono"/>
              <a:cs typeface="Roboto Mono"/>
              <a:sym typeface="Roboto Mono"/>
            </a:endParaRPr>
          </a:p>
        </p:txBody>
      </p:sp>
      <p:sp>
        <p:nvSpPr>
          <p:cNvPr id="230" name="Google Shape;230;p19"/>
          <p:cNvSpPr txBox="1"/>
          <p:nvPr/>
        </p:nvSpPr>
        <p:spPr>
          <a:xfrm>
            <a:off x="4736682" y="1908000"/>
            <a:ext cx="1403700" cy="3618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GB" sz="1600">
                <a:latin typeface="Roboto Mono"/>
                <a:ea typeface="Roboto Mono"/>
                <a:cs typeface="Roboto Mono"/>
                <a:sym typeface="Roboto Mono"/>
              </a:rPr>
              <a:t>total</a:t>
            </a:r>
            <a:endParaRPr sz="1600"/>
          </a:p>
        </p:txBody>
      </p:sp>
      <p:sp>
        <p:nvSpPr>
          <p:cNvPr id="231" name="Google Shape;231;p19"/>
          <p:cNvSpPr/>
          <p:nvPr/>
        </p:nvSpPr>
        <p:spPr>
          <a:xfrm>
            <a:off x="6210175" y="1953000"/>
            <a:ext cx="1050600" cy="314100"/>
          </a:xfrm>
          <a:prstGeom prst="roundRect">
            <a:avLst>
              <a:gd name="adj" fmla="val 16667"/>
            </a:avLst>
          </a:prstGeom>
          <a:noFill/>
          <a:ln w="9525" cap="flat" cmpd="sng">
            <a:solidFill>
              <a:srgbClr val="5B5BA5"/>
            </a:solidFill>
            <a:prstDash val="solid"/>
            <a:round/>
            <a:headEnd type="none" w="sm" len="sm"/>
            <a:tailEnd type="none" w="sm" len="sm"/>
          </a:ln>
        </p:spPr>
        <p:txBody>
          <a:bodyPr spcFirstLastPara="1" wrap="square" lIns="91425" tIns="18000" rIns="91425" bIns="0" anchor="ctr" anchorCtr="0">
            <a:noAutofit/>
          </a:bodyPr>
          <a:lstStyle/>
          <a:p>
            <a:pPr marL="0" lvl="0" indent="0" algn="ctr" rtl="0">
              <a:lnSpc>
                <a:spcPct val="115000"/>
              </a:lnSpc>
              <a:spcBef>
                <a:spcPts val="0"/>
              </a:spcBef>
              <a:spcAft>
                <a:spcPts val="0"/>
              </a:spcAft>
              <a:buNone/>
            </a:pPr>
            <a:r>
              <a:rPr lang="en-GB" sz="1600">
                <a:latin typeface="Roboto Mono"/>
                <a:ea typeface="Roboto Mono"/>
                <a:cs typeface="Roboto Mono"/>
                <a:sym typeface="Roboto Mono"/>
              </a:rPr>
              <a:t>6</a:t>
            </a:r>
            <a:endParaRPr sz="1600">
              <a:latin typeface="Roboto Mono"/>
              <a:ea typeface="Roboto Mono"/>
              <a:cs typeface="Roboto Mono"/>
              <a:sym typeface="Roboto Mono"/>
            </a:endParaRPr>
          </a:p>
        </p:txBody>
      </p:sp>
      <p:sp>
        <p:nvSpPr>
          <p:cNvPr id="232" name="Google Shape;232;p19"/>
          <p:cNvSpPr/>
          <p:nvPr/>
        </p:nvSpPr>
        <p:spPr>
          <a:xfrm>
            <a:off x="820300" y="3458400"/>
            <a:ext cx="1640700" cy="656400"/>
          </a:xfrm>
          <a:prstGeom prst="rect">
            <a:avLst/>
          </a:prstGeom>
          <a:noFill/>
          <a:ln w="9525" cap="flat" cmpd="sng">
            <a:solidFill>
              <a:srgbClr val="5B5BA5"/>
            </a:solidFill>
            <a:prstDash val="dash"/>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236"/>
        <p:cNvGrpSpPr/>
        <p:nvPr/>
      </p:nvGrpSpPr>
      <p:grpSpPr>
        <a:xfrm>
          <a:off x="0" y="0"/>
          <a:ext cx="0" cy="0"/>
          <a:chOff x="0" y="0"/>
          <a:chExt cx="0" cy="0"/>
        </a:xfrm>
      </p:grpSpPr>
      <p:pic>
        <p:nvPicPr>
          <p:cNvPr id="237" name="Google Shape;237;p20"/>
          <p:cNvPicPr preferRelativeResize="0"/>
          <p:nvPr/>
        </p:nvPicPr>
        <p:blipFill>
          <a:blip r:embed="rId3">
            <a:alphaModFix/>
          </a:blip>
          <a:stretch>
            <a:fillRect/>
          </a:stretch>
        </p:blipFill>
        <p:spPr>
          <a:xfrm>
            <a:off x="310888" y="1170125"/>
            <a:ext cx="3800475" cy="3838575"/>
          </a:xfrm>
          <a:prstGeom prst="rect">
            <a:avLst/>
          </a:prstGeom>
          <a:noFill/>
          <a:ln>
            <a:noFill/>
          </a:ln>
        </p:spPr>
      </p:pic>
      <p:sp>
        <p:nvSpPr>
          <p:cNvPr id="238" name="Google Shape;238;p20"/>
          <p:cNvSpPr txBox="1">
            <a:spLocks noGrp="1"/>
          </p:cNvSpPr>
          <p:nvPr>
            <p:ph type="title"/>
          </p:nvPr>
        </p:nvSpPr>
        <p:spPr>
          <a:xfrm>
            <a:off x="310900" y="319600"/>
            <a:ext cx="8521200" cy="6981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GB"/>
              <a:t>What is the output? Walkthrough</a:t>
            </a:r>
            <a:endParaRPr/>
          </a:p>
        </p:txBody>
      </p:sp>
      <p:sp>
        <p:nvSpPr>
          <p:cNvPr id="239" name="Google Shape;239;p20"/>
          <p:cNvSpPr txBox="1">
            <a:spLocks noGrp="1"/>
          </p:cNvSpPr>
          <p:nvPr>
            <p:ph type="subTitle" idx="3"/>
          </p:nvPr>
        </p:nvSpPr>
        <p:spPr>
          <a:xfrm>
            <a:off x="5257800" y="0"/>
            <a:ext cx="3564900" cy="314100"/>
          </a:xfrm>
          <a:prstGeom prst="rect">
            <a:avLst/>
          </a:prstGeom>
        </p:spPr>
        <p:txBody>
          <a:bodyPr spcFirstLastPara="1" wrap="square" lIns="91425" tIns="91425" rIns="0" bIns="91425" anchor="ctr" anchorCtr="0">
            <a:noAutofit/>
          </a:bodyPr>
          <a:lstStyle/>
          <a:p>
            <a:pPr marL="0" lvl="0" indent="0" algn="r" rtl="0">
              <a:spcBef>
                <a:spcPts val="0"/>
              </a:spcBef>
              <a:spcAft>
                <a:spcPts val="0"/>
              </a:spcAft>
              <a:buNone/>
            </a:pPr>
            <a:r>
              <a:rPr lang="en-GB"/>
              <a:t>Starter activity</a:t>
            </a:r>
            <a:endParaRPr/>
          </a:p>
        </p:txBody>
      </p:sp>
      <p:sp>
        <p:nvSpPr>
          <p:cNvPr id="240" name="Google Shape;240;p20"/>
          <p:cNvSpPr txBox="1">
            <a:spLocks noGrp="1"/>
          </p:cNvSpPr>
          <p:nvPr>
            <p:ph type="sldNum" idx="12"/>
          </p:nvPr>
        </p:nvSpPr>
        <p:spPr>
          <a:xfrm>
            <a:off x="8832200" y="4829300"/>
            <a:ext cx="311700" cy="3141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fld id="{00000000-1234-1234-1234-123412341234}" type="slidenum">
              <a:rPr lang="en-GB"/>
              <a:t>14</a:t>
            </a:fld>
            <a:endParaRPr/>
          </a:p>
        </p:txBody>
      </p:sp>
      <p:sp>
        <p:nvSpPr>
          <p:cNvPr id="241" name="Google Shape;241;p20"/>
          <p:cNvSpPr txBox="1"/>
          <p:nvPr/>
        </p:nvSpPr>
        <p:spPr>
          <a:xfrm>
            <a:off x="4736682" y="1531752"/>
            <a:ext cx="1403700" cy="3618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GB" sz="1600">
                <a:latin typeface="Roboto Mono"/>
                <a:ea typeface="Roboto Mono"/>
                <a:cs typeface="Roboto Mono"/>
                <a:sym typeface="Roboto Mono"/>
              </a:rPr>
              <a:t>count</a:t>
            </a:r>
            <a:endParaRPr sz="1600"/>
          </a:p>
        </p:txBody>
      </p:sp>
      <p:sp>
        <p:nvSpPr>
          <p:cNvPr id="242" name="Google Shape;242;p20"/>
          <p:cNvSpPr/>
          <p:nvPr/>
        </p:nvSpPr>
        <p:spPr>
          <a:xfrm>
            <a:off x="6210175" y="1556300"/>
            <a:ext cx="1050600" cy="314100"/>
          </a:xfrm>
          <a:prstGeom prst="roundRect">
            <a:avLst>
              <a:gd name="adj" fmla="val 16667"/>
            </a:avLst>
          </a:prstGeom>
          <a:noFill/>
          <a:ln w="9525" cap="flat" cmpd="sng">
            <a:solidFill>
              <a:srgbClr val="5B5BA5"/>
            </a:solidFill>
            <a:prstDash val="solid"/>
            <a:round/>
            <a:headEnd type="none" w="sm" len="sm"/>
            <a:tailEnd type="none" w="sm" len="sm"/>
          </a:ln>
        </p:spPr>
        <p:txBody>
          <a:bodyPr spcFirstLastPara="1" wrap="square" lIns="91425" tIns="18000" rIns="91425" bIns="0" anchor="ctr" anchorCtr="0">
            <a:noAutofit/>
          </a:bodyPr>
          <a:lstStyle/>
          <a:p>
            <a:pPr marL="0" lvl="0" indent="0" algn="ctr" rtl="0">
              <a:lnSpc>
                <a:spcPct val="115000"/>
              </a:lnSpc>
              <a:spcBef>
                <a:spcPts val="0"/>
              </a:spcBef>
              <a:spcAft>
                <a:spcPts val="0"/>
              </a:spcAft>
              <a:buNone/>
            </a:pPr>
            <a:r>
              <a:rPr lang="en-GB" sz="1600">
                <a:latin typeface="Roboto Mono"/>
                <a:ea typeface="Roboto Mono"/>
                <a:cs typeface="Roboto Mono"/>
                <a:sym typeface="Roboto Mono"/>
              </a:rPr>
              <a:t>4</a:t>
            </a:r>
            <a:endParaRPr sz="1600">
              <a:latin typeface="Roboto Mono"/>
              <a:ea typeface="Roboto Mono"/>
              <a:cs typeface="Roboto Mono"/>
              <a:sym typeface="Roboto Mono"/>
            </a:endParaRPr>
          </a:p>
        </p:txBody>
      </p:sp>
      <p:sp>
        <p:nvSpPr>
          <p:cNvPr id="243" name="Google Shape;243;p20"/>
          <p:cNvSpPr txBox="1"/>
          <p:nvPr/>
        </p:nvSpPr>
        <p:spPr>
          <a:xfrm>
            <a:off x="4736602" y="1162000"/>
            <a:ext cx="2437500" cy="363300"/>
          </a:xfrm>
          <a:prstGeom prst="rect">
            <a:avLst/>
          </a:prstGeom>
          <a:noFill/>
          <a:ln>
            <a:noFill/>
          </a:ln>
        </p:spPr>
        <p:txBody>
          <a:bodyPr spcFirstLastPara="1" wrap="square" lIns="91425" tIns="91425" rIns="54000" bIns="91425" anchor="t" anchorCtr="0">
            <a:noAutofit/>
          </a:bodyPr>
          <a:lstStyle/>
          <a:p>
            <a:pPr marL="0" lvl="0" indent="0" algn="l" rtl="0">
              <a:lnSpc>
                <a:spcPct val="114000"/>
              </a:lnSpc>
              <a:spcBef>
                <a:spcPts val="0"/>
              </a:spcBef>
              <a:spcAft>
                <a:spcPts val="0"/>
              </a:spcAft>
              <a:buNone/>
            </a:pPr>
            <a:r>
              <a:rPr lang="en-GB" sz="1600">
                <a:solidFill>
                  <a:srgbClr val="FFFFFF"/>
                </a:solidFill>
                <a:highlight>
                  <a:srgbClr val="5B5BA5"/>
                </a:highlight>
                <a:latin typeface="Quicksand"/>
                <a:ea typeface="Quicksand"/>
                <a:cs typeface="Quicksand"/>
                <a:sym typeface="Quicksand"/>
              </a:rPr>
              <a:t> State </a:t>
            </a:r>
            <a:r>
              <a:rPr lang="en-GB" sz="1600">
                <a:solidFill>
                  <a:srgbClr val="FFFFFF"/>
                </a:solidFill>
                <a:latin typeface="Quicksand"/>
                <a:ea typeface="Quicksand"/>
                <a:cs typeface="Quicksand"/>
                <a:sym typeface="Quicksand"/>
              </a:rPr>
              <a:t>.</a:t>
            </a:r>
            <a:r>
              <a:rPr lang="en-GB" sz="1600">
                <a:solidFill>
                  <a:srgbClr val="5B5BA5"/>
                </a:solidFill>
                <a:latin typeface="Quicksand"/>
                <a:ea typeface="Quicksand"/>
                <a:cs typeface="Quicksand"/>
                <a:sym typeface="Quicksand"/>
              </a:rPr>
              <a:t> </a:t>
            </a:r>
            <a:endParaRPr sz="1600">
              <a:solidFill>
                <a:srgbClr val="5B5BA5"/>
              </a:solidFill>
              <a:latin typeface="Quicksand"/>
              <a:ea typeface="Quicksand"/>
              <a:cs typeface="Quicksand"/>
              <a:sym typeface="Quicksand"/>
            </a:endParaRPr>
          </a:p>
        </p:txBody>
      </p:sp>
      <p:sp>
        <p:nvSpPr>
          <p:cNvPr id="244" name="Google Shape;244;p20"/>
          <p:cNvSpPr txBox="1"/>
          <p:nvPr/>
        </p:nvSpPr>
        <p:spPr>
          <a:xfrm>
            <a:off x="4736863" y="3991199"/>
            <a:ext cx="4086000" cy="6564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endParaRPr sz="1600">
              <a:latin typeface="Roboto Mono"/>
              <a:ea typeface="Roboto Mono"/>
              <a:cs typeface="Roboto Mono"/>
              <a:sym typeface="Roboto Mono"/>
            </a:endParaRPr>
          </a:p>
        </p:txBody>
      </p:sp>
      <p:sp>
        <p:nvSpPr>
          <p:cNvPr id="245" name="Google Shape;245;p20"/>
          <p:cNvSpPr txBox="1"/>
          <p:nvPr/>
        </p:nvSpPr>
        <p:spPr>
          <a:xfrm>
            <a:off x="4736777" y="3582002"/>
            <a:ext cx="2437500" cy="363300"/>
          </a:xfrm>
          <a:prstGeom prst="rect">
            <a:avLst/>
          </a:prstGeom>
          <a:noFill/>
          <a:ln>
            <a:noFill/>
          </a:ln>
        </p:spPr>
        <p:txBody>
          <a:bodyPr spcFirstLastPara="1" wrap="square" lIns="91425" tIns="91425" rIns="54000" bIns="91425" anchor="t" anchorCtr="0">
            <a:noAutofit/>
          </a:bodyPr>
          <a:lstStyle/>
          <a:p>
            <a:pPr marL="0" lvl="0" indent="0" algn="l" rtl="0">
              <a:lnSpc>
                <a:spcPct val="114000"/>
              </a:lnSpc>
              <a:spcBef>
                <a:spcPts val="0"/>
              </a:spcBef>
              <a:spcAft>
                <a:spcPts val="0"/>
              </a:spcAft>
              <a:buNone/>
            </a:pPr>
            <a:r>
              <a:rPr lang="en-GB" sz="1600">
                <a:solidFill>
                  <a:srgbClr val="FFFFFF"/>
                </a:solidFill>
                <a:highlight>
                  <a:srgbClr val="5B5BA5"/>
                </a:highlight>
                <a:latin typeface="Quicksand"/>
                <a:ea typeface="Quicksand"/>
                <a:cs typeface="Quicksand"/>
                <a:sym typeface="Quicksand"/>
              </a:rPr>
              <a:t> Output </a:t>
            </a:r>
            <a:r>
              <a:rPr lang="en-GB" sz="1600">
                <a:solidFill>
                  <a:srgbClr val="FFFFFF"/>
                </a:solidFill>
                <a:latin typeface="Quicksand"/>
                <a:ea typeface="Quicksand"/>
                <a:cs typeface="Quicksand"/>
                <a:sym typeface="Quicksand"/>
              </a:rPr>
              <a:t>.</a:t>
            </a:r>
            <a:r>
              <a:rPr lang="en-GB" sz="1600">
                <a:solidFill>
                  <a:srgbClr val="5B5BA5"/>
                </a:solidFill>
                <a:latin typeface="Quicksand"/>
                <a:ea typeface="Quicksand"/>
                <a:cs typeface="Quicksand"/>
                <a:sym typeface="Quicksand"/>
              </a:rPr>
              <a:t> </a:t>
            </a:r>
            <a:endParaRPr sz="1600">
              <a:solidFill>
                <a:srgbClr val="5B5BA5"/>
              </a:solidFill>
              <a:latin typeface="Quicksand"/>
              <a:ea typeface="Quicksand"/>
              <a:cs typeface="Quicksand"/>
              <a:sym typeface="Quicksand"/>
            </a:endParaRPr>
          </a:p>
        </p:txBody>
      </p:sp>
      <p:sp>
        <p:nvSpPr>
          <p:cNvPr id="246" name="Google Shape;246;p20"/>
          <p:cNvSpPr txBox="1"/>
          <p:nvPr/>
        </p:nvSpPr>
        <p:spPr>
          <a:xfrm>
            <a:off x="4736727" y="2439351"/>
            <a:ext cx="2437500" cy="363300"/>
          </a:xfrm>
          <a:prstGeom prst="rect">
            <a:avLst/>
          </a:prstGeom>
          <a:noFill/>
          <a:ln>
            <a:noFill/>
          </a:ln>
        </p:spPr>
        <p:txBody>
          <a:bodyPr spcFirstLastPara="1" wrap="square" lIns="91425" tIns="91425" rIns="54000" bIns="91425" anchor="t" anchorCtr="0">
            <a:noAutofit/>
          </a:bodyPr>
          <a:lstStyle/>
          <a:p>
            <a:pPr marL="0" lvl="0" indent="0" algn="l" rtl="0">
              <a:lnSpc>
                <a:spcPct val="114000"/>
              </a:lnSpc>
              <a:spcBef>
                <a:spcPts val="0"/>
              </a:spcBef>
              <a:spcAft>
                <a:spcPts val="0"/>
              </a:spcAft>
              <a:buNone/>
            </a:pPr>
            <a:r>
              <a:rPr lang="en-GB" sz="1600">
                <a:solidFill>
                  <a:srgbClr val="FFFFFF"/>
                </a:solidFill>
                <a:highlight>
                  <a:srgbClr val="5B5BA5"/>
                </a:highlight>
                <a:latin typeface="Quicksand"/>
                <a:ea typeface="Quicksand"/>
                <a:cs typeface="Quicksand"/>
                <a:sym typeface="Quicksand"/>
              </a:rPr>
              <a:t> Process </a:t>
            </a:r>
            <a:r>
              <a:rPr lang="en-GB" sz="1600">
                <a:solidFill>
                  <a:srgbClr val="FFFFFF"/>
                </a:solidFill>
                <a:latin typeface="Quicksand"/>
                <a:ea typeface="Quicksand"/>
                <a:cs typeface="Quicksand"/>
                <a:sym typeface="Quicksand"/>
              </a:rPr>
              <a:t>.</a:t>
            </a:r>
            <a:r>
              <a:rPr lang="en-GB" sz="1600">
                <a:solidFill>
                  <a:srgbClr val="5B5BA5"/>
                </a:solidFill>
                <a:latin typeface="Quicksand"/>
                <a:ea typeface="Quicksand"/>
                <a:cs typeface="Quicksand"/>
                <a:sym typeface="Quicksand"/>
              </a:rPr>
              <a:t> </a:t>
            </a:r>
            <a:endParaRPr sz="1600">
              <a:solidFill>
                <a:srgbClr val="5B5BA5"/>
              </a:solidFill>
              <a:latin typeface="Quicksand"/>
              <a:ea typeface="Quicksand"/>
              <a:cs typeface="Quicksand"/>
              <a:sym typeface="Quicksand"/>
            </a:endParaRPr>
          </a:p>
        </p:txBody>
      </p:sp>
      <p:sp>
        <p:nvSpPr>
          <p:cNvPr id="247" name="Google Shape;247;p20"/>
          <p:cNvSpPr txBox="1"/>
          <p:nvPr/>
        </p:nvSpPr>
        <p:spPr>
          <a:xfrm>
            <a:off x="4736825" y="2832646"/>
            <a:ext cx="4086000" cy="6981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GB" sz="1600">
                <a:latin typeface="Quicksand"/>
                <a:ea typeface="Quicksand"/>
                <a:cs typeface="Quicksand"/>
                <a:sym typeface="Quicksand"/>
              </a:rPr>
              <a:t>Add </a:t>
            </a:r>
            <a:r>
              <a:rPr lang="en-GB" sz="1600">
                <a:latin typeface="Roboto Mono"/>
                <a:ea typeface="Roboto Mono"/>
                <a:cs typeface="Roboto Mono"/>
                <a:sym typeface="Roboto Mono"/>
              </a:rPr>
              <a:t>1</a:t>
            </a:r>
            <a:r>
              <a:rPr lang="en-GB" sz="1600">
                <a:latin typeface="Quicksand"/>
                <a:ea typeface="Quicksand"/>
                <a:cs typeface="Quicksand"/>
                <a:sym typeface="Quicksand"/>
              </a:rPr>
              <a:t> to the value held by </a:t>
            </a:r>
            <a:r>
              <a:rPr lang="en-GB" sz="1600">
                <a:latin typeface="Roboto Mono"/>
                <a:ea typeface="Roboto Mono"/>
                <a:cs typeface="Roboto Mono"/>
                <a:sym typeface="Roboto Mono"/>
              </a:rPr>
              <a:t>count</a:t>
            </a:r>
            <a:endParaRPr sz="2000">
              <a:latin typeface="Roboto Mono"/>
              <a:ea typeface="Roboto Mono"/>
              <a:cs typeface="Roboto Mono"/>
              <a:sym typeface="Roboto Mono"/>
            </a:endParaRPr>
          </a:p>
        </p:txBody>
      </p:sp>
      <p:sp>
        <p:nvSpPr>
          <p:cNvPr id="248" name="Google Shape;248;p20"/>
          <p:cNvSpPr txBox="1"/>
          <p:nvPr/>
        </p:nvSpPr>
        <p:spPr>
          <a:xfrm>
            <a:off x="4736682" y="1908000"/>
            <a:ext cx="1403700" cy="3618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GB" sz="1600">
                <a:latin typeface="Roboto Mono"/>
                <a:ea typeface="Roboto Mono"/>
                <a:cs typeface="Roboto Mono"/>
                <a:sym typeface="Roboto Mono"/>
              </a:rPr>
              <a:t>total</a:t>
            </a:r>
            <a:endParaRPr sz="1600"/>
          </a:p>
        </p:txBody>
      </p:sp>
      <p:sp>
        <p:nvSpPr>
          <p:cNvPr id="249" name="Google Shape;249;p20"/>
          <p:cNvSpPr/>
          <p:nvPr/>
        </p:nvSpPr>
        <p:spPr>
          <a:xfrm>
            <a:off x="6210175" y="1953000"/>
            <a:ext cx="1050600" cy="314100"/>
          </a:xfrm>
          <a:prstGeom prst="roundRect">
            <a:avLst>
              <a:gd name="adj" fmla="val 16667"/>
            </a:avLst>
          </a:prstGeom>
          <a:noFill/>
          <a:ln w="9525" cap="flat" cmpd="sng">
            <a:solidFill>
              <a:srgbClr val="5B5BA5"/>
            </a:solidFill>
            <a:prstDash val="solid"/>
            <a:round/>
            <a:headEnd type="none" w="sm" len="sm"/>
            <a:tailEnd type="none" w="sm" len="sm"/>
          </a:ln>
        </p:spPr>
        <p:txBody>
          <a:bodyPr spcFirstLastPara="1" wrap="square" lIns="91425" tIns="18000" rIns="91425" bIns="0" anchor="ctr" anchorCtr="0">
            <a:noAutofit/>
          </a:bodyPr>
          <a:lstStyle/>
          <a:p>
            <a:pPr marL="0" lvl="0" indent="0" algn="ctr" rtl="0">
              <a:lnSpc>
                <a:spcPct val="115000"/>
              </a:lnSpc>
              <a:spcBef>
                <a:spcPts val="0"/>
              </a:spcBef>
              <a:spcAft>
                <a:spcPts val="0"/>
              </a:spcAft>
              <a:buNone/>
            </a:pPr>
            <a:r>
              <a:rPr lang="en-GB" sz="1600">
                <a:latin typeface="Roboto Mono"/>
                <a:ea typeface="Roboto Mono"/>
                <a:cs typeface="Roboto Mono"/>
                <a:sym typeface="Roboto Mono"/>
              </a:rPr>
              <a:t>6</a:t>
            </a:r>
            <a:endParaRPr sz="1600">
              <a:latin typeface="Roboto Mono"/>
              <a:ea typeface="Roboto Mono"/>
              <a:cs typeface="Roboto Mono"/>
              <a:sym typeface="Roboto Mono"/>
            </a:endParaRPr>
          </a:p>
        </p:txBody>
      </p:sp>
      <p:sp>
        <p:nvSpPr>
          <p:cNvPr id="250" name="Google Shape;250;p20"/>
          <p:cNvSpPr/>
          <p:nvPr/>
        </p:nvSpPr>
        <p:spPr>
          <a:xfrm>
            <a:off x="809225" y="4171625"/>
            <a:ext cx="1640700" cy="656400"/>
          </a:xfrm>
          <a:prstGeom prst="rect">
            <a:avLst/>
          </a:prstGeom>
          <a:noFill/>
          <a:ln w="9525" cap="flat" cmpd="sng">
            <a:solidFill>
              <a:srgbClr val="5B5BA5"/>
            </a:solidFill>
            <a:prstDash val="dash"/>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254"/>
        <p:cNvGrpSpPr/>
        <p:nvPr/>
      </p:nvGrpSpPr>
      <p:grpSpPr>
        <a:xfrm>
          <a:off x="0" y="0"/>
          <a:ext cx="0" cy="0"/>
          <a:chOff x="0" y="0"/>
          <a:chExt cx="0" cy="0"/>
        </a:xfrm>
      </p:grpSpPr>
      <p:pic>
        <p:nvPicPr>
          <p:cNvPr id="255" name="Google Shape;255;p21"/>
          <p:cNvPicPr preferRelativeResize="0"/>
          <p:nvPr/>
        </p:nvPicPr>
        <p:blipFill>
          <a:blip r:embed="rId3">
            <a:alphaModFix/>
          </a:blip>
          <a:stretch>
            <a:fillRect/>
          </a:stretch>
        </p:blipFill>
        <p:spPr>
          <a:xfrm>
            <a:off x="310888" y="1170125"/>
            <a:ext cx="3800475" cy="3838575"/>
          </a:xfrm>
          <a:prstGeom prst="rect">
            <a:avLst/>
          </a:prstGeom>
          <a:noFill/>
          <a:ln>
            <a:noFill/>
          </a:ln>
        </p:spPr>
      </p:pic>
      <p:sp>
        <p:nvSpPr>
          <p:cNvPr id="256" name="Google Shape;256;p21"/>
          <p:cNvSpPr txBox="1">
            <a:spLocks noGrp="1"/>
          </p:cNvSpPr>
          <p:nvPr>
            <p:ph type="title"/>
          </p:nvPr>
        </p:nvSpPr>
        <p:spPr>
          <a:xfrm>
            <a:off x="310900" y="319600"/>
            <a:ext cx="8521200" cy="6981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GB"/>
              <a:t>What is the output? Walkthrough</a:t>
            </a:r>
            <a:endParaRPr/>
          </a:p>
        </p:txBody>
      </p:sp>
      <p:sp>
        <p:nvSpPr>
          <p:cNvPr id="257" name="Google Shape;257;p21"/>
          <p:cNvSpPr txBox="1">
            <a:spLocks noGrp="1"/>
          </p:cNvSpPr>
          <p:nvPr>
            <p:ph type="subTitle" idx="3"/>
          </p:nvPr>
        </p:nvSpPr>
        <p:spPr>
          <a:xfrm>
            <a:off x="5257800" y="0"/>
            <a:ext cx="3564900" cy="314100"/>
          </a:xfrm>
          <a:prstGeom prst="rect">
            <a:avLst/>
          </a:prstGeom>
        </p:spPr>
        <p:txBody>
          <a:bodyPr spcFirstLastPara="1" wrap="square" lIns="91425" tIns="91425" rIns="0" bIns="91425" anchor="ctr" anchorCtr="0">
            <a:noAutofit/>
          </a:bodyPr>
          <a:lstStyle/>
          <a:p>
            <a:pPr marL="0" lvl="0" indent="0" algn="r" rtl="0">
              <a:spcBef>
                <a:spcPts val="0"/>
              </a:spcBef>
              <a:spcAft>
                <a:spcPts val="0"/>
              </a:spcAft>
              <a:buNone/>
            </a:pPr>
            <a:r>
              <a:rPr lang="en-GB"/>
              <a:t>Starter activity</a:t>
            </a:r>
            <a:endParaRPr/>
          </a:p>
        </p:txBody>
      </p:sp>
      <p:sp>
        <p:nvSpPr>
          <p:cNvPr id="258" name="Google Shape;258;p21"/>
          <p:cNvSpPr txBox="1">
            <a:spLocks noGrp="1"/>
          </p:cNvSpPr>
          <p:nvPr>
            <p:ph type="sldNum" idx="12"/>
          </p:nvPr>
        </p:nvSpPr>
        <p:spPr>
          <a:xfrm>
            <a:off x="8832200" y="4829300"/>
            <a:ext cx="311700" cy="3141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fld id="{00000000-1234-1234-1234-123412341234}" type="slidenum">
              <a:rPr lang="en-GB"/>
              <a:t>15</a:t>
            </a:fld>
            <a:endParaRPr/>
          </a:p>
        </p:txBody>
      </p:sp>
      <p:sp>
        <p:nvSpPr>
          <p:cNvPr id="259" name="Google Shape;259;p21"/>
          <p:cNvSpPr txBox="1"/>
          <p:nvPr/>
        </p:nvSpPr>
        <p:spPr>
          <a:xfrm>
            <a:off x="4736682" y="1531752"/>
            <a:ext cx="1403700" cy="3618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GB" sz="1600">
                <a:latin typeface="Roboto Mono"/>
                <a:ea typeface="Roboto Mono"/>
                <a:cs typeface="Roboto Mono"/>
                <a:sym typeface="Roboto Mono"/>
              </a:rPr>
              <a:t>count</a:t>
            </a:r>
            <a:endParaRPr sz="1600"/>
          </a:p>
        </p:txBody>
      </p:sp>
      <p:sp>
        <p:nvSpPr>
          <p:cNvPr id="260" name="Google Shape;260;p21"/>
          <p:cNvSpPr/>
          <p:nvPr/>
        </p:nvSpPr>
        <p:spPr>
          <a:xfrm>
            <a:off x="6210175" y="1556300"/>
            <a:ext cx="1050600" cy="314100"/>
          </a:xfrm>
          <a:prstGeom prst="roundRect">
            <a:avLst>
              <a:gd name="adj" fmla="val 16667"/>
            </a:avLst>
          </a:prstGeom>
          <a:noFill/>
          <a:ln w="9525" cap="flat" cmpd="sng">
            <a:solidFill>
              <a:srgbClr val="5B5BA5"/>
            </a:solidFill>
            <a:prstDash val="solid"/>
            <a:round/>
            <a:headEnd type="none" w="sm" len="sm"/>
            <a:tailEnd type="none" w="sm" len="sm"/>
          </a:ln>
        </p:spPr>
        <p:txBody>
          <a:bodyPr spcFirstLastPara="1" wrap="square" lIns="91425" tIns="18000" rIns="91425" bIns="0" anchor="ctr" anchorCtr="0">
            <a:noAutofit/>
          </a:bodyPr>
          <a:lstStyle/>
          <a:p>
            <a:pPr marL="0" lvl="0" indent="0" algn="ctr" rtl="0">
              <a:lnSpc>
                <a:spcPct val="115000"/>
              </a:lnSpc>
              <a:spcBef>
                <a:spcPts val="0"/>
              </a:spcBef>
              <a:spcAft>
                <a:spcPts val="0"/>
              </a:spcAft>
              <a:buNone/>
            </a:pPr>
            <a:r>
              <a:rPr lang="en-GB" sz="1600">
                <a:latin typeface="Roboto Mono"/>
                <a:ea typeface="Roboto Mono"/>
                <a:cs typeface="Roboto Mono"/>
                <a:sym typeface="Roboto Mono"/>
              </a:rPr>
              <a:t>4</a:t>
            </a:r>
            <a:endParaRPr sz="1600">
              <a:latin typeface="Roboto Mono"/>
              <a:ea typeface="Roboto Mono"/>
              <a:cs typeface="Roboto Mono"/>
              <a:sym typeface="Roboto Mono"/>
            </a:endParaRPr>
          </a:p>
        </p:txBody>
      </p:sp>
      <p:sp>
        <p:nvSpPr>
          <p:cNvPr id="261" name="Google Shape;261;p21"/>
          <p:cNvSpPr txBox="1"/>
          <p:nvPr/>
        </p:nvSpPr>
        <p:spPr>
          <a:xfrm>
            <a:off x="4736602" y="1162000"/>
            <a:ext cx="2437500" cy="363300"/>
          </a:xfrm>
          <a:prstGeom prst="rect">
            <a:avLst/>
          </a:prstGeom>
          <a:noFill/>
          <a:ln>
            <a:noFill/>
          </a:ln>
        </p:spPr>
        <p:txBody>
          <a:bodyPr spcFirstLastPara="1" wrap="square" lIns="91425" tIns="91425" rIns="54000" bIns="91425" anchor="t" anchorCtr="0">
            <a:noAutofit/>
          </a:bodyPr>
          <a:lstStyle/>
          <a:p>
            <a:pPr marL="0" lvl="0" indent="0" algn="l" rtl="0">
              <a:lnSpc>
                <a:spcPct val="114000"/>
              </a:lnSpc>
              <a:spcBef>
                <a:spcPts val="0"/>
              </a:spcBef>
              <a:spcAft>
                <a:spcPts val="0"/>
              </a:spcAft>
              <a:buNone/>
            </a:pPr>
            <a:r>
              <a:rPr lang="en-GB" sz="1600">
                <a:solidFill>
                  <a:srgbClr val="FFFFFF"/>
                </a:solidFill>
                <a:highlight>
                  <a:srgbClr val="5B5BA5"/>
                </a:highlight>
                <a:latin typeface="Quicksand"/>
                <a:ea typeface="Quicksand"/>
                <a:cs typeface="Quicksand"/>
                <a:sym typeface="Quicksand"/>
              </a:rPr>
              <a:t> State </a:t>
            </a:r>
            <a:r>
              <a:rPr lang="en-GB" sz="1600">
                <a:solidFill>
                  <a:srgbClr val="FFFFFF"/>
                </a:solidFill>
                <a:latin typeface="Quicksand"/>
                <a:ea typeface="Quicksand"/>
                <a:cs typeface="Quicksand"/>
                <a:sym typeface="Quicksand"/>
              </a:rPr>
              <a:t>.</a:t>
            </a:r>
            <a:r>
              <a:rPr lang="en-GB" sz="1600">
                <a:solidFill>
                  <a:srgbClr val="5B5BA5"/>
                </a:solidFill>
                <a:latin typeface="Quicksand"/>
                <a:ea typeface="Quicksand"/>
                <a:cs typeface="Quicksand"/>
                <a:sym typeface="Quicksand"/>
              </a:rPr>
              <a:t> </a:t>
            </a:r>
            <a:endParaRPr sz="1600">
              <a:solidFill>
                <a:srgbClr val="5B5BA5"/>
              </a:solidFill>
              <a:latin typeface="Quicksand"/>
              <a:ea typeface="Quicksand"/>
              <a:cs typeface="Quicksand"/>
              <a:sym typeface="Quicksand"/>
            </a:endParaRPr>
          </a:p>
        </p:txBody>
      </p:sp>
      <p:sp>
        <p:nvSpPr>
          <p:cNvPr id="262" name="Google Shape;262;p21"/>
          <p:cNvSpPr txBox="1"/>
          <p:nvPr/>
        </p:nvSpPr>
        <p:spPr>
          <a:xfrm>
            <a:off x="4736863" y="3991199"/>
            <a:ext cx="4086000" cy="6564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endParaRPr sz="1600">
              <a:latin typeface="Roboto Mono"/>
              <a:ea typeface="Roboto Mono"/>
              <a:cs typeface="Roboto Mono"/>
              <a:sym typeface="Roboto Mono"/>
            </a:endParaRPr>
          </a:p>
        </p:txBody>
      </p:sp>
      <p:sp>
        <p:nvSpPr>
          <p:cNvPr id="263" name="Google Shape;263;p21"/>
          <p:cNvSpPr txBox="1"/>
          <p:nvPr/>
        </p:nvSpPr>
        <p:spPr>
          <a:xfrm>
            <a:off x="4736777" y="3582002"/>
            <a:ext cx="2437500" cy="363300"/>
          </a:xfrm>
          <a:prstGeom prst="rect">
            <a:avLst/>
          </a:prstGeom>
          <a:noFill/>
          <a:ln>
            <a:noFill/>
          </a:ln>
        </p:spPr>
        <p:txBody>
          <a:bodyPr spcFirstLastPara="1" wrap="square" lIns="91425" tIns="91425" rIns="54000" bIns="91425" anchor="t" anchorCtr="0">
            <a:noAutofit/>
          </a:bodyPr>
          <a:lstStyle/>
          <a:p>
            <a:pPr marL="0" lvl="0" indent="0" algn="l" rtl="0">
              <a:lnSpc>
                <a:spcPct val="114000"/>
              </a:lnSpc>
              <a:spcBef>
                <a:spcPts val="0"/>
              </a:spcBef>
              <a:spcAft>
                <a:spcPts val="0"/>
              </a:spcAft>
              <a:buNone/>
            </a:pPr>
            <a:r>
              <a:rPr lang="en-GB" sz="1600">
                <a:solidFill>
                  <a:srgbClr val="FFFFFF"/>
                </a:solidFill>
                <a:highlight>
                  <a:srgbClr val="5B5BA5"/>
                </a:highlight>
                <a:latin typeface="Quicksand"/>
                <a:ea typeface="Quicksand"/>
                <a:cs typeface="Quicksand"/>
                <a:sym typeface="Quicksand"/>
              </a:rPr>
              <a:t> Output </a:t>
            </a:r>
            <a:r>
              <a:rPr lang="en-GB" sz="1600">
                <a:solidFill>
                  <a:srgbClr val="FFFFFF"/>
                </a:solidFill>
                <a:latin typeface="Quicksand"/>
                <a:ea typeface="Quicksand"/>
                <a:cs typeface="Quicksand"/>
                <a:sym typeface="Quicksand"/>
              </a:rPr>
              <a:t>.</a:t>
            </a:r>
            <a:r>
              <a:rPr lang="en-GB" sz="1600">
                <a:solidFill>
                  <a:srgbClr val="5B5BA5"/>
                </a:solidFill>
                <a:latin typeface="Quicksand"/>
                <a:ea typeface="Quicksand"/>
                <a:cs typeface="Quicksand"/>
                <a:sym typeface="Quicksand"/>
              </a:rPr>
              <a:t> </a:t>
            </a:r>
            <a:endParaRPr sz="1600">
              <a:solidFill>
                <a:srgbClr val="5B5BA5"/>
              </a:solidFill>
              <a:latin typeface="Quicksand"/>
              <a:ea typeface="Quicksand"/>
              <a:cs typeface="Quicksand"/>
              <a:sym typeface="Quicksand"/>
            </a:endParaRPr>
          </a:p>
        </p:txBody>
      </p:sp>
      <p:sp>
        <p:nvSpPr>
          <p:cNvPr id="264" name="Google Shape;264;p21"/>
          <p:cNvSpPr txBox="1"/>
          <p:nvPr/>
        </p:nvSpPr>
        <p:spPr>
          <a:xfrm>
            <a:off x="4736727" y="2439351"/>
            <a:ext cx="2437500" cy="363300"/>
          </a:xfrm>
          <a:prstGeom prst="rect">
            <a:avLst/>
          </a:prstGeom>
          <a:noFill/>
          <a:ln>
            <a:noFill/>
          </a:ln>
        </p:spPr>
        <p:txBody>
          <a:bodyPr spcFirstLastPara="1" wrap="square" lIns="91425" tIns="91425" rIns="54000" bIns="91425" anchor="t" anchorCtr="0">
            <a:noAutofit/>
          </a:bodyPr>
          <a:lstStyle/>
          <a:p>
            <a:pPr marL="0" lvl="0" indent="0" algn="l" rtl="0">
              <a:lnSpc>
                <a:spcPct val="114000"/>
              </a:lnSpc>
              <a:spcBef>
                <a:spcPts val="0"/>
              </a:spcBef>
              <a:spcAft>
                <a:spcPts val="0"/>
              </a:spcAft>
              <a:buNone/>
            </a:pPr>
            <a:r>
              <a:rPr lang="en-GB" sz="1600">
                <a:solidFill>
                  <a:srgbClr val="FFFFFF"/>
                </a:solidFill>
                <a:highlight>
                  <a:srgbClr val="5B5BA5"/>
                </a:highlight>
                <a:latin typeface="Quicksand"/>
                <a:ea typeface="Quicksand"/>
                <a:cs typeface="Quicksand"/>
                <a:sym typeface="Quicksand"/>
              </a:rPr>
              <a:t> Process </a:t>
            </a:r>
            <a:r>
              <a:rPr lang="en-GB" sz="1600">
                <a:solidFill>
                  <a:srgbClr val="FFFFFF"/>
                </a:solidFill>
                <a:latin typeface="Quicksand"/>
                <a:ea typeface="Quicksand"/>
                <a:cs typeface="Quicksand"/>
                <a:sym typeface="Quicksand"/>
              </a:rPr>
              <a:t>.</a:t>
            </a:r>
            <a:r>
              <a:rPr lang="en-GB" sz="1600">
                <a:solidFill>
                  <a:srgbClr val="5B5BA5"/>
                </a:solidFill>
                <a:latin typeface="Quicksand"/>
                <a:ea typeface="Quicksand"/>
                <a:cs typeface="Quicksand"/>
                <a:sym typeface="Quicksand"/>
              </a:rPr>
              <a:t> </a:t>
            </a:r>
            <a:endParaRPr sz="1600">
              <a:solidFill>
                <a:srgbClr val="5B5BA5"/>
              </a:solidFill>
              <a:latin typeface="Quicksand"/>
              <a:ea typeface="Quicksand"/>
              <a:cs typeface="Quicksand"/>
              <a:sym typeface="Quicksand"/>
            </a:endParaRPr>
          </a:p>
        </p:txBody>
      </p:sp>
      <p:sp>
        <p:nvSpPr>
          <p:cNvPr id="265" name="Google Shape;265;p21"/>
          <p:cNvSpPr txBox="1"/>
          <p:nvPr/>
        </p:nvSpPr>
        <p:spPr>
          <a:xfrm>
            <a:off x="4736825" y="2832646"/>
            <a:ext cx="4086000" cy="6981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GB" sz="1600">
                <a:latin typeface="Quicksand"/>
                <a:ea typeface="Quicksand"/>
                <a:cs typeface="Quicksand"/>
                <a:sym typeface="Quicksand"/>
              </a:rPr>
              <a:t>Check if the condition is </a:t>
            </a:r>
            <a:r>
              <a:rPr lang="en-GB" sz="1600">
                <a:latin typeface="Roboto Mono"/>
                <a:ea typeface="Roboto Mono"/>
                <a:cs typeface="Roboto Mono"/>
                <a:sym typeface="Roboto Mono"/>
              </a:rPr>
              <a:t>True</a:t>
            </a:r>
            <a:endParaRPr sz="1800">
              <a:latin typeface="Roboto Mono"/>
              <a:ea typeface="Roboto Mono"/>
              <a:cs typeface="Roboto Mono"/>
              <a:sym typeface="Roboto Mono"/>
            </a:endParaRPr>
          </a:p>
        </p:txBody>
      </p:sp>
      <p:sp>
        <p:nvSpPr>
          <p:cNvPr id="266" name="Google Shape;266;p21"/>
          <p:cNvSpPr txBox="1"/>
          <p:nvPr/>
        </p:nvSpPr>
        <p:spPr>
          <a:xfrm>
            <a:off x="4736682" y="1908000"/>
            <a:ext cx="1403700" cy="3618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GB" sz="1600">
                <a:latin typeface="Roboto Mono"/>
                <a:ea typeface="Roboto Mono"/>
                <a:cs typeface="Roboto Mono"/>
                <a:sym typeface="Roboto Mono"/>
              </a:rPr>
              <a:t>total</a:t>
            </a:r>
            <a:endParaRPr sz="1600"/>
          </a:p>
        </p:txBody>
      </p:sp>
      <p:sp>
        <p:nvSpPr>
          <p:cNvPr id="267" name="Google Shape;267;p21"/>
          <p:cNvSpPr/>
          <p:nvPr/>
        </p:nvSpPr>
        <p:spPr>
          <a:xfrm>
            <a:off x="6210175" y="1953000"/>
            <a:ext cx="1050600" cy="314100"/>
          </a:xfrm>
          <a:prstGeom prst="roundRect">
            <a:avLst>
              <a:gd name="adj" fmla="val 16667"/>
            </a:avLst>
          </a:prstGeom>
          <a:noFill/>
          <a:ln w="9525" cap="flat" cmpd="sng">
            <a:solidFill>
              <a:srgbClr val="5B5BA5"/>
            </a:solidFill>
            <a:prstDash val="solid"/>
            <a:round/>
            <a:headEnd type="none" w="sm" len="sm"/>
            <a:tailEnd type="none" w="sm" len="sm"/>
          </a:ln>
        </p:spPr>
        <p:txBody>
          <a:bodyPr spcFirstLastPara="1" wrap="square" lIns="91425" tIns="18000" rIns="91425" bIns="0" anchor="ctr" anchorCtr="0">
            <a:noAutofit/>
          </a:bodyPr>
          <a:lstStyle/>
          <a:p>
            <a:pPr marL="0" lvl="0" indent="0" algn="ctr" rtl="0">
              <a:lnSpc>
                <a:spcPct val="115000"/>
              </a:lnSpc>
              <a:spcBef>
                <a:spcPts val="0"/>
              </a:spcBef>
              <a:spcAft>
                <a:spcPts val="0"/>
              </a:spcAft>
              <a:buNone/>
            </a:pPr>
            <a:r>
              <a:rPr lang="en-GB" sz="1600">
                <a:latin typeface="Roboto Mono"/>
                <a:ea typeface="Roboto Mono"/>
                <a:cs typeface="Roboto Mono"/>
                <a:sym typeface="Roboto Mono"/>
              </a:rPr>
              <a:t>6</a:t>
            </a:r>
            <a:endParaRPr sz="1600">
              <a:latin typeface="Roboto Mono"/>
              <a:ea typeface="Roboto Mono"/>
              <a:cs typeface="Roboto Mono"/>
              <a:sym typeface="Roboto Mono"/>
            </a:endParaRPr>
          </a:p>
        </p:txBody>
      </p:sp>
      <p:sp>
        <p:nvSpPr>
          <p:cNvPr id="268" name="Google Shape;268;p21"/>
          <p:cNvSpPr/>
          <p:nvPr/>
        </p:nvSpPr>
        <p:spPr>
          <a:xfrm>
            <a:off x="587500" y="2439350"/>
            <a:ext cx="2084100" cy="930600"/>
          </a:xfrm>
          <a:prstGeom prst="rect">
            <a:avLst/>
          </a:prstGeom>
          <a:noFill/>
          <a:ln w="9525" cap="flat" cmpd="sng">
            <a:solidFill>
              <a:srgbClr val="5B5BA5"/>
            </a:solidFill>
            <a:prstDash val="dash"/>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272"/>
        <p:cNvGrpSpPr/>
        <p:nvPr/>
      </p:nvGrpSpPr>
      <p:grpSpPr>
        <a:xfrm>
          <a:off x="0" y="0"/>
          <a:ext cx="0" cy="0"/>
          <a:chOff x="0" y="0"/>
          <a:chExt cx="0" cy="0"/>
        </a:xfrm>
      </p:grpSpPr>
      <p:pic>
        <p:nvPicPr>
          <p:cNvPr id="273" name="Google Shape;273;p22"/>
          <p:cNvPicPr preferRelativeResize="0"/>
          <p:nvPr/>
        </p:nvPicPr>
        <p:blipFill>
          <a:blip r:embed="rId3">
            <a:alphaModFix/>
          </a:blip>
          <a:stretch>
            <a:fillRect/>
          </a:stretch>
        </p:blipFill>
        <p:spPr>
          <a:xfrm>
            <a:off x="310888" y="1170125"/>
            <a:ext cx="3800475" cy="3838575"/>
          </a:xfrm>
          <a:prstGeom prst="rect">
            <a:avLst/>
          </a:prstGeom>
          <a:noFill/>
          <a:ln>
            <a:noFill/>
          </a:ln>
        </p:spPr>
      </p:pic>
      <p:sp>
        <p:nvSpPr>
          <p:cNvPr id="274" name="Google Shape;274;p22"/>
          <p:cNvSpPr txBox="1">
            <a:spLocks noGrp="1"/>
          </p:cNvSpPr>
          <p:nvPr>
            <p:ph type="title"/>
          </p:nvPr>
        </p:nvSpPr>
        <p:spPr>
          <a:xfrm>
            <a:off x="310900" y="319600"/>
            <a:ext cx="8521200" cy="6981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GB"/>
              <a:t>What is the output? Walkthrough</a:t>
            </a:r>
            <a:endParaRPr/>
          </a:p>
        </p:txBody>
      </p:sp>
      <p:sp>
        <p:nvSpPr>
          <p:cNvPr id="275" name="Google Shape;275;p22"/>
          <p:cNvSpPr txBox="1">
            <a:spLocks noGrp="1"/>
          </p:cNvSpPr>
          <p:nvPr>
            <p:ph type="subTitle" idx="3"/>
          </p:nvPr>
        </p:nvSpPr>
        <p:spPr>
          <a:xfrm>
            <a:off x="5257800" y="0"/>
            <a:ext cx="3564900" cy="314100"/>
          </a:xfrm>
          <a:prstGeom prst="rect">
            <a:avLst/>
          </a:prstGeom>
        </p:spPr>
        <p:txBody>
          <a:bodyPr spcFirstLastPara="1" wrap="square" lIns="91425" tIns="91425" rIns="0" bIns="91425" anchor="ctr" anchorCtr="0">
            <a:noAutofit/>
          </a:bodyPr>
          <a:lstStyle/>
          <a:p>
            <a:pPr marL="0" lvl="0" indent="0" algn="r" rtl="0">
              <a:spcBef>
                <a:spcPts val="0"/>
              </a:spcBef>
              <a:spcAft>
                <a:spcPts val="0"/>
              </a:spcAft>
              <a:buNone/>
            </a:pPr>
            <a:r>
              <a:rPr lang="en-GB"/>
              <a:t>Starter activity</a:t>
            </a:r>
            <a:endParaRPr/>
          </a:p>
        </p:txBody>
      </p:sp>
      <p:sp>
        <p:nvSpPr>
          <p:cNvPr id="276" name="Google Shape;276;p22"/>
          <p:cNvSpPr txBox="1">
            <a:spLocks noGrp="1"/>
          </p:cNvSpPr>
          <p:nvPr>
            <p:ph type="sldNum" idx="12"/>
          </p:nvPr>
        </p:nvSpPr>
        <p:spPr>
          <a:xfrm>
            <a:off x="8832200" y="4829300"/>
            <a:ext cx="311700" cy="3141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fld id="{00000000-1234-1234-1234-123412341234}" type="slidenum">
              <a:rPr lang="en-GB"/>
              <a:t>16</a:t>
            </a:fld>
            <a:endParaRPr/>
          </a:p>
        </p:txBody>
      </p:sp>
      <p:sp>
        <p:nvSpPr>
          <p:cNvPr id="277" name="Google Shape;277;p22"/>
          <p:cNvSpPr txBox="1"/>
          <p:nvPr/>
        </p:nvSpPr>
        <p:spPr>
          <a:xfrm>
            <a:off x="4736682" y="1531752"/>
            <a:ext cx="1403700" cy="3618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GB" sz="1600">
                <a:latin typeface="Roboto Mono"/>
                <a:ea typeface="Roboto Mono"/>
                <a:cs typeface="Roboto Mono"/>
                <a:sym typeface="Roboto Mono"/>
              </a:rPr>
              <a:t>count</a:t>
            </a:r>
            <a:endParaRPr sz="1600"/>
          </a:p>
        </p:txBody>
      </p:sp>
      <p:sp>
        <p:nvSpPr>
          <p:cNvPr id="278" name="Google Shape;278;p22"/>
          <p:cNvSpPr/>
          <p:nvPr/>
        </p:nvSpPr>
        <p:spPr>
          <a:xfrm>
            <a:off x="6210175" y="1556300"/>
            <a:ext cx="1050600" cy="314100"/>
          </a:xfrm>
          <a:prstGeom prst="roundRect">
            <a:avLst>
              <a:gd name="adj" fmla="val 16667"/>
            </a:avLst>
          </a:prstGeom>
          <a:noFill/>
          <a:ln w="9525" cap="flat" cmpd="sng">
            <a:solidFill>
              <a:srgbClr val="5B5BA5"/>
            </a:solidFill>
            <a:prstDash val="solid"/>
            <a:round/>
            <a:headEnd type="none" w="sm" len="sm"/>
            <a:tailEnd type="none" w="sm" len="sm"/>
          </a:ln>
        </p:spPr>
        <p:txBody>
          <a:bodyPr spcFirstLastPara="1" wrap="square" lIns="91425" tIns="18000" rIns="91425" bIns="0" anchor="ctr" anchorCtr="0">
            <a:noAutofit/>
          </a:bodyPr>
          <a:lstStyle/>
          <a:p>
            <a:pPr marL="0" lvl="0" indent="0" algn="ctr" rtl="0">
              <a:lnSpc>
                <a:spcPct val="115000"/>
              </a:lnSpc>
              <a:spcBef>
                <a:spcPts val="0"/>
              </a:spcBef>
              <a:spcAft>
                <a:spcPts val="0"/>
              </a:spcAft>
              <a:buNone/>
            </a:pPr>
            <a:r>
              <a:rPr lang="en-GB" sz="1600">
                <a:latin typeface="Roboto Mono"/>
                <a:ea typeface="Roboto Mono"/>
                <a:cs typeface="Roboto Mono"/>
                <a:sym typeface="Roboto Mono"/>
              </a:rPr>
              <a:t>4</a:t>
            </a:r>
            <a:endParaRPr sz="1600">
              <a:latin typeface="Roboto Mono"/>
              <a:ea typeface="Roboto Mono"/>
              <a:cs typeface="Roboto Mono"/>
              <a:sym typeface="Roboto Mono"/>
            </a:endParaRPr>
          </a:p>
        </p:txBody>
      </p:sp>
      <p:sp>
        <p:nvSpPr>
          <p:cNvPr id="279" name="Google Shape;279;p22"/>
          <p:cNvSpPr txBox="1"/>
          <p:nvPr/>
        </p:nvSpPr>
        <p:spPr>
          <a:xfrm>
            <a:off x="4736602" y="1162000"/>
            <a:ext cx="2437500" cy="363300"/>
          </a:xfrm>
          <a:prstGeom prst="rect">
            <a:avLst/>
          </a:prstGeom>
          <a:noFill/>
          <a:ln>
            <a:noFill/>
          </a:ln>
        </p:spPr>
        <p:txBody>
          <a:bodyPr spcFirstLastPara="1" wrap="square" lIns="91425" tIns="91425" rIns="54000" bIns="91425" anchor="t" anchorCtr="0">
            <a:noAutofit/>
          </a:bodyPr>
          <a:lstStyle/>
          <a:p>
            <a:pPr marL="0" lvl="0" indent="0" algn="l" rtl="0">
              <a:lnSpc>
                <a:spcPct val="114000"/>
              </a:lnSpc>
              <a:spcBef>
                <a:spcPts val="0"/>
              </a:spcBef>
              <a:spcAft>
                <a:spcPts val="0"/>
              </a:spcAft>
              <a:buNone/>
            </a:pPr>
            <a:r>
              <a:rPr lang="en-GB" sz="1600">
                <a:solidFill>
                  <a:srgbClr val="FFFFFF"/>
                </a:solidFill>
                <a:highlight>
                  <a:srgbClr val="5B5BA5"/>
                </a:highlight>
                <a:latin typeface="Quicksand"/>
                <a:ea typeface="Quicksand"/>
                <a:cs typeface="Quicksand"/>
                <a:sym typeface="Quicksand"/>
              </a:rPr>
              <a:t> State </a:t>
            </a:r>
            <a:r>
              <a:rPr lang="en-GB" sz="1600">
                <a:solidFill>
                  <a:srgbClr val="FFFFFF"/>
                </a:solidFill>
                <a:latin typeface="Quicksand"/>
                <a:ea typeface="Quicksand"/>
                <a:cs typeface="Quicksand"/>
                <a:sym typeface="Quicksand"/>
              </a:rPr>
              <a:t>.</a:t>
            </a:r>
            <a:r>
              <a:rPr lang="en-GB" sz="1600">
                <a:solidFill>
                  <a:srgbClr val="5B5BA5"/>
                </a:solidFill>
                <a:latin typeface="Quicksand"/>
                <a:ea typeface="Quicksand"/>
                <a:cs typeface="Quicksand"/>
                <a:sym typeface="Quicksand"/>
              </a:rPr>
              <a:t> </a:t>
            </a:r>
            <a:endParaRPr sz="1600">
              <a:solidFill>
                <a:srgbClr val="5B5BA5"/>
              </a:solidFill>
              <a:latin typeface="Quicksand"/>
              <a:ea typeface="Quicksand"/>
              <a:cs typeface="Quicksand"/>
              <a:sym typeface="Quicksand"/>
            </a:endParaRPr>
          </a:p>
        </p:txBody>
      </p:sp>
      <p:sp>
        <p:nvSpPr>
          <p:cNvPr id="280" name="Google Shape;280;p22"/>
          <p:cNvSpPr txBox="1"/>
          <p:nvPr/>
        </p:nvSpPr>
        <p:spPr>
          <a:xfrm>
            <a:off x="4736863" y="3991199"/>
            <a:ext cx="4086000" cy="6564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endParaRPr sz="1600">
              <a:latin typeface="Roboto Mono"/>
              <a:ea typeface="Roboto Mono"/>
              <a:cs typeface="Roboto Mono"/>
              <a:sym typeface="Roboto Mono"/>
            </a:endParaRPr>
          </a:p>
        </p:txBody>
      </p:sp>
      <p:sp>
        <p:nvSpPr>
          <p:cNvPr id="281" name="Google Shape;281;p22"/>
          <p:cNvSpPr txBox="1"/>
          <p:nvPr/>
        </p:nvSpPr>
        <p:spPr>
          <a:xfrm>
            <a:off x="4736777" y="3582002"/>
            <a:ext cx="2437500" cy="363300"/>
          </a:xfrm>
          <a:prstGeom prst="rect">
            <a:avLst/>
          </a:prstGeom>
          <a:noFill/>
          <a:ln>
            <a:noFill/>
          </a:ln>
        </p:spPr>
        <p:txBody>
          <a:bodyPr spcFirstLastPara="1" wrap="square" lIns="91425" tIns="91425" rIns="54000" bIns="91425" anchor="t" anchorCtr="0">
            <a:noAutofit/>
          </a:bodyPr>
          <a:lstStyle/>
          <a:p>
            <a:pPr marL="0" lvl="0" indent="0" algn="l" rtl="0">
              <a:lnSpc>
                <a:spcPct val="114000"/>
              </a:lnSpc>
              <a:spcBef>
                <a:spcPts val="0"/>
              </a:spcBef>
              <a:spcAft>
                <a:spcPts val="0"/>
              </a:spcAft>
              <a:buNone/>
            </a:pPr>
            <a:r>
              <a:rPr lang="en-GB" sz="1600">
                <a:solidFill>
                  <a:srgbClr val="FFFFFF"/>
                </a:solidFill>
                <a:highlight>
                  <a:srgbClr val="5B5BA5"/>
                </a:highlight>
                <a:latin typeface="Quicksand"/>
                <a:ea typeface="Quicksand"/>
                <a:cs typeface="Quicksand"/>
                <a:sym typeface="Quicksand"/>
              </a:rPr>
              <a:t> Output </a:t>
            </a:r>
            <a:r>
              <a:rPr lang="en-GB" sz="1600">
                <a:solidFill>
                  <a:srgbClr val="FFFFFF"/>
                </a:solidFill>
                <a:latin typeface="Quicksand"/>
                <a:ea typeface="Quicksand"/>
                <a:cs typeface="Quicksand"/>
                <a:sym typeface="Quicksand"/>
              </a:rPr>
              <a:t>.</a:t>
            </a:r>
            <a:r>
              <a:rPr lang="en-GB" sz="1600">
                <a:solidFill>
                  <a:srgbClr val="5B5BA5"/>
                </a:solidFill>
                <a:latin typeface="Quicksand"/>
                <a:ea typeface="Quicksand"/>
                <a:cs typeface="Quicksand"/>
                <a:sym typeface="Quicksand"/>
              </a:rPr>
              <a:t> </a:t>
            </a:r>
            <a:endParaRPr sz="1600">
              <a:solidFill>
                <a:srgbClr val="5B5BA5"/>
              </a:solidFill>
              <a:latin typeface="Quicksand"/>
              <a:ea typeface="Quicksand"/>
              <a:cs typeface="Quicksand"/>
              <a:sym typeface="Quicksand"/>
            </a:endParaRPr>
          </a:p>
        </p:txBody>
      </p:sp>
      <p:sp>
        <p:nvSpPr>
          <p:cNvPr id="282" name="Google Shape;282;p22"/>
          <p:cNvSpPr txBox="1"/>
          <p:nvPr/>
        </p:nvSpPr>
        <p:spPr>
          <a:xfrm>
            <a:off x="4736727" y="2439351"/>
            <a:ext cx="2437500" cy="363300"/>
          </a:xfrm>
          <a:prstGeom prst="rect">
            <a:avLst/>
          </a:prstGeom>
          <a:noFill/>
          <a:ln>
            <a:noFill/>
          </a:ln>
        </p:spPr>
        <p:txBody>
          <a:bodyPr spcFirstLastPara="1" wrap="square" lIns="91425" tIns="91425" rIns="54000" bIns="91425" anchor="t" anchorCtr="0">
            <a:noAutofit/>
          </a:bodyPr>
          <a:lstStyle/>
          <a:p>
            <a:pPr marL="0" lvl="0" indent="0" algn="l" rtl="0">
              <a:lnSpc>
                <a:spcPct val="114000"/>
              </a:lnSpc>
              <a:spcBef>
                <a:spcPts val="0"/>
              </a:spcBef>
              <a:spcAft>
                <a:spcPts val="0"/>
              </a:spcAft>
              <a:buNone/>
            </a:pPr>
            <a:r>
              <a:rPr lang="en-GB" sz="1600">
                <a:solidFill>
                  <a:srgbClr val="FFFFFF"/>
                </a:solidFill>
                <a:highlight>
                  <a:srgbClr val="5B5BA5"/>
                </a:highlight>
                <a:latin typeface="Quicksand"/>
                <a:ea typeface="Quicksand"/>
                <a:cs typeface="Quicksand"/>
                <a:sym typeface="Quicksand"/>
              </a:rPr>
              <a:t> Process </a:t>
            </a:r>
            <a:r>
              <a:rPr lang="en-GB" sz="1600">
                <a:solidFill>
                  <a:srgbClr val="FFFFFF"/>
                </a:solidFill>
                <a:latin typeface="Quicksand"/>
                <a:ea typeface="Quicksand"/>
                <a:cs typeface="Quicksand"/>
                <a:sym typeface="Quicksand"/>
              </a:rPr>
              <a:t>.</a:t>
            </a:r>
            <a:r>
              <a:rPr lang="en-GB" sz="1600">
                <a:solidFill>
                  <a:srgbClr val="5B5BA5"/>
                </a:solidFill>
                <a:latin typeface="Quicksand"/>
                <a:ea typeface="Quicksand"/>
                <a:cs typeface="Quicksand"/>
                <a:sym typeface="Quicksand"/>
              </a:rPr>
              <a:t> </a:t>
            </a:r>
            <a:endParaRPr sz="1600">
              <a:solidFill>
                <a:srgbClr val="5B5BA5"/>
              </a:solidFill>
              <a:latin typeface="Quicksand"/>
              <a:ea typeface="Quicksand"/>
              <a:cs typeface="Quicksand"/>
              <a:sym typeface="Quicksand"/>
            </a:endParaRPr>
          </a:p>
        </p:txBody>
      </p:sp>
      <p:sp>
        <p:nvSpPr>
          <p:cNvPr id="283" name="Google Shape;283;p22"/>
          <p:cNvSpPr txBox="1"/>
          <p:nvPr/>
        </p:nvSpPr>
        <p:spPr>
          <a:xfrm>
            <a:off x="4736825" y="2832646"/>
            <a:ext cx="4086000" cy="6981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GB" sz="1600">
                <a:latin typeface="Quicksand"/>
                <a:ea typeface="Quicksand"/>
                <a:cs typeface="Quicksand"/>
                <a:sym typeface="Quicksand"/>
              </a:rPr>
              <a:t>Add the value of </a:t>
            </a:r>
            <a:r>
              <a:rPr lang="en-GB" sz="1600">
                <a:latin typeface="Roboto Mono"/>
                <a:ea typeface="Roboto Mono"/>
                <a:cs typeface="Roboto Mono"/>
                <a:sym typeface="Roboto Mono"/>
              </a:rPr>
              <a:t>count</a:t>
            </a:r>
            <a:r>
              <a:rPr lang="en-GB" sz="1600">
                <a:latin typeface="Quicksand"/>
                <a:ea typeface="Quicksand"/>
                <a:cs typeface="Quicksand"/>
                <a:sym typeface="Quicksand"/>
              </a:rPr>
              <a:t> to the value held by </a:t>
            </a:r>
            <a:r>
              <a:rPr lang="en-GB" sz="1600">
                <a:latin typeface="Roboto Mono"/>
                <a:ea typeface="Roboto Mono"/>
                <a:cs typeface="Roboto Mono"/>
                <a:sym typeface="Roboto Mono"/>
              </a:rPr>
              <a:t>total</a:t>
            </a:r>
            <a:endParaRPr sz="2000">
              <a:latin typeface="Roboto Mono"/>
              <a:ea typeface="Roboto Mono"/>
              <a:cs typeface="Roboto Mono"/>
              <a:sym typeface="Roboto Mono"/>
            </a:endParaRPr>
          </a:p>
        </p:txBody>
      </p:sp>
      <p:sp>
        <p:nvSpPr>
          <p:cNvPr id="284" name="Google Shape;284;p22"/>
          <p:cNvSpPr txBox="1"/>
          <p:nvPr/>
        </p:nvSpPr>
        <p:spPr>
          <a:xfrm>
            <a:off x="4736682" y="1908000"/>
            <a:ext cx="1403700" cy="3618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GB" sz="1600">
                <a:latin typeface="Roboto Mono"/>
                <a:ea typeface="Roboto Mono"/>
                <a:cs typeface="Roboto Mono"/>
                <a:sym typeface="Roboto Mono"/>
              </a:rPr>
              <a:t>total</a:t>
            </a:r>
            <a:endParaRPr sz="1600"/>
          </a:p>
        </p:txBody>
      </p:sp>
      <p:sp>
        <p:nvSpPr>
          <p:cNvPr id="285" name="Google Shape;285;p22"/>
          <p:cNvSpPr/>
          <p:nvPr/>
        </p:nvSpPr>
        <p:spPr>
          <a:xfrm>
            <a:off x="6210175" y="1953000"/>
            <a:ext cx="1050600" cy="314100"/>
          </a:xfrm>
          <a:prstGeom prst="roundRect">
            <a:avLst>
              <a:gd name="adj" fmla="val 16667"/>
            </a:avLst>
          </a:prstGeom>
          <a:noFill/>
          <a:ln w="9525" cap="flat" cmpd="sng">
            <a:solidFill>
              <a:srgbClr val="5B5BA5"/>
            </a:solidFill>
            <a:prstDash val="solid"/>
            <a:round/>
            <a:headEnd type="none" w="sm" len="sm"/>
            <a:tailEnd type="none" w="sm" len="sm"/>
          </a:ln>
        </p:spPr>
        <p:txBody>
          <a:bodyPr spcFirstLastPara="1" wrap="square" lIns="91425" tIns="18000" rIns="91425" bIns="0" anchor="ctr" anchorCtr="0">
            <a:noAutofit/>
          </a:bodyPr>
          <a:lstStyle/>
          <a:p>
            <a:pPr marL="0" lvl="0" indent="0" algn="ctr" rtl="0">
              <a:lnSpc>
                <a:spcPct val="115000"/>
              </a:lnSpc>
              <a:spcBef>
                <a:spcPts val="0"/>
              </a:spcBef>
              <a:spcAft>
                <a:spcPts val="0"/>
              </a:spcAft>
              <a:buNone/>
            </a:pPr>
            <a:r>
              <a:rPr lang="en-GB" sz="1600">
                <a:latin typeface="Roboto Mono"/>
                <a:ea typeface="Roboto Mono"/>
                <a:cs typeface="Roboto Mono"/>
                <a:sym typeface="Roboto Mono"/>
              </a:rPr>
              <a:t>10</a:t>
            </a:r>
            <a:endParaRPr sz="1600">
              <a:latin typeface="Roboto Mono"/>
              <a:ea typeface="Roboto Mono"/>
              <a:cs typeface="Roboto Mono"/>
              <a:sym typeface="Roboto Mono"/>
            </a:endParaRPr>
          </a:p>
        </p:txBody>
      </p:sp>
      <p:sp>
        <p:nvSpPr>
          <p:cNvPr id="286" name="Google Shape;286;p22"/>
          <p:cNvSpPr/>
          <p:nvPr/>
        </p:nvSpPr>
        <p:spPr>
          <a:xfrm>
            <a:off x="820300" y="3458400"/>
            <a:ext cx="1640700" cy="656400"/>
          </a:xfrm>
          <a:prstGeom prst="rect">
            <a:avLst/>
          </a:prstGeom>
          <a:noFill/>
          <a:ln w="9525" cap="flat" cmpd="sng">
            <a:solidFill>
              <a:srgbClr val="5B5BA5"/>
            </a:solidFill>
            <a:prstDash val="dash"/>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290"/>
        <p:cNvGrpSpPr/>
        <p:nvPr/>
      </p:nvGrpSpPr>
      <p:grpSpPr>
        <a:xfrm>
          <a:off x="0" y="0"/>
          <a:ext cx="0" cy="0"/>
          <a:chOff x="0" y="0"/>
          <a:chExt cx="0" cy="0"/>
        </a:xfrm>
      </p:grpSpPr>
      <p:pic>
        <p:nvPicPr>
          <p:cNvPr id="291" name="Google Shape;291;p23"/>
          <p:cNvPicPr preferRelativeResize="0"/>
          <p:nvPr/>
        </p:nvPicPr>
        <p:blipFill>
          <a:blip r:embed="rId3">
            <a:alphaModFix/>
          </a:blip>
          <a:stretch>
            <a:fillRect/>
          </a:stretch>
        </p:blipFill>
        <p:spPr>
          <a:xfrm>
            <a:off x="310888" y="1170125"/>
            <a:ext cx="3800475" cy="3838575"/>
          </a:xfrm>
          <a:prstGeom prst="rect">
            <a:avLst/>
          </a:prstGeom>
          <a:noFill/>
          <a:ln>
            <a:noFill/>
          </a:ln>
        </p:spPr>
      </p:pic>
      <p:sp>
        <p:nvSpPr>
          <p:cNvPr id="292" name="Google Shape;292;p23"/>
          <p:cNvSpPr txBox="1">
            <a:spLocks noGrp="1"/>
          </p:cNvSpPr>
          <p:nvPr>
            <p:ph type="title"/>
          </p:nvPr>
        </p:nvSpPr>
        <p:spPr>
          <a:xfrm>
            <a:off x="310900" y="319600"/>
            <a:ext cx="8521200" cy="6981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GB"/>
              <a:t>What is the output? Walkthrough</a:t>
            </a:r>
            <a:endParaRPr/>
          </a:p>
        </p:txBody>
      </p:sp>
      <p:sp>
        <p:nvSpPr>
          <p:cNvPr id="293" name="Google Shape;293;p23"/>
          <p:cNvSpPr txBox="1">
            <a:spLocks noGrp="1"/>
          </p:cNvSpPr>
          <p:nvPr>
            <p:ph type="subTitle" idx="3"/>
          </p:nvPr>
        </p:nvSpPr>
        <p:spPr>
          <a:xfrm>
            <a:off x="5257800" y="0"/>
            <a:ext cx="3564900" cy="314100"/>
          </a:xfrm>
          <a:prstGeom prst="rect">
            <a:avLst/>
          </a:prstGeom>
        </p:spPr>
        <p:txBody>
          <a:bodyPr spcFirstLastPara="1" wrap="square" lIns="91425" tIns="91425" rIns="0" bIns="91425" anchor="ctr" anchorCtr="0">
            <a:noAutofit/>
          </a:bodyPr>
          <a:lstStyle/>
          <a:p>
            <a:pPr marL="0" lvl="0" indent="0" algn="r" rtl="0">
              <a:spcBef>
                <a:spcPts val="0"/>
              </a:spcBef>
              <a:spcAft>
                <a:spcPts val="0"/>
              </a:spcAft>
              <a:buNone/>
            </a:pPr>
            <a:r>
              <a:rPr lang="en-GB"/>
              <a:t>Starter activity</a:t>
            </a:r>
            <a:endParaRPr/>
          </a:p>
        </p:txBody>
      </p:sp>
      <p:sp>
        <p:nvSpPr>
          <p:cNvPr id="294" name="Google Shape;294;p23"/>
          <p:cNvSpPr txBox="1">
            <a:spLocks noGrp="1"/>
          </p:cNvSpPr>
          <p:nvPr>
            <p:ph type="sldNum" idx="12"/>
          </p:nvPr>
        </p:nvSpPr>
        <p:spPr>
          <a:xfrm>
            <a:off x="8832200" y="4829300"/>
            <a:ext cx="311700" cy="3141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fld id="{00000000-1234-1234-1234-123412341234}" type="slidenum">
              <a:rPr lang="en-GB"/>
              <a:t>17</a:t>
            </a:fld>
            <a:endParaRPr/>
          </a:p>
        </p:txBody>
      </p:sp>
      <p:sp>
        <p:nvSpPr>
          <p:cNvPr id="295" name="Google Shape;295;p23"/>
          <p:cNvSpPr txBox="1"/>
          <p:nvPr/>
        </p:nvSpPr>
        <p:spPr>
          <a:xfrm>
            <a:off x="4736682" y="1531752"/>
            <a:ext cx="1403700" cy="3618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GB" sz="1600">
                <a:latin typeface="Roboto Mono"/>
                <a:ea typeface="Roboto Mono"/>
                <a:cs typeface="Roboto Mono"/>
                <a:sym typeface="Roboto Mono"/>
              </a:rPr>
              <a:t>count</a:t>
            </a:r>
            <a:endParaRPr sz="1600"/>
          </a:p>
        </p:txBody>
      </p:sp>
      <p:sp>
        <p:nvSpPr>
          <p:cNvPr id="296" name="Google Shape;296;p23"/>
          <p:cNvSpPr/>
          <p:nvPr/>
        </p:nvSpPr>
        <p:spPr>
          <a:xfrm>
            <a:off x="6210175" y="1556300"/>
            <a:ext cx="1050600" cy="314100"/>
          </a:xfrm>
          <a:prstGeom prst="roundRect">
            <a:avLst>
              <a:gd name="adj" fmla="val 16667"/>
            </a:avLst>
          </a:prstGeom>
          <a:noFill/>
          <a:ln w="9525" cap="flat" cmpd="sng">
            <a:solidFill>
              <a:srgbClr val="5B5BA5"/>
            </a:solidFill>
            <a:prstDash val="solid"/>
            <a:round/>
            <a:headEnd type="none" w="sm" len="sm"/>
            <a:tailEnd type="none" w="sm" len="sm"/>
          </a:ln>
        </p:spPr>
        <p:txBody>
          <a:bodyPr spcFirstLastPara="1" wrap="square" lIns="91425" tIns="18000" rIns="91425" bIns="0" anchor="ctr" anchorCtr="0">
            <a:noAutofit/>
          </a:bodyPr>
          <a:lstStyle/>
          <a:p>
            <a:pPr marL="0" lvl="0" indent="0" algn="ctr" rtl="0">
              <a:lnSpc>
                <a:spcPct val="115000"/>
              </a:lnSpc>
              <a:spcBef>
                <a:spcPts val="0"/>
              </a:spcBef>
              <a:spcAft>
                <a:spcPts val="0"/>
              </a:spcAft>
              <a:buNone/>
            </a:pPr>
            <a:r>
              <a:rPr lang="en-GB" sz="1600">
                <a:latin typeface="Roboto Mono"/>
                <a:ea typeface="Roboto Mono"/>
                <a:cs typeface="Roboto Mono"/>
                <a:sym typeface="Roboto Mono"/>
              </a:rPr>
              <a:t>5</a:t>
            </a:r>
            <a:endParaRPr sz="1600">
              <a:latin typeface="Roboto Mono"/>
              <a:ea typeface="Roboto Mono"/>
              <a:cs typeface="Roboto Mono"/>
              <a:sym typeface="Roboto Mono"/>
            </a:endParaRPr>
          </a:p>
        </p:txBody>
      </p:sp>
      <p:sp>
        <p:nvSpPr>
          <p:cNvPr id="297" name="Google Shape;297;p23"/>
          <p:cNvSpPr txBox="1"/>
          <p:nvPr/>
        </p:nvSpPr>
        <p:spPr>
          <a:xfrm>
            <a:off x="4736602" y="1162000"/>
            <a:ext cx="2437500" cy="363300"/>
          </a:xfrm>
          <a:prstGeom prst="rect">
            <a:avLst/>
          </a:prstGeom>
          <a:noFill/>
          <a:ln>
            <a:noFill/>
          </a:ln>
        </p:spPr>
        <p:txBody>
          <a:bodyPr spcFirstLastPara="1" wrap="square" lIns="91425" tIns="91425" rIns="54000" bIns="91425" anchor="t" anchorCtr="0">
            <a:noAutofit/>
          </a:bodyPr>
          <a:lstStyle/>
          <a:p>
            <a:pPr marL="0" lvl="0" indent="0" algn="l" rtl="0">
              <a:lnSpc>
                <a:spcPct val="114000"/>
              </a:lnSpc>
              <a:spcBef>
                <a:spcPts val="0"/>
              </a:spcBef>
              <a:spcAft>
                <a:spcPts val="0"/>
              </a:spcAft>
              <a:buNone/>
            </a:pPr>
            <a:r>
              <a:rPr lang="en-GB" sz="1600">
                <a:solidFill>
                  <a:srgbClr val="FFFFFF"/>
                </a:solidFill>
                <a:highlight>
                  <a:srgbClr val="5B5BA5"/>
                </a:highlight>
                <a:latin typeface="Quicksand"/>
                <a:ea typeface="Quicksand"/>
                <a:cs typeface="Quicksand"/>
                <a:sym typeface="Quicksand"/>
              </a:rPr>
              <a:t> State </a:t>
            </a:r>
            <a:r>
              <a:rPr lang="en-GB" sz="1600">
                <a:solidFill>
                  <a:srgbClr val="FFFFFF"/>
                </a:solidFill>
                <a:latin typeface="Quicksand"/>
                <a:ea typeface="Quicksand"/>
                <a:cs typeface="Quicksand"/>
                <a:sym typeface="Quicksand"/>
              </a:rPr>
              <a:t>.</a:t>
            </a:r>
            <a:r>
              <a:rPr lang="en-GB" sz="1600">
                <a:solidFill>
                  <a:srgbClr val="5B5BA5"/>
                </a:solidFill>
                <a:latin typeface="Quicksand"/>
                <a:ea typeface="Quicksand"/>
                <a:cs typeface="Quicksand"/>
                <a:sym typeface="Quicksand"/>
              </a:rPr>
              <a:t> </a:t>
            </a:r>
            <a:endParaRPr sz="1600">
              <a:solidFill>
                <a:srgbClr val="5B5BA5"/>
              </a:solidFill>
              <a:latin typeface="Quicksand"/>
              <a:ea typeface="Quicksand"/>
              <a:cs typeface="Quicksand"/>
              <a:sym typeface="Quicksand"/>
            </a:endParaRPr>
          </a:p>
        </p:txBody>
      </p:sp>
      <p:sp>
        <p:nvSpPr>
          <p:cNvPr id="298" name="Google Shape;298;p23"/>
          <p:cNvSpPr txBox="1"/>
          <p:nvPr/>
        </p:nvSpPr>
        <p:spPr>
          <a:xfrm>
            <a:off x="4736863" y="3991199"/>
            <a:ext cx="4086000" cy="6564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endParaRPr sz="1600">
              <a:latin typeface="Roboto Mono"/>
              <a:ea typeface="Roboto Mono"/>
              <a:cs typeface="Roboto Mono"/>
              <a:sym typeface="Roboto Mono"/>
            </a:endParaRPr>
          </a:p>
        </p:txBody>
      </p:sp>
      <p:sp>
        <p:nvSpPr>
          <p:cNvPr id="299" name="Google Shape;299;p23"/>
          <p:cNvSpPr txBox="1"/>
          <p:nvPr/>
        </p:nvSpPr>
        <p:spPr>
          <a:xfrm>
            <a:off x="4736777" y="3582002"/>
            <a:ext cx="2437500" cy="363300"/>
          </a:xfrm>
          <a:prstGeom prst="rect">
            <a:avLst/>
          </a:prstGeom>
          <a:noFill/>
          <a:ln>
            <a:noFill/>
          </a:ln>
        </p:spPr>
        <p:txBody>
          <a:bodyPr spcFirstLastPara="1" wrap="square" lIns="91425" tIns="91425" rIns="54000" bIns="91425" anchor="t" anchorCtr="0">
            <a:noAutofit/>
          </a:bodyPr>
          <a:lstStyle/>
          <a:p>
            <a:pPr marL="0" lvl="0" indent="0" algn="l" rtl="0">
              <a:lnSpc>
                <a:spcPct val="114000"/>
              </a:lnSpc>
              <a:spcBef>
                <a:spcPts val="0"/>
              </a:spcBef>
              <a:spcAft>
                <a:spcPts val="0"/>
              </a:spcAft>
              <a:buNone/>
            </a:pPr>
            <a:r>
              <a:rPr lang="en-GB" sz="1600">
                <a:solidFill>
                  <a:srgbClr val="FFFFFF"/>
                </a:solidFill>
                <a:highlight>
                  <a:srgbClr val="5B5BA5"/>
                </a:highlight>
                <a:latin typeface="Quicksand"/>
                <a:ea typeface="Quicksand"/>
                <a:cs typeface="Quicksand"/>
                <a:sym typeface="Quicksand"/>
              </a:rPr>
              <a:t> Output </a:t>
            </a:r>
            <a:r>
              <a:rPr lang="en-GB" sz="1600">
                <a:solidFill>
                  <a:srgbClr val="FFFFFF"/>
                </a:solidFill>
                <a:latin typeface="Quicksand"/>
                <a:ea typeface="Quicksand"/>
                <a:cs typeface="Quicksand"/>
                <a:sym typeface="Quicksand"/>
              </a:rPr>
              <a:t>.</a:t>
            </a:r>
            <a:r>
              <a:rPr lang="en-GB" sz="1600">
                <a:solidFill>
                  <a:srgbClr val="5B5BA5"/>
                </a:solidFill>
                <a:latin typeface="Quicksand"/>
                <a:ea typeface="Quicksand"/>
                <a:cs typeface="Quicksand"/>
                <a:sym typeface="Quicksand"/>
              </a:rPr>
              <a:t> </a:t>
            </a:r>
            <a:endParaRPr sz="1600">
              <a:solidFill>
                <a:srgbClr val="5B5BA5"/>
              </a:solidFill>
              <a:latin typeface="Quicksand"/>
              <a:ea typeface="Quicksand"/>
              <a:cs typeface="Quicksand"/>
              <a:sym typeface="Quicksand"/>
            </a:endParaRPr>
          </a:p>
        </p:txBody>
      </p:sp>
      <p:sp>
        <p:nvSpPr>
          <p:cNvPr id="300" name="Google Shape;300;p23"/>
          <p:cNvSpPr txBox="1"/>
          <p:nvPr/>
        </p:nvSpPr>
        <p:spPr>
          <a:xfrm>
            <a:off x="4736727" y="2439351"/>
            <a:ext cx="2437500" cy="363300"/>
          </a:xfrm>
          <a:prstGeom prst="rect">
            <a:avLst/>
          </a:prstGeom>
          <a:noFill/>
          <a:ln>
            <a:noFill/>
          </a:ln>
        </p:spPr>
        <p:txBody>
          <a:bodyPr spcFirstLastPara="1" wrap="square" lIns="91425" tIns="91425" rIns="54000" bIns="91425" anchor="t" anchorCtr="0">
            <a:noAutofit/>
          </a:bodyPr>
          <a:lstStyle/>
          <a:p>
            <a:pPr marL="0" lvl="0" indent="0" algn="l" rtl="0">
              <a:lnSpc>
                <a:spcPct val="114000"/>
              </a:lnSpc>
              <a:spcBef>
                <a:spcPts val="0"/>
              </a:spcBef>
              <a:spcAft>
                <a:spcPts val="0"/>
              </a:spcAft>
              <a:buNone/>
            </a:pPr>
            <a:r>
              <a:rPr lang="en-GB" sz="1600">
                <a:solidFill>
                  <a:srgbClr val="FFFFFF"/>
                </a:solidFill>
                <a:highlight>
                  <a:srgbClr val="5B5BA5"/>
                </a:highlight>
                <a:latin typeface="Quicksand"/>
                <a:ea typeface="Quicksand"/>
                <a:cs typeface="Quicksand"/>
                <a:sym typeface="Quicksand"/>
              </a:rPr>
              <a:t> Process </a:t>
            </a:r>
            <a:r>
              <a:rPr lang="en-GB" sz="1600">
                <a:solidFill>
                  <a:srgbClr val="FFFFFF"/>
                </a:solidFill>
                <a:latin typeface="Quicksand"/>
                <a:ea typeface="Quicksand"/>
                <a:cs typeface="Quicksand"/>
                <a:sym typeface="Quicksand"/>
              </a:rPr>
              <a:t>.</a:t>
            </a:r>
            <a:r>
              <a:rPr lang="en-GB" sz="1600">
                <a:solidFill>
                  <a:srgbClr val="5B5BA5"/>
                </a:solidFill>
                <a:latin typeface="Quicksand"/>
                <a:ea typeface="Quicksand"/>
                <a:cs typeface="Quicksand"/>
                <a:sym typeface="Quicksand"/>
              </a:rPr>
              <a:t> </a:t>
            </a:r>
            <a:endParaRPr sz="1600">
              <a:solidFill>
                <a:srgbClr val="5B5BA5"/>
              </a:solidFill>
              <a:latin typeface="Quicksand"/>
              <a:ea typeface="Quicksand"/>
              <a:cs typeface="Quicksand"/>
              <a:sym typeface="Quicksand"/>
            </a:endParaRPr>
          </a:p>
        </p:txBody>
      </p:sp>
      <p:sp>
        <p:nvSpPr>
          <p:cNvPr id="301" name="Google Shape;301;p23"/>
          <p:cNvSpPr txBox="1"/>
          <p:nvPr/>
        </p:nvSpPr>
        <p:spPr>
          <a:xfrm>
            <a:off x="4736825" y="2832646"/>
            <a:ext cx="4086000" cy="6981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GB" sz="1600">
                <a:latin typeface="Quicksand"/>
                <a:ea typeface="Quicksand"/>
                <a:cs typeface="Quicksand"/>
                <a:sym typeface="Quicksand"/>
              </a:rPr>
              <a:t>Add </a:t>
            </a:r>
            <a:r>
              <a:rPr lang="en-GB" sz="1600">
                <a:latin typeface="Roboto Mono"/>
                <a:ea typeface="Roboto Mono"/>
                <a:cs typeface="Roboto Mono"/>
                <a:sym typeface="Roboto Mono"/>
              </a:rPr>
              <a:t>1</a:t>
            </a:r>
            <a:r>
              <a:rPr lang="en-GB" sz="1600">
                <a:latin typeface="Quicksand"/>
                <a:ea typeface="Quicksand"/>
                <a:cs typeface="Quicksand"/>
                <a:sym typeface="Quicksand"/>
              </a:rPr>
              <a:t> to the value held by </a:t>
            </a:r>
            <a:r>
              <a:rPr lang="en-GB" sz="1600">
                <a:latin typeface="Roboto Mono"/>
                <a:ea typeface="Roboto Mono"/>
                <a:cs typeface="Roboto Mono"/>
                <a:sym typeface="Roboto Mono"/>
              </a:rPr>
              <a:t>count</a:t>
            </a:r>
            <a:endParaRPr sz="2000">
              <a:latin typeface="Roboto Mono"/>
              <a:ea typeface="Roboto Mono"/>
              <a:cs typeface="Roboto Mono"/>
              <a:sym typeface="Roboto Mono"/>
            </a:endParaRPr>
          </a:p>
        </p:txBody>
      </p:sp>
      <p:sp>
        <p:nvSpPr>
          <p:cNvPr id="302" name="Google Shape;302;p23"/>
          <p:cNvSpPr txBox="1"/>
          <p:nvPr/>
        </p:nvSpPr>
        <p:spPr>
          <a:xfrm>
            <a:off x="4736682" y="1908000"/>
            <a:ext cx="1403700" cy="3618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GB" sz="1600">
                <a:latin typeface="Roboto Mono"/>
                <a:ea typeface="Roboto Mono"/>
                <a:cs typeface="Roboto Mono"/>
                <a:sym typeface="Roboto Mono"/>
              </a:rPr>
              <a:t>total</a:t>
            </a:r>
            <a:endParaRPr sz="1600"/>
          </a:p>
        </p:txBody>
      </p:sp>
      <p:sp>
        <p:nvSpPr>
          <p:cNvPr id="303" name="Google Shape;303;p23"/>
          <p:cNvSpPr/>
          <p:nvPr/>
        </p:nvSpPr>
        <p:spPr>
          <a:xfrm>
            <a:off x="6210175" y="1953000"/>
            <a:ext cx="1050600" cy="314100"/>
          </a:xfrm>
          <a:prstGeom prst="roundRect">
            <a:avLst>
              <a:gd name="adj" fmla="val 16667"/>
            </a:avLst>
          </a:prstGeom>
          <a:noFill/>
          <a:ln w="9525" cap="flat" cmpd="sng">
            <a:solidFill>
              <a:srgbClr val="5B5BA5"/>
            </a:solidFill>
            <a:prstDash val="solid"/>
            <a:round/>
            <a:headEnd type="none" w="sm" len="sm"/>
            <a:tailEnd type="none" w="sm" len="sm"/>
          </a:ln>
        </p:spPr>
        <p:txBody>
          <a:bodyPr spcFirstLastPara="1" wrap="square" lIns="91425" tIns="18000" rIns="91425" bIns="0" anchor="ctr" anchorCtr="0">
            <a:noAutofit/>
          </a:bodyPr>
          <a:lstStyle/>
          <a:p>
            <a:pPr marL="0" lvl="0" indent="0" algn="ctr" rtl="0">
              <a:lnSpc>
                <a:spcPct val="115000"/>
              </a:lnSpc>
              <a:spcBef>
                <a:spcPts val="0"/>
              </a:spcBef>
              <a:spcAft>
                <a:spcPts val="0"/>
              </a:spcAft>
              <a:buNone/>
            </a:pPr>
            <a:r>
              <a:rPr lang="en-GB" sz="1600">
                <a:latin typeface="Roboto Mono"/>
                <a:ea typeface="Roboto Mono"/>
                <a:cs typeface="Roboto Mono"/>
                <a:sym typeface="Roboto Mono"/>
              </a:rPr>
              <a:t>10</a:t>
            </a:r>
            <a:endParaRPr sz="1600">
              <a:latin typeface="Roboto Mono"/>
              <a:ea typeface="Roboto Mono"/>
              <a:cs typeface="Roboto Mono"/>
              <a:sym typeface="Roboto Mono"/>
            </a:endParaRPr>
          </a:p>
        </p:txBody>
      </p:sp>
      <p:sp>
        <p:nvSpPr>
          <p:cNvPr id="304" name="Google Shape;304;p23"/>
          <p:cNvSpPr/>
          <p:nvPr/>
        </p:nvSpPr>
        <p:spPr>
          <a:xfrm>
            <a:off x="809225" y="4171625"/>
            <a:ext cx="1640700" cy="656400"/>
          </a:xfrm>
          <a:prstGeom prst="rect">
            <a:avLst/>
          </a:prstGeom>
          <a:noFill/>
          <a:ln w="9525" cap="flat" cmpd="sng">
            <a:solidFill>
              <a:srgbClr val="5B5BA5"/>
            </a:solidFill>
            <a:prstDash val="dash"/>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308"/>
        <p:cNvGrpSpPr/>
        <p:nvPr/>
      </p:nvGrpSpPr>
      <p:grpSpPr>
        <a:xfrm>
          <a:off x="0" y="0"/>
          <a:ext cx="0" cy="0"/>
          <a:chOff x="0" y="0"/>
          <a:chExt cx="0" cy="0"/>
        </a:xfrm>
      </p:grpSpPr>
      <p:pic>
        <p:nvPicPr>
          <p:cNvPr id="309" name="Google Shape;309;p24"/>
          <p:cNvPicPr preferRelativeResize="0"/>
          <p:nvPr/>
        </p:nvPicPr>
        <p:blipFill>
          <a:blip r:embed="rId3">
            <a:alphaModFix/>
          </a:blip>
          <a:stretch>
            <a:fillRect/>
          </a:stretch>
        </p:blipFill>
        <p:spPr>
          <a:xfrm>
            <a:off x="310888" y="1170125"/>
            <a:ext cx="3800475" cy="3838575"/>
          </a:xfrm>
          <a:prstGeom prst="rect">
            <a:avLst/>
          </a:prstGeom>
          <a:noFill/>
          <a:ln>
            <a:noFill/>
          </a:ln>
        </p:spPr>
      </p:pic>
      <p:sp>
        <p:nvSpPr>
          <p:cNvPr id="310" name="Google Shape;310;p24"/>
          <p:cNvSpPr txBox="1">
            <a:spLocks noGrp="1"/>
          </p:cNvSpPr>
          <p:nvPr>
            <p:ph type="title"/>
          </p:nvPr>
        </p:nvSpPr>
        <p:spPr>
          <a:xfrm>
            <a:off x="310900" y="319600"/>
            <a:ext cx="8521200" cy="6981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GB"/>
              <a:t>What is the output? Walkthrough</a:t>
            </a:r>
            <a:endParaRPr/>
          </a:p>
        </p:txBody>
      </p:sp>
      <p:sp>
        <p:nvSpPr>
          <p:cNvPr id="311" name="Google Shape;311;p24"/>
          <p:cNvSpPr txBox="1">
            <a:spLocks noGrp="1"/>
          </p:cNvSpPr>
          <p:nvPr>
            <p:ph type="subTitle" idx="3"/>
          </p:nvPr>
        </p:nvSpPr>
        <p:spPr>
          <a:xfrm>
            <a:off x="5257800" y="0"/>
            <a:ext cx="3564900" cy="314100"/>
          </a:xfrm>
          <a:prstGeom prst="rect">
            <a:avLst/>
          </a:prstGeom>
        </p:spPr>
        <p:txBody>
          <a:bodyPr spcFirstLastPara="1" wrap="square" lIns="91425" tIns="91425" rIns="0" bIns="91425" anchor="ctr" anchorCtr="0">
            <a:noAutofit/>
          </a:bodyPr>
          <a:lstStyle/>
          <a:p>
            <a:pPr marL="0" lvl="0" indent="0" algn="r" rtl="0">
              <a:spcBef>
                <a:spcPts val="0"/>
              </a:spcBef>
              <a:spcAft>
                <a:spcPts val="0"/>
              </a:spcAft>
              <a:buNone/>
            </a:pPr>
            <a:r>
              <a:rPr lang="en-GB"/>
              <a:t>Starter activity</a:t>
            </a:r>
            <a:endParaRPr/>
          </a:p>
        </p:txBody>
      </p:sp>
      <p:sp>
        <p:nvSpPr>
          <p:cNvPr id="312" name="Google Shape;312;p24"/>
          <p:cNvSpPr txBox="1">
            <a:spLocks noGrp="1"/>
          </p:cNvSpPr>
          <p:nvPr>
            <p:ph type="sldNum" idx="12"/>
          </p:nvPr>
        </p:nvSpPr>
        <p:spPr>
          <a:xfrm>
            <a:off x="8832200" y="4829300"/>
            <a:ext cx="311700" cy="3141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fld id="{00000000-1234-1234-1234-123412341234}" type="slidenum">
              <a:rPr lang="en-GB"/>
              <a:t>18</a:t>
            </a:fld>
            <a:endParaRPr/>
          </a:p>
        </p:txBody>
      </p:sp>
      <p:sp>
        <p:nvSpPr>
          <p:cNvPr id="313" name="Google Shape;313;p24"/>
          <p:cNvSpPr txBox="1"/>
          <p:nvPr/>
        </p:nvSpPr>
        <p:spPr>
          <a:xfrm>
            <a:off x="4736682" y="1531752"/>
            <a:ext cx="1403700" cy="3618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GB" sz="1600">
                <a:latin typeface="Roboto Mono"/>
                <a:ea typeface="Roboto Mono"/>
                <a:cs typeface="Roboto Mono"/>
                <a:sym typeface="Roboto Mono"/>
              </a:rPr>
              <a:t>count</a:t>
            </a:r>
            <a:endParaRPr sz="1600"/>
          </a:p>
        </p:txBody>
      </p:sp>
      <p:sp>
        <p:nvSpPr>
          <p:cNvPr id="314" name="Google Shape;314;p24"/>
          <p:cNvSpPr/>
          <p:nvPr/>
        </p:nvSpPr>
        <p:spPr>
          <a:xfrm>
            <a:off x="6210175" y="1556300"/>
            <a:ext cx="1050600" cy="314100"/>
          </a:xfrm>
          <a:prstGeom prst="roundRect">
            <a:avLst>
              <a:gd name="adj" fmla="val 16667"/>
            </a:avLst>
          </a:prstGeom>
          <a:noFill/>
          <a:ln w="9525" cap="flat" cmpd="sng">
            <a:solidFill>
              <a:srgbClr val="5B5BA5"/>
            </a:solidFill>
            <a:prstDash val="solid"/>
            <a:round/>
            <a:headEnd type="none" w="sm" len="sm"/>
            <a:tailEnd type="none" w="sm" len="sm"/>
          </a:ln>
        </p:spPr>
        <p:txBody>
          <a:bodyPr spcFirstLastPara="1" wrap="square" lIns="91425" tIns="18000" rIns="91425" bIns="0" anchor="ctr" anchorCtr="0">
            <a:noAutofit/>
          </a:bodyPr>
          <a:lstStyle/>
          <a:p>
            <a:pPr marL="0" lvl="0" indent="0" algn="ctr" rtl="0">
              <a:lnSpc>
                <a:spcPct val="115000"/>
              </a:lnSpc>
              <a:spcBef>
                <a:spcPts val="0"/>
              </a:spcBef>
              <a:spcAft>
                <a:spcPts val="0"/>
              </a:spcAft>
              <a:buNone/>
            </a:pPr>
            <a:r>
              <a:rPr lang="en-GB" sz="1600">
                <a:latin typeface="Roboto Mono"/>
                <a:ea typeface="Roboto Mono"/>
                <a:cs typeface="Roboto Mono"/>
                <a:sym typeface="Roboto Mono"/>
              </a:rPr>
              <a:t>5</a:t>
            </a:r>
            <a:endParaRPr sz="1600">
              <a:latin typeface="Roboto Mono"/>
              <a:ea typeface="Roboto Mono"/>
              <a:cs typeface="Roboto Mono"/>
              <a:sym typeface="Roboto Mono"/>
            </a:endParaRPr>
          </a:p>
        </p:txBody>
      </p:sp>
      <p:sp>
        <p:nvSpPr>
          <p:cNvPr id="315" name="Google Shape;315;p24"/>
          <p:cNvSpPr txBox="1"/>
          <p:nvPr/>
        </p:nvSpPr>
        <p:spPr>
          <a:xfrm>
            <a:off x="4736602" y="1162000"/>
            <a:ext cx="2437500" cy="363300"/>
          </a:xfrm>
          <a:prstGeom prst="rect">
            <a:avLst/>
          </a:prstGeom>
          <a:noFill/>
          <a:ln>
            <a:noFill/>
          </a:ln>
        </p:spPr>
        <p:txBody>
          <a:bodyPr spcFirstLastPara="1" wrap="square" lIns="91425" tIns="91425" rIns="54000" bIns="91425" anchor="t" anchorCtr="0">
            <a:noAutofit/>
          </a:bodyPr>
          <a:lstStyle/>
          <a:p>
            <a:pPr marL="0" lvl="0" indent="0" algn="l" rtl="0">
              <a:lnSpc>
                <a:spcPct val="114000"/>
              </a:lnSpc>
              <a:spcBef>
                <a:spcPts val="0"/>
              </a:spcBef>
              <a:spcAft>
                <a:spcPts val="0"/>
              </a:spcAft>
              <a:buNone/>
            </a:pPr>
            <a:r>
              <a:rPr lang="en-GB" sz="1600">
                <a:solidFill>
                  <a:srgbClr val="FFFFFF"/>
                </a:solidFill>
                <a:highlight>
                  <a:srgbClr val="5B5BA5"/>
                </a:highlight>
                <a:latin typeface="Quicksand"/>
                <a:ea typeface="Quicksand"/>
                <a:cs typeface="Quicksand"/>
                <a:sym typeface="Quicksand"/>
              </a:rPr>
              <a:t> State </a:t>
            </a:r>
            <a:r>
              <a:rPr lang="en-GB" sz="1600">
                <a:solidFill>
                  <a:srgbClr val="FFFFFF"/>
                </a:solidFill>
                <a:latin typeface="Quicksand"/>
                <a:ea typeface="Quicksand"/>
                <a:cs typeface="Quicksand"/>
                <a:sym typeface="Quicksand"/>
              </a:rPr>
              <a:t>.</a:t>
            </a:r>
            <a:r>
              <a:rPr lang="en-GB" sz="1600">
                <a:solidFill>
                  <a:srgbClr val="5B5BA5"/>
                </a:solidFill>
                <a:latin typeface="Quicksand"/>
                <a:ea typeface="Quicksand"/>
                <a:cs typeface="Quicksand"/>
                <a:sym typeface="Quicksand"/>
              </a:rPr>
              <a:t> </a:t>
            </a:r>
            <a:endParaRPr sz="1600">
              <a:solidFill>
                <a:srgbClr val="5B5BA5"/>
              </a:solidFill>
              <a:latin typeface="Quicksand"/>
              <a:ea typeface="Quicksand"/>
              <a:cs typeface="Quicksand"/>
              <a:sym typeface="Quicksand"/>
            </a:endParaRPr>
          </a:p>
        </p:txBody>
      </p:sp>
      <p:sp>
        <p:nvSpPr>
          <p:cNvPr id="316" name="Google Shape;316;p24"/>
          <p:cNvSpPr txBox="1"/>
          <p:nvPr/>
        </p:nvSpPr>
        <p:spPr>
          <a:xfrm>
            <a:off x="4736863" y="3991199"/>
            <a:ext cx="4086000" cy="6564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endParaRPr sz="1600">
              <a:latin typeface="Roboto Mono"/>
              <a:ea typeface="Roboto Mono"/>
              <a:cs typeface="Roboto Mono"/>
              <a:sym typeface="Roboto Mono"/>
            </a:endParaRPr>
          </a:p>
        </p:txBody>
      </p:sp>
      <p:sp>
        <p:nvSpPr>
          <p:cNvPr id="317" name="Google Shape;317;p24"/>
          <p:cNvSpPr txBox="1"/>
          <p:nvPr/>
        </p:nvSpPr>
        <p:spPr>
          <a:xfrm>
            <a:off x="4736777" y="3582002"/>
            <a:ext cx="2437500" cy="363300"/>
          </a:xfrm>
          <a:prstGeom prst="rect">
            <a:avLst/>
          </a:prstGeom>
          <a:noFill/>
          <a:ln>
            <a:noFill/>
          </a:ln>
        </p:spPr>
        <p:txBody>
          <a:bodyPr spcFirstLastPara="1" wrap="square" lIns="91425" tIns="91425" rIns="54000" bIns="91425" anchor="t" anchorCtr="0">
            <a:noAutofit/>
          </a:bodyPr>
          <a:lstStyle/>
          <a:p>
            <a:pPr marL="0" lvl="0" indent="0" algn="l" rtl="0">
              <a:lnSpc>
                <a:spcPct val="114000"/>
              </a:lnSpc>
              <a:spcBef>
                <a:spcPts val="0"/>
              </a:spcBef>
              <a:spcAft>
                <a:spcPts val="0"/>
              </a:spcAft>
              <a:buNone/>
            </a:pPr>
            <a:r>
              <a:rPr lang="en-GB" sz="1600">
                <a:solidFill>
                  <a:srgbClr val="FFFFFF"/>
                </a:solidFill>
                <a:highlight>
                  <a:srgbClr val="5B5BA5"/>
                </a:highlight>
                <a:latin typeface="Quicksand"/>
                <a:ea typeface="Quicksand"/>
                <a:cs typeface="Quicksand"/>
                <a:sym typeface="Quicksand"/>
              </a:rPr>
              <a:t> Output </a:t>
            </a:r>
            <a:r>
              <a:rPr lang="en-GB" sz="1600">
                <a:solidFill>
                  <a:srgbClr val="FFFFFF"/>
                </a:solidFill>
                <a:latin typeface="Quicksand"/>
                <a:ea typeface="Quicksand"/>
                <a:cs typeface="Quicksand"/>
                <a:sym typeface="Quicksand"/>
              </a:rPr>
              <a:t>.</a:t>
            </a:r>
            <a:r>
              <a:rPr lang="en-GB" sz="1600">
                <a:solidFill>
                  <a:srgbClr val="5B5BA5"/>
                </a:solidFill>
                <a:latin typeface="Quicksand"/>
                <a:ea typeface="Quicksand"/>
                <a:cs typeface="Quicksand"/>
                <a:sym typeface="Quicksand"/>
              </a:rPr>
              <a:t> </a:t>
            </a:r>
            <a:endParaRPr sz="1600">
              <a:solidFill>
                <a:srgbClr val="5B5BA5"/>
              </a:solidFill>
              <a:latin typeface="Quicksand"/>
              <a:ea typeface="Quicksand"/>
              <a:cs typeface="Quicksand"/>
              <a:sym typeface="Quicksand"/>
            </a:endParaRPr>
          </a:p>
        </p:txBody>
      </p:sp>
      <p:sp>
        <p:nvSpPr>
          <p:cNvPr id="318" name="Google Shape;318;p24"/>
          <p:cNvSpPr txBox="1"/>
          <p:nvPr/>
        </p:nvSpPr>
        <p:spPr>
          <a:xfrm>
            <a:off x="4736727" y="2439351"/>
            <a:ext cx="2437500" cy="363300"/>
          </a:xfrm>
          <a:prstGeom prst="rect">
            <a:avLst/>
          </a:prstGeom>
          <a:noFill/>
          <a:ln>
            <a:noFill/>
          </a:ln>
        </p:spPr>
        <p:txBody>
          <a:bodyPr spcFirstLastPara="1" wrap="square" lIns="91425" tIns="91425" rIns="54000" bIns="91425" anchor="t" anchorCtr="0">
            <a:noAutofit/>
          </a:bodyPr>
          <a:lstStyle/>
          <a:p>
            <a:pPr marL="0" lvl="0" indent="0" algn="l" rtl="0">
              <a:lnSpc>
                <a:spcPct val="114000"/>
              </a:lnSpc>
              <a:spcBef>
                <a:spcPts val="0"/>
              </a:spcBef>
              <a:spcAft>
                <a:spcPts val="0"/>
              </a:spcAft>
              <a:buNone/>
            </a:pPr>
            <a:r>
              <a:rPr lang="en-GB" sz="1600">
                <a:solidFill>
                  <a:srgbClr val="FFFFFF"/>
                </a:solidFill>
                <a:highlight>
                  <a:srgbClr val="5B5BA5"/>
                </a:highlight>
                <a:latin typeface="Quicksand"/>
                <a:ea typeface="Quicksand"/>
                <a:cs typeface="Quicksand"/>
                <a:sym typeface="Quicksand"/>
              </a:rPr>
              <a:t> Process </a:t>
            </a:r>
            <a:r>
              <a:rPr lang="en-GB" sz="1600">
                <a:solidFill>
                  <a:srgbClr val="FFFFFF"/>
                </a:solidFill>
                <a:latin typeface="Quicksand"/>
                <a:ea typeface="Quicksand"/>
                <a:cs typeface="Quicksand"/>
                <a:sym typeface="Quicksand"/>
              </a:rPr>
              <a:t>.</a:t>
            </a:r>
            <a:r>
              <a:rPr lang="en-GB" sz="1600">
                <a:solidFill>
                  <a:srgbClr val="5B5BA5"/>
                </a:solidFill>
                <a:latin typeface="Quicksand"/>
                <a:ea typeface="Quicksand"/>
                <a:cs typeface="Quicksand"/>
                <a:sym typeface="Quicksand"/>
              </a:rPr>
              <a:t> </a:t>
            </a:r>
            <a:endParaRPr sz="1600">
              <a:solidFill>
                <a:srgbClr val="5B5BA5"/>
              </a:solidFill>
              <a:latin typeface="Quicksand"/>
              <a:ea typeface="Quicksand"/>
              <a:cs typeface="Quicksand"/>
              <a:sym typeface="Quicksand"/>
            </a:endParaRPr>
          </a:p>
        </p:txBody>
      </p:sp>
      <p:sp>
        <p:nvSpPr>
          <p:cNvPr id="319" name="Google Shape;319;p24"/>
          <p:cNvSpPr txBox="1"/>
          <p:nvPr/>
        </p:nvSpPr>
        <p:spPr>
          <a:xfrm>
            <a:off x="4736825" y="2832646"/>
            <a:ext cx="4086000" cy="6981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GB" sz="1600">
                <a:latin typeface="Quicksand"/>
                <a:ea typeface="Quicksand"/>
                <a:cs typeface="Quicksand"/>
                <a:sym typeface="Quicksand"/>
              </a:rPr>
              <a:t>Check if the condition is </a:t>
            </a:r>
            <a:r>
              <a:rPr lang="en-GB" sz="1600">
                <a:latin typeface="Roboto Mono"/>
                <a:ea typeface="Roboto Mono"/>
                <a:cs typeface="Roboto Mono"/>
                <a:sym typeface="Roboto Mono"/>
              </a:rPr>
              <a:t>True</a:t>
            </a:r>
            <a:endParaRPr sz="1800">
              <a:latin typeface="Roboto Mono"/>
              <a:ea typeface="Roboto Mono"/>
              <a:cs typeface="Roboto Mono"/>
              <a:sym typeface="Roboto Mono"/>
            </a:endParaRPr>
          </a:p>
        </p:txBody>
      </p:sp>
      <p:sp>
        <p:nvSpPr>
          <p:cNvPr id="320" name="Google Shape;320;p24"/>
          <p:cNvSpPr txBox="1"/>
          <p:nvPr/>
        </p:nvSpPr>
        <p:spPr>
          <a:xfrm>
            <a:off x="4736682" y="1908000"/>
            <a:ext cx="1403700" cy="3618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GB" sz="1600">
                <a:latin typeface="Roboto Mono"/>
                <a:ea typeface="Roboto Mono"/>
                <a:cs typeface="Roboto Mono"/>
                <a:sym typeface="Roboto Mono"/>
              </a:rPr>
              <a:t>total</a:t>
            </a:r>
            <a:endParaRPr sz="1600"/>
          </a:p>
        </p:txBody>
      </p:sp>
      <p:sp>
        <p:nvSpPr>
          <p:cNvPr id="321" name="Google Shape;321;p24"/>
          <p:cNvSpPr/>
          <p:nvPr/>
        </p:nvSpPr>
        <p:spPr>
          <a:xfrm>
            <a:off x="6210175" y="1953000"/>
            <a:ext cx="1050600" cy="314100"/>
          </a:xfrm>
          <a:prstGeom prst="roundRect">
            <a:avLst>
              <a:gd name="adj" fmla="val 16667"/>
            </a:avLst>
          </a:prstGeom>
          <a:noFill/>
          <a:ln w="9525" cap="flat" cmpd="sng">
            <a:solidFill>
              <a:srgbClr val="5B5BA5"/>
            </a:solidFill>
            <a:prstDash val="solid"/>
            <a:round/>
            <a:headEnd type="none" w="sm" len="sm"/>
            <a:tailEnd type="none" w="sm" len="sm"/>
          </a:ln>
        </p:spPr>
        <p:txBody>
          <a:bodyPr spcFirstLastPara="1" wrap="square" lIns="91425" tIns="18000" rIns="91425" bIns="0" anchor="ctr" anchorCtr="0">
            <a:noAutofit/>
          </a:bodyPr>
          <a:lstStyle/>
          <a:p>
            <a:pPr marL="0" lvl="0" indent="0" algn="ctr" rtl="0">
              <a:lnSpc>
                <a:spcPct val="115000"/>
              </a:lnSpc>
              <a:spcBef>
                <a:spcPts val="0"/>
              </a:spcBef>
              <a:spcAft>
                <a:spcPts val="0"/>
              </a:spcAft>
              <a:buNone/>
            </a:pPr>
            <a:r>
              <a:rPr lang="en-GB" sz="1600">
                <a:latin typeface="Roboto Mono"/>
                <a:ea typeface="Roboto Mono"/>
                <a:cs typeface="Roboto Mono"/>
                <a:sym typeface="Roboto Mono"/>
              </a:rPr>
              <a:t>10</a:t>
            </a:r>
            <a:endParaRPr sz="1600">
              <a:latin typeface="Roboto Mono"/>
              <a:ea typeface="Roboto Mono"/>
              <a:cs typeface="Roboto Mono"/>
              <a:sym typeface="Roboto Mono"/>
            </a:endParaRPr>
          </a:p>
        </p:txBody>
      </p:sp>
      <p:sp>
        <p:nvSpPr>
          <p:cNvPr id="322" name="Google Shape;322;p24"/>
          <p:cNvSpPr/>
          <p:nvPr/>
        </p:nvSpPr>
        <p:spPr>
          <a:xfrm>
            <a:off x="587500" y="2439350"/>
            <a:ext cx="2084100" cy="930600"/>
          </a:xfrm>
          <a:prstGeom prst="rect">
            <a:avLst/>
          </a:prstGeom>
          <a:noFill/>
          <a:ln w="9525" cap="flat" cmpd="sng">
            <a:solidFill>
              <a:srgbClr val="5B5BA5"/>
            </a:solidFill>
            <a:prstDash val="dash"/>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326"/>
        <p:cNvGrpSpPr/>
        <p:nvPr/>
      </p:nvGrpSpPr>
      <p:grpSpPr>
        <a:xfrm>
          <a:off x="0" y="0"/>
          <a:ext cx="0" cy="0"/>
          <a:chOff x="0" y="0"/>
          <a:chExt cx="0" cy="0"/>
        </a:xfrm>
      </p:grpSpPr>
      <p:pic>
        <p:nvPicPr>
          <p:cNvPr id="327" name="Google Shape;327;p25"/>
          <p:cNvPicPr preferRelativeResize="0"/>
          <p:nvPr/>
        </p:nvPicPr>
        <p:blipFill>
          <a:blip r:embed="rId3">
            <a:alphaModFix/>
          </a:blip>
          <a:stretch>
            <a:fillRect/>
          </a:stretch>
        </p:blipFill>
        <p:spPr>
          <a:xfrm>
            <a:off x="310888" y="1170125"/>
            <a:ext cx="3800475" cy="3838575"/>
          </a:xfrm>
          <a:prstGeom prst="rect">
            <a:avLst/>
          </a:prstGeom>
          <a:noFill/>
          <a:ln>
            <a:noFill/>
          </a:ln>
        </p:spPr>
      </p:pic>
      <p:sp>
        <p:nvSpPr>
          <p:cNvPr id="328" name="Google Shape;328;p25"/>
          <p:cNvSpPr txBox="1">
            <a:spLocks noGrp="1"/>
          </p:cNvSpPr>
          <p:nvPr>
            <p:ph type="title"/>
          </p:nvPr>
        </p:nvSpPr>
        <p:spPr>
          <a:xfrm>
            <a:off x="310900" y="319600"/>
            <a:ext cx="8521200" cy="6981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GB"/>
              <a:t>What is the output? Walkthrough</a:t>
            </a:r>
            <a:endParaRPr/>
          </a:p>
        </p:txBody>
      </p:sp>
      <p:sp>
        <p:nvSpPr>
          <p:cNvPr id="329" name="Google Shape;329;p25"/>
          <p:cNvSpPr txBox="1">
            <a:spLocks noGrp="1"/>
          </p:cNvSpPr>
          <p:nvPr>
            <p:ph type="subTitle" idx="3"/>
          </p:nvPr>
        </p:nvSpPr>
        <p:spPr>
          <a:xfrm>
            <a:off x="5257800" y="0"/>
            <a:ext cx="3564900" cy="314100"/>
          </a:xfrm>
          <a:prstGeom prst="rect">
            <a:avLst/>
          </a:prstGeom>
        </p:spPr>
        <p:txBody>
          <a:bodyPr spcFirstLastPara="1" wrap="square" lIns="91425" tIns="91425" rIns="0" bIns="91425" anchor="ctr" anchorCtr="0">
            <a:noAutofit/>
          </a:bodyPr>
          <a:lstStyle/>
          <a:p>
            <a:pPr marL="0" lvl="0" indent="0" algn="r" rtl="0">
              <a:spcBef>
                <a:spcPts val="0"/>
              </a:spcBef>
              <a:spcAft>
                <a:spcPts val="0"/>
              </a:spcAft>
              <a:buNone/>
            </a:pPr>
            <a:r>
              <a:rPr lang="en-GB"/>
              <a:t>Starter activity</a:t>
            </a:r>
            <a:endParaRPr/>
          </a:p>
        </p:txBody>
      </p:sp>
      <p:sp>
        <p:nvSpPr>
          <p:cNvPr id="330" name="Google Shape;330;p25"/>
          <p:cNvSpPr txBox="1">
            <a:spLocks noGrp="1"/>
          </p:cNvSpPr>
          <p:nvPr>
            <p:ph type="sldNum" idx="12"/>
          </p:nvPr>
        </p:nvSpPr>
        <p:spPr>
          <a:xfrm>
            <a:off x="8832200" y="4829300"/>
            <a:ext cx="311700" cy="3141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fld id="{00000000-1234-1234-1234-123412341234}" type="slidenum">
              <a:rPr lang="en-GB"/>
              <a:t>19</a:t>
            </a:fld>
            <a:endParaRPr/>
          </a:p>
        </p:txBody>
      </p:sp>
      <p:sp>
        <p:nvSpPr>
          <p:cNvPr id="331" name="Google Shape;331;p25"/>
          <p:cNvSpPr txBox="1"/>
          <p:nvPr/>
        </p:nvSpPr>
        <p:spPr>
          <a:xfrm>
            <a:off x="4736682" y="1531752"/>
            <a:ext cx="1403700" cy="3618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GB" sz="1600">
                <a:latin typeface="Roboto Mono"/>
                <a:ea typeface="Roboto Mono"/>
                <a:cs typeface="Roboto Mono"/>
                <a:sym typeface="Roboto Mono"/>
              </a:rPr>
              <a:t>count</a:t>
            </a:r>
            <a:endParaRPr sz="1600"/>
          </a:p>
        </p:txBody>
      </p:sp>
      <p:sp>
        <p:nvSpPr>
          <p:cNvPr id="332" name="Google Shape;332;p25"/>
          <p:cNvSpPr/>
          <p:nvPr/>
        </p:nvSpPr>
        <p:spPr>
          <a:xfrm>
            <a:off x="6210175" y="1556300"/>
            <a:ext cx="1050600" cy="314100"/>
          </a:xfrm>
          <a:prstGeom prst="roundRect">
            <a:avLst>
              <a:gd name="adj" fmla="val 16667"/>
            </a:avLst>
          </a:prstGeom>
          <a:noFill/>
          <a:ln w="9525" cap="flat" cmpd="sng">
            <a:solidFill>
              <a:srgbClr val="5B5BA5"/>
            </a:solidFill>
            <a:prstDash val="solid"/>
            <a:round/>
            <a:headEnd type="none" w="sm" len="sm"/>
            <a:tailEnd type="none" w="sm" len="sm"/>
          </a:ln>
        </p:spPr>
        <p:txBody>
          <a:bodyPr spcFirstLastPara="1" wrap="square" lIns="91425" tIns="18000" rIns="91425" bIns="0" anchor="ctr" anchorCtr="0">
            <a:noAutofit/>
          </a:bodyPr>
          <a:lstStyle/>
          <a:p>
            <a:pPr marL="0" lvl="0" indent="0" algn="ctr" rtl="0">
              <a:lnSpc>
                <a:spcPct val="115000"/>
              </a:lnSpc>
              <a:spcBef>
                <a:spcPts val="0"/>
              </a:spcBef>
              <a:spcAft>
                <a:spcPts val="0"/>
              </a:spcAft>
              <a:buNone/>
            </a:pPr>
            <a:r>
              <a:rPr lang="en-GB" sz="1600">
                <a:latin typeface="Roboto Mono"/>
                <a:ea typeface="Roboto Mono"/>
                <a:cs typeface="Roboto Mono"/>
                <a:sym typeface="Roboto Mono"/>
              </a:rPr>
              <a:t>5</a:t>
            </a:r>
            <a:endParaRPr sz="1600">
              <a:latin typeface="Roboto Mono"/>
              <a:ea typeface="Roboto Mono"/>
              <a:cs typeface="Roboto Mono"/>
              <a:sym typeface="Roboto Mono"/>
            </a:endParaRPr>
          </a:p>
        </p:txBody>
      </p:sp>
      <p:sp>
        <p:nvSpPr>
          <p:cNvPr id="333" name="Google Shape;333;p25"/>
          <p:cNvSpPr txBox="1"/>
          <p:nvPr/>
        </p:nvSpPr>
        <p:spPr>
          <a:xfrm>
            <a:off x="4736602" y="1162000"/>
            <a:ext cx="2437500" cy="363300"/>
          </a:xfrm>
          <a:prstGeom prst="rect">
            <a:avLst/>
          </a:prstGeom>
          <a:noFill/>
          <a:ln>
            <a:noFill/>
          </a:ln>
        </p:spPr>
        <p:txBody>
          <a:bodyPr spcFirstLastPara="1" wrap="square" lIns="91425" tIns="91425" rIns="54000" bIns="91425" anchor="t" anchorCtr="0">
            <a:noAutofit/>
          </a:bodyPr>
          <a:lstStyle/>
          <a:p>
            <a:pPr marL="0" lvl="0" indent="0" algn="l" rtl="0">
              <a:lnSpc>
                <a:spcPct val="114000"/>
              </a:lnSpc>
              <a:spcBef>
                <a:spcPts val="0"/>
              </a:spcBef>
              <a:spcAft>
                <a:spcPts val="0"/>
              </a:spcAft>
              <a:buNone/>
            </a:pPr>
            <a:r>
              <a:rPr lang="en-GB" sz="1600">
                <a:solidFill>
                  <a:srgbClr val="FFFFFF"/>
                </a:solidFill>
                <a:highlight>
                  <a:srgbClr val="5B5BA5"/>
                </a:highlight>
                <a:latin typeface="Quicksand"/>
                <a:ea typeface="Quicksand"/>
                <a:cs typeface="Quicksand"/>
                <a:sym typeface="Quicksand"/>
              </a:rPr>
              <a:t> State </a:t>
            </a:r>
            <a:r>
              <a:rPr lang="en-GB" sz="1600">
                <a:solidFill>
                  <a:srgbClr val="FFFFFF"/>
                </a:solidFill>
                <a:latin typeface="Quicksand"/>
                <a:ea typeface="Quicksand"/>
                <a:cs typeface="Quicksand"/>
                <a:sym typeface="Quicksand"/>
              </a:rPr>
              <a:t>.</a:t>
            </a:r>
            <a:r>
              <a:rPr lang="en-GB" sz="1600">
                <a:solidFill>
                  <a:srgbClr val="5B5BA5"/>
                </a:solidFill>
                <a:latin typeface="Quicksand"/>
                <a:ea typeface="Quicksand"/>
                <a:cs typeface="Quicksand"/>
                <a:sym typeface="Quicksand"/>
              </a:rPr>
              <a:t> </a:t>
            </a:r>
            <a:endParaRPr sz="1600">
              <a:solidFill>
                <a:srgbClr val="5B5BA5"/>
              </a:solidFill>
              <a:latin typeface="Quicksand"/>
              <a:ea typeface="Quicksand"/>
              <a:cs typeface="Quicksand"/>
              <a:sym typeface="Quicksand"/>
            </a:endParaRPr>
          </a:p>
        </p:txBody>
      </p:sp>
      <p:sp>
        <p:nvSpPr>
          <p:cNvPr id="334" name="Google Shape;334;p25"/>
          <p:cNvSpPr txBox="1"/>
          <p:nvPr/>
        </p:nvSpPr>
        <p:spPr>
          <a:xfrm>
            <a:off x="4736863" y="3991199"/>
            <a:ext cx="4086000" cy="6564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GB" sz="1600">
                <a:latin typeface="Roboto Mono"/>
                <a:ea typeface="Roboto Mono"/>
                <a:cs typeface="Roboto Mono"/>
                <a:sym typeface="Roboto Mono"/>
              </a:rPr>
              <a:t>10</a:t>
            </a:r>
            <a:endParaRPr sz="1600">
              <a:latin typeface="Roboto Mono"/>
              <a:ea typeface="Roboto Mono"/>
              <a:cs typeface="Roboto Mono"/>
              <a:sym typeface="Roboto Mono"/>
            </a:endParaRPr>
          </a:p>
        </p:txBody>
      </p:sp>
      <p:sp>
        <p:nvSpPr>
          <p:cNvPr id="335" name="Google Shape;335;p25"/>
          <p:cNvSpPr txBox="1"/>
          <p:nvPr/>
        </p:nvSpPr>
        <p:spPr>
          <a:xfrm>
            <a:off x="4736777" y="3582002"/>
            <a:ext cx="2437500" cy="363300"/>
          </a:xfrm>
          <a:prstGeom prst="rect">
            <a:avLst/>
          </a:prstGeom>
          <a:noFill/>
          <a:ln>
            <a:noFill/>
          </a:ln>
        </p:spPr>
        <p:txBody>
          <a:bodyPr spcFirstLastPara="1" wrap="square" lIns="91425" tIns="91425" rIns="54000" bIns="91425" anchor="t" anchorCtr="0">
            <a:noAutofit/>
          </a:bodyPr>
          <a:lstStyle/>
          <a:p>
            <a:pPr marL="0" lvl="0" indent="0" algn="l" rtl="0">
              <a:lnSpc>
                <a:spcPct val="114000"/>
              </a:lnSpc>
              <a:spcBef>
                <a:spcPts val="0"/>
              </a:spcBef>
              <a:spcAft>
                <a:spcPts val="0"/>
              </a:spcAft>
              <a:buNone/>
            </a:pPr>
            <a:r>
              <a:rPr lang="en-GB" sz="1600">
                <a:solidFill>
                  <a:srgbClr val="FFFFFF"/>
                </a:solidFill>
                <a:highlight>
                  <a:srgbClr val="5B5BA5"/>
                </a:highlight>
                <a:latin typeface="Quicksand"/>
                <a:ea typeface="Quicksand"/>
                <a:cs typeface="Quicksand"/>
                <a:sym typeface="Quicksand"/>
              </a:rPr>
              <a:t> Output </a:t>
            </a:r>
            <a:r>
              <a:rPr lang="en-GB" sz="1600">
                <a:solidFill>
                  <a:srgbClr val="FFFFFF"/>
                </a:solidFill>
                <a:latin typeface="Quicksand"/>
                <a:ea typeface="Quicksand"/>
                <a:cs typeface="Quicksand"/>
                <a:sym typeface="Quicksand"/>
              </a:rPr>
              <a:t>.</a:t>
            </a:r>
            <a:r>
              <a:rPr lang="en-GB" sz="1600">
                <a:solidFill>
                  <a:srgbClr val="5B5BA5"/>
                </a:solidFill>
                <a:latin typeface="Quicksand"/>
                <a:ea typeface="Quicksand"/>
                <a:cs typeface="Quicksand"/>
                <a:sym typeface="Quicksand"/>
              </a:rPr>
              <a:t> </a:t>
            </a:r>
            <a:endParaRPr sz="1600">
              <a:solidFill>
                <a:srgbClr val="5B5BA5"/>
              </a:solidFill>
              <a:latin typeface="Quicksand"/>
              <a:ea typeface="Quicksand"/>
              <a:cs typeface="Quicksand"/>
              <a:sym typeface="Quicksand"/>
            </a:endParaRPr>
          </a:p>
        </p:txBody>
      </p:sp>
      <p:sp>
        <p:nvSpPr>
          <p:cNvPr id="336" name="Google Shape;336;p25"/>
          <p:cNvSpPr txBox="1"/>
          <p:nvPr/>
        </p:nvSpPr>
        <p:spPr>
          <a:xfrm>
            <a:off x="4736727" y="2439351"/>
            <a:ext cx="2437500" cy="363300"/>
          </a:xfrm>
          <a:prstGeom prst="rect">
            <a:avLst/>
          </a:prstGeom>
          <a:noFill/>
          <a:ln>
            <a:noFill/>
          </a:ln>
        </p:spPr>
        <p:txBody>
          <a:bodyPr spcFirstLastPara="1" wrap="square" lIns="91425" tIns="91425" rIns="54000" bIns="91425" anchor="t" anchorCtr="0">
            <a:noAutofit/>
          </a:bodyPr>
          <a:lstStyle/>
          <a:p>
            <a:pPr marL="0" lvl="0" indent="0" algn="l" rtl="0">
              <a:lnSpc>
                <a:spcPct val="114000"/>
              </a:lnSpc>
              <a:spcBef>
                <a:spcPts val="0"/>
              </a:spcBef>
              <a:spcAft>
                <a:spcPts val="0"/>
              </a:spcAft>
              <a:buNone/>
            </a:pPr>
            <a:r>
              <a:rPr lang="en-GB" sz="1600">
                <a:solidFill>
                  <a:srgbClr val="FFFFFF"/>
                </a:solidFill>
                <a:highlight>
                  <a:srgbClr val="5B5BA5"/>
                </a:highlight>
                <a:latin typeface="Quicksand"/>
                <a:ea typeface="Quicksand"/>
                <a:cs typeface="Quicksand"/>
                <a:sym typeface="Quicksand"/>
              </a:rPr>
              <a:t> Process </a:t>
            </a:r>
            <a:r>
              <a:rPr lang="en-GB" sz="1600">
                <a:solidFill>
                  <a:srgbClr val="FFFFFF"/>
                </a:solidFill>
                <a:latin typeface="Quicksand"/>
                <a:ea typeface="Quicksand"/>
                <a:cs typeface="Quicksand"/>
                <a:sym typeface="Quicksand"/>
              </a:rPr>
              <a:t>.</a:t>
            </a:r>
            <a:r>
              <a:rPr lang="en-GB" sz="1600">
                <a:solidFill>
                  <a:srgbClr val="5B5BA5"/>
                </a:solidFill>
                <a:latin typeface="Quicksand"/>
                <a:ea typeface="Quicksand"/>
                <a:cs typeface="Quicksand"/>
                <a:sym typeface="Quicksand"/>
              </a:rPr>
              <a:t> </a:t>
            </a:r>
            <a:endParaRPr sz="1600">
              <a:solidFill>
                <a:srgbClr val="5B5BA5"/>
              </a:solidFill>
              <a:latin typeface="Quicksand"/>
              <a:ea typeface="Quicksand"/>
              <a:cs typeface="Quicksand"/>
              <a:sym typeface="Quicksand"/>
            </a:endParaRPr>
          </a:p>
        </p:txBody>
      </p:sp>
      <p:sp>
        <p:nvSpPr>
          <p:cNvPr id="337" name="Google Shape;337;p25"/>
          <p:cNvSpPr txBox="1"/>
          <p:nvPr/>
        </p:nvSpPr>
        <p:spPr>
          <a:xfrm>
            <a:off x="4736825" y="2832646"/>
            <a:ext cx="4086000" cy="6981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GB" sz="1600">
                <a:latin typeface="Quicksand"/>
                <a:ea typeface="Quicksand"/>
                <a:cs typeface="Quicksand"/>
                <a:sym typeface="Quicksand"/>
              </a:rPr>
              <a:t>The loop terminates and the instruction from the False branch is executed</a:t>
            </a:r>
            <a:endParaRPr sz="2200">
              <a:latin typeface="Roboto Mono"/>
              <a:ea typeface="Roboto Mono"/>
              <a:cs typeface="Roboto Mono"/>
              <a:sym typeface="Roboto Mono"/>
            </a:endParaRPr>
          </a:p>
        </p:txBody>
      </p:sp>
      <p:sp>
        <p:nvSpPr>
          <p:cNvPr id="338" name="Google Shape;338;p25"/>
          <p:cNvSpPr txBox="1"/>
          <p:nvPr/>
        </p:nvSpPr>
        <p:spPr>
          <a:xfrm>
            <a:off x="4736682" y="1908000"/>
            <a:ext cx="1403700" cy="3618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GB" sz="1600">
                <a:latin typeface="Roboto Mono"/>
                <a:ea typeface="Roboto Mono"/>
                <a:cs typeface="Roboto Mono"/>
                <a:sym typeface="Roboto Mono"/>
              </a:rPr>
              <a:t>total</a:t>
            </a:r>
            <a:endParaRPr sz="1600"/>
          </a:p>
        </p:txBody>
      </p:sp>
      <p:sp>
        <p:nvSpPr>
          <p:cNvPr id="339" name="Google Shape;339;p25"/>
          <p:cNvSpPr/>
          <p:nvPr/>
        </p:nvSpPr>
        <p:spPr>
          <a:xfrm>
            <a:off x="6210175" y="1953000"/>
            <a:ext cx="1050600" cy="314100"/>
          </a:xfrm>
          <a:prstGeom prst="roundRect">
            <a:avLst>
              <a:gd name="adj" fmla="val 16667"/>
            </a:avLst>
          </a:prstGeom>
          <a:noFill/>
          <a:ln w="9525" cap="flat" cmpd="sng">
            <a:solidFill>
              <a:srgbClr val="5B5BA5"/>
            </a:solidFill>
            <a:prstDash val="solid"/>
            <a:round/>
            <a:headEnd type="none" w="sm" len="sm"/>
            <a:tailEnd type="none" w="sm" len="sm"/>
          </a:ln>
        </p:spPr>
        <p:txBody>
          <a:bodyPr spcFirstLastPara="1" wrap="square" lIns="91425" tIns="18000" rIns="91425" bIns="0" anchor="ctr" anchorCtr="0">
            <a:noAutofit/>
          </a:bodyPr>
          <a:lstStyle/>
          <a:p>
            <a:pPr marL="0" lvl="0" indent="0" algn="ctr" rtl="0">
              <a:lnSpc>
                <a:spcPct val="115000"/>
              </a:lnSpc>
              <a:spcBef>
                <a:spcPts val="0"/>
              </a:spcBef>
              <a:spcAft>
                <a:spcPts val="0"/>
              </a:spcAft>
              <a:buNone/>
            </a:pPr>
            <a:r>
              <a:rPr lang="en-GB" sz="1600">
                <a:latin typeface="Roboto Mono"/>
                <a:ea typeface="Roboto Mono"/>
                <a:cs typeface="Roboto Mono"/>
                <a:sym typeface="Roboto Mono"/>
              </a:rPr>
              <a:t>10</a:t>
            </a:r>
            <a:endParaRPr sz="1600">
              <a:latin typeface="Roboto Mono"/>
              <a:ea typeface="Roboto Mono"/>
              <a:cs typeface="Roboto Mono"/>
              <a:sym typeface="Roboto Mono"/>
            </a:endParaRPr>
          </a:p>
        </p:txBody>
      </p:sp>
      <p:sp>
        <p:nvSpPr>
          <p:cNvPr id="340" name="Google Shape;340;p25"/>
          <p:cNvSpPr/>
          <p:nvPr/>
        </p:nvSpPr>
        <p:spPr>
          <a:xfrm>
            <a:off x="2527400" y="3458400"/>
            <a:ext cx="1640700" cy="656400"/>
          </a:xfrm>
          <a:prstGeom prst="rect">
            <a:avLst/>
          </a:prstGeom>
          <a:noFill/>
          <a:ln w="9525" cap="flat" cmpd="sng">
            <a:solidFill>
              <a:srgbClr val="5B5BA5"/>
            </a:solidFill>
            <a:prstDash val="dash"/>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26B305-D8B8-469E-9061-1D5A9930C255}"/>
              </a:ext>
            </a:extLst>
          </p:cNvPr>
          <p:cNvSpPr>
            <a:spLocks noGrp="1"/>
          </p:cNvSpPr>
          <p:nvPr>
            <p:ph type="title"/>
          </p:nvPr>
        </p:nvSpPr>
        <p:spPr/>
        <p:txBody>
          <a:bodyPr/>
          <a:lstStyle/>
          <a:p>
            <a:r>
              <a:rPr lang="en-GB" dirty="0"/>
              <a:t>Recall </a:t>
            </a:r>
            <a:br>
              <a:rPr lang="en-GB" dirty="0"/>
            </a:br>
            <a:br>
              <a:rPr lang="en-GB" dirty="0"/>
            </a:br>
            <a:r>
              <a:rPr lang="en-GB" dirty="0"/>
              <a:t>1. Define  the term Abstraction? </a:t>
            </a:r>
            <a:br>
              <a:rPr lang="en-GB" dirty="0"/>
            </a:br>
            <a:br>
              <a:rPr lang="en-GB" dirty="0"/>
            </a:br>
            <a:r>
              <a:rPr lang="en-GB" dirty="0"/>
              <a:t>2. Give  one  reason for decomposing problems before trying to solve them?  </a:t>
            </a:r>
            <a:br>
              <a:rPr lang="en-GB" dirty="0"/>
            </a:br>
            <a:endParaRPr lang="en-GB" dirty="0"/>
          </a:p>
        </p:txBody>
      </p:sp>
      <p:sp>
        <p:nvSpPr>
          <p:cNvPr id="3" name="Slide Number Placeholder 2">
            <a:extLst>
              <a:ext uri="{FF2B5EF4-FFF2-40B4-BE49-F238E27FC236}">
                <a16:creationId xmlns:a16="http://schemas.microsoft.com/office/drawing/2014/main" id="{E5EF65A4-8277-412E-8493-F366F7A9A70C}"/>
              </a:ext>
            </a:extLst>
          </p:cNvPr>
          <p:cNvSpPr>
            <a:spLocks noGrp="1"/>
          </p:cNvSpPr>
          <p:nvPr>
            <p:ph type="sldNum" idx="12"/>
          </p:nvPr>
        </p:nvSpPr>
        <p:spPr/>
        <p:txBody>
          <a:bodyPr/>
          <a:lstStyle/>
          <a:p>
            <a:pPr marL="0" lvl="0" indent="0" algn="ctr" rtl="0">
              <a:spcBef>
                <a:spcPts val="0"/>
              </a:spcBef>
              <a:spcAft>
                <a:spcPts val="0"/>
              </a:spcAft>
              <a:buNone/>
            </a:pPr>
            <a:fld id="{00000000-1234-1234-1234-123412341234}" type="slidenum">
              <a:rPr lang="en-GB" smtClean="0"/>
              <a:t>2</a:t>
            </a:fld>
            <a:endParaRPr lang="en-GB"/>
          </a:p>
        </p:txBody>
      </p:sp>
      <p:sp>
        <p:nvSpPr>
          <p:cNvPr id="4" name="Subtitle 3">
            <a:extLst>
              <a:ext uri="{FF2B5EF4-FFF2-40B4-BE49-F238E27FC236}">
                <a16:creationId xmlns:a16="http://schemas.microsoft.com/office/drawing/2014/main" id="{06D24106-A27C-481A-B66E-9CCF184239C7}"/>
              </a:ext>
            </a:extLst>
          </p:cNvPr>
          <p:cNvSpPr>
            <a:spLocks noGrp="1"/>
          </p:cNvSpPr>
          <p:nvPr>
            <p:ph type="subTitle" idx="1"/>
          </p:nvPr>
        </p:nvSpPr>
        <p:spPr/>
        <p:txBody>
          <a:bodyPr/>
          <a:lstStyle/>
          <a:p>
            <a:endParaRPr lang="en-GB"/>
          </a:p>
        </p:txBody>
      </p:sp>
    </p:spTree>
    <p:extLst>
      <p:ext uri="{BB962C8B-B14F-4D97-AF65-F5344CB8AC3E}">
        <p14:creationId xmlns:p14="http://schemas.microsoft.com/office/powerpoint/2010/main" val="271348972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dk2"/>
        </a:solidFill>
        <a:effectLst/>
      </p:bgPr>
    </p:bg>
    <p:spTree>
      <p:nvGrpSpPr>
        <p:cNvPr id="1" name="Shape 344"/>
        <p:cNvGrpSpPr/>
        <p:nvPr/>
      </p:nvGrpSpPr>
      <p:grpSpPr>
        <a:xfrm>
          <a:off x="0" y="0"/>
          <a:ext cx="0" cy="0"/>
          <a:chOff x="0" y="0"/>
          <a:chExt cx="0" cy="0"/>
        </a:xfrm>
      </p:grpSpPr>
      <p:sp>
        <p:nvSpPr>
          <p:cNvPr id="345" name="Google Shape;345;p26"/>
          <p:cNvSpPr txBox="1">
            <a:spLocks noGrp="1"/>
          </p:cNvSpPr>
          <p:nvPr>
            <p:ph type="body" idx="1"/>
          </p:nvPr>
        </p:nvSpPr>
        <p:spPr>
          <a:xfrm>
            <a:off x="310900" y="1017725"/>
            <a:ext cx="8522100" cy="3811500"/>
          </a:xfrm>
          <a:prstGeom prst="rect">
            <a:avLst/>
          </a:prstGeom>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GB" b="1"/>
              <a:t>In this lesson, you will:</a:t>
            </a:r>
            <a:endParaRPr b="1"/>
          </a:p>
          <a:p>
            <a:pPr marL="457200" lvl="0" indent="-342900" algn="l" rtl="0">
              <a:spcBef>
                <a:spcPts val="1000"/>
              </a:spcBef>
              <a:spcAft>
                <a:spcPts val="0"/>
              </a:spcAft>
              <a:buSzPts val="1800"/>
              <a:buChar char="●"/>
            </a:pPr>
            <a:r>
              <a:rPr lang="en-GB"/>
              <a:t>Use a trace table to walk through code that contains a while loop, a for loop and a list of items</a:t>
            </a:r>
            <a:endParaRPr/>
          </a:p>
          <a:p>
            <a:pPr marL="457200" lvl="0" indent="-342900" algn="l" rtl="0">
              <a:spcBef>
                <a:spcPts val="1000"/>
              </a:spcBef>
              <a:spcAft>
                <a:spcPts val="0"/>
              </a:spcAft>
              <a:buSzPts val="1800"/>
              <a:buChar char="●"/>
            </a:pPr>
            <a:r>
              <a:rPr lang="en-GB"/>
              <a:t>Use a trace table to detect and correct errors in a program</a:t>
            </a:r>
            <a:endParaRPr/>
          </a:p>
        </p:txBody>
      </p:sp>
      <p:sp>
        <p:nvSpPr>
          <p:cNvPr id="346" name="Google Shape;346;p26"/>
          <p:cNvSpPr txBox="1">
            <a:spLocks noGrp="1"/>
          </p:cNvSpPr>
          <p:nvPr>
            <p:ph type="title"/>
          </p:nvPr>
        </p:nvSpPr>
        <p:spPr>
          <a:xfrm>
            <a:off x="310900" y="310900"/>
            <a:ext cx="8522100" cy="7068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GB" b="1">
                <a:latin typeface="Quicksand"/>
                <a:ea typeface="Quicksand"/>
                <a:cs typeface="Quicksand"/>
                <a:sym typeface="Quicksand"/>
              </a:rPr>
              <a:t>Lesson </a:t>
            </a:r>
            <a:r>
              <a:rPr lang="en-GB"/>
              <a:t>3</a:t>
            </a:r>
            <a:r>
              <a:rPr lang="en-GB" b="1">
                <a:latin typeface="Quicksand"/>
                <a:ea typeface="Quicksand"/>
                <a:cs typeface="Quicksand"/>
                <a:sym typeface="Quicksand"/>
              </a:rPr>
              <a:t>: </a:t>
            </a:r>
            <a:r>
              <a:rPr lang="en-GB"/>
              <a:t>Tracing algorithms</a:t>
            </a:r>
            <a:endParaRPr b="1">
              <a:latin typeface="Quicksand"/>
              <a:ea typeface="Quicksand"/>
              <a:cs typeface="Quicksand"/>
              <a:sym typeface="Quicksand"/>
            </a:endParaRPr>
          </a:p>
        </p:txBody>
      </p:sp>
      <p:sp>
        <p:nvSpPr>
          <p:cNvPr id="347" name="Google Shape;347;p26"/>
          <p:cNvSpPr txBox="1">
            <a:spLocks noGrp="1"/>
          </p:cNvSpPr>
          <p:nvPr>
            <p:ph type="sldNum" idx="12"/>
          </p:nvPr>
        </p:nvSpPr>
        <p:spPr>
          <a:xfrm>
            <a:off x="8832200" y="4829300"/>
            <a:ext cx="311700" cy="3141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fld id="{00000000-1234-1234-1234-123412341234}" type="slidenum">
              <a:rPr lang="en-GB"/>
              <a:t>20</a:t>
            </a:fld>
            <a:endParaRPr/>
          </a:p>
        </p:txBody>
      </p:sp>
      <p:sp>
        <p:nvSpPr>
          <p:cNvPr id="348" name="Google Shape;348;p26"/>
          <p:cNvSpPr txBox="1">
            <a:spLocks noGrp="1"/>
          </p:cNvSpPr>
          <p:nvPr>
            <p:ph type="subTitle" idx="2"/>
          </p:nvPr>
        </p:nvSpPr>
        <p:spPr>
          <a:xfrm>
            <a:off x="5257800" y="0"/>
            <a:ext cx="3564900" cy="314100"/>
          </a:xfrm>
          <a:prstGeom prst="rect">
            <a:avLst/>
          </a:prstGeom>
        </p:spPr>
        <p:txBody>
          <a:bodyPr spcFirstLastPara="1" wrap="square" lIns="91425" tIns="91425" rIns="0" bIns="91425" anchor="ctr" anchorCtr="0">
            <a:noAutofit/>
          </a:bodyPr>
          <a:lstStyle/>
          <a:p>
            <a:pPr marL="0" lvl="0" indent="0" algn="r" rtl="0">
              <a:spcBef>
                <a:spcPts val="0"/>
              </a:spcBef>
              <a:spcAft>
                <a:spcPts val="0"/>
              </a:spcAft>
              <a:buNone/>
            </a:pPr>
            <a:r>
              <a:rPr lang="en-GB"/>
              <a:t>Objectives</a:t>
            </a:r>
            <a:endParaRPr/>
          </a:p>
        </p:txBody>
      </p:sp>
      <p:pic>
        <p:nvPicPr>
          <p:cNvPr id="349" name="Google Shape;349;p26"/>
          <p:cNvPicPr preferRelativeResize="0"/>
          <p:nvPr/>
        </p:nvPicPr>
        <p:blipFill>
          <a:blip r:embed="rId3">
            <a:alphaModFix/>
          </a:blip>
          <a:stretch>
            <a:fillRect/>
          </a:stretch>
        </p:blipFill>
        <p:spPr>
          <a:xfrm>
            <a:off x="8403600" y="456363"/>
            <a:ext cx="419100" cy="419100"/>
          </a:xfrm>
          <a:prstGeom prst="rect">
            <a:avLst/>
          </a:prstGeom>
          <a:noFill/>
          <a:ln>
            <a:noFill/>
          </a:ln>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Shape 353"/>
        <p:cNvGrpSpPr/>
        <p:nvPr/>
      </p:nvGrpSpPr>
      <p:grpSpPr>
        <a:xfrm>
          <a:off x="0" y="0"/>
          <a:ext cx="0" cy="0"/>
          <a:chOff x="0" y="0"/>
          <a:chExt cx="0" cy="0"/>
        </a:xfrm>
      </p:grpSpPr>
      <p:sp>
        <p:nvSpPr>
          <p:cNvPr id="354" name="Google Shape;354;p27"/>
          <p:cNvSpPr txBox="1">
            <a:spLocks noGrp="1"/>
          </p:cNvSpPr>
          <p:nvPr>
            <p:ph type="body" idx="1"/>
          </p:nvPr>
        </p:nvSpPr>
        <p:spPr>
          <a:xfrm>
            <a:off x="0" y="596121"/>
            <a:ext cx="4096500" cy="2080334"/>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sz="1400" dirty="0"/>
              <a:t>Walking through an algorithm and checking the </a:t>
            </a:r>
            <a:r>
              <a:rPr lang="en-GB" sz="1400" b="1" dirty="0"/>
              <a:t>state </a:t>
            </a:r>
            <a:r>
              <a:rPr lang="en-GB" sz="1400" dirty="0"/>
              <a:t>of the </a:t>
            </a:r>
            <a:r>
              <a:rPr lang="en-GB" sz="1400" b="1" dirty="0"/>
              <a:t>variables </a:t>
            </a:r>
            <a:r>
              <a:rPr lang="en-GB" sz="1400" dirty="0"/>
              <a:t>is a useful tool for understanding </a:t>
            </a:r>
            <a:r>
              <a:rPr lang="en-GB" sz="1400" b="1" dirty="0"/>
              <a:t>how the algorithm works</a:t>
            </a:r>
            <a:r>
              <a:rPr lang="en-GB" sz="1400" dirty="0"/>
              <a:t>. </a:t>
            </a:r>
            <a:endParaRPr sz="1400" dirty="0"/>
          </a:p>
          <a:p>
            <a:pPr marL="0" lvl="0" indent="0" algn="l" rtl="0">
              <a:spcBef>
                <a:spcPts val="1600"/>
              </a:spcBef>
              <a:spcAft>
                <a:spcPts val="0"/>
              </a:spcAft>
              <a:buNone/>
            </a:pPr>
            <a:r>
              <a:rPr lang="en-GB" sz="1400" dirty="0"/>
              <a:t>It is also great for </a:t>
            </a:r>
            <a:r>
              <a:rPr lang="en-GB" sz="1400" b="1" dirty="0"/>
              <a:t>detecting and correcting errors</a:t>
            </a:r>
            <a:r>
              <a:rPr lang="en-GB" sz="1400" dirty="0"/>
              <a:t>.</a:t>
            </a:r>
            <a:endParaRPr sz="1400" dirty="0"/>
          </a:p>
          <a:p>
            <a:pPr marL="0" lvl="0" indent="0" algn="l" rtl="0">
              <a:spcBef>
                <a:spcPts val="1600"/>
              </a:spcBef>
              <a:spcAft>
                <a:spcPts val="1600"/>
              </a:spcAft>
              <a:buNone/>
            </a:pPr>
            <a:r>
              <a:rPr lang="en-GB" sz="1400" dirty="0"/>
              <a:t>To help us with this you can use a </a:t>
            </a:r>
            <a:r>
              <a:rPr lang="en-GB" sz="1400" b="1" dirty="0"/>
              <a:t>trace table</a:t>
            </a:r>
            <a:r>
              <a:rPr lang="en-GB" sz="1400" dirty="0"/>
              <a:t>.  </a:t>
            </a:r>
            <a:endParaRPr sz="1400" dirty="0"/>
          </a:p>
        </p:txBody>
      </p:sp>
      <p:sp>
        <p:nvSpPr>
          <p:cNvPr id="355" name="Google Shape;355;p27"/>
          <p:cNvSpPr txBox="1">
            <a:spLocks noGrp="1"/>
          </p:cNvSpPr>
          <p:nvPr>
            <p:ph type="title"/>
          </p:nvPr>
        </p:nvSpPr>
        <p:spPr>
          <a:xfrm>
            <a:off x="0" y="401"/>
            <a:ext cx="3424800" cy="6981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GB" dirty="0"/>
              <a:t>Using a trace table</a:t>
            </a:r>
            <a:endParaRPr dirty="0"/>
          </a:p>
        </p:txBody>
      </p:sp>
      <p:sp>
        <p:nvSpPr>
          <p:cNvPr id="356" name="Google Shape;356;p27"/>
          <p:cNvSpPr txBox="1">
            <a:spLocks noGrp="1"/>
          </p:cNvSpPr>
          <p:nvPr>
            <p:ph type="subTitle" idx="3"/>
          </p:nvPr>
        </p:nvSpPr>
        <p:spPr>
          <a:xfrm>
            <a:off x="5257800" y="0"/>
            <a:ext cx="3564900" cy="314100"/>
          </a:xfrm>
          <a:prstGeom prst="rect">
            <a:avLst/>
          </a:prstGeom>
        </p:spPr>
        <p:txBody>
          <a:bodyPr spcFirstLastPara="1" wrap="square" lIns="91425" tIns="91425" rIns="0" bIns="91425" anchor="ctr" anchorCtr="0">
            <a:noAutofit/>
          </a:bodyPr>
          <a:lstStyle/>
          <a:p>
            <a:pPr marL="0" lvl="0" indent="0" algn="r" rtl="0">
              <a:spcBef>
                <a:spcPts val="0"/>
              </a:spcBef>
              <a:spcAft>
                <a:spcPts val="0"/>
              </a:spcAft>
              <a:buNone/>
            </a:pPr>
            <a:r>
              <a:rPr lang="en-GB"/>
              <a:t>Activity 1</a:t>
            </a:r>
            <a:endParaRPr/>
          </a:p>
        </p:txBody>
      </p:sp>
      <p:graphicFrame>
        <p:nvGraphicFramePr>
          <p:cNvPr id="357" name="Google Shape;357;p27"/>
          <p:cNvGraphicFramePr/>
          <p:nvPr/>
        </p:nvGraphicFramePr>
        <p:xfrm>
          <a:off x="4736600" y="1289300"/>
          <a:ext cx="4096400" cy="3627120"/>
        </p:xfrm>
        <a:graphic>
          <a:graphicData uri="http://schemas.openxmlformats.org/drawingml/2006/table">
            <a:tbl>
              <a:tblPr>
                <a:noFill/>
                <a:tableStyleId>{94A2C3CD-9DE3-408E-9214-E9A0C8484E3C}</a:tableStyleId>
              </a:tblPr>
              <a:tblGrid>
                <a:gridCol w="1024100">
                  <a:extLst>
                    <a:ext uri="{9D8B030D-6E8A-4147-A177-3AD203B41FA5}">
                      <a16:colId xmlns:a16="http://schemas.microsoft.com/office/drawing/2014/main" val="20000"/>
                    </a:ext>
                  </a:extLst>
                </a:gridCol>
                <a:gridCol w="1024100">
                  <a:extLst>
                    <a:ext uri="{9D8B030D-6E8A-4147-A177-3AD203B41FA5}">
                      <a16:colId xmlns:a16="http://schemas.microsoft.com/office/drawing/2014/main" val="20001"/>
                    </a:ext>
                  </a:extLst>
                </a:gridCol>
                <a:gridCol w="1024100">
                  <a:extLst>
                    <a:ext uri="{9D8B030D-6E8A-4147-A177-3AD203B41FA5}">
                      <a16:colId xmlns:a16="http://schemas.microsoft.com/office/drawing/2014/main" val="20002"/>
                    </a:ext>
                  </a:extLst>
                </a:gridCol>
                <a:gridCol w="1024100">
                  <a:extLst>
                    <a:ext uri="{9D8B030D-6E8A-4147-A177-3AD203B41FA5}">
                      <a16:colId xmlns:a16="http://schemas.microsoft.com/office/drawing/2014/main" val="20003"/>
                    </a:ext>
                  </a:extLst>
                </a:gridCol>
              </a:tblGrid>
              <a:tr h="76275">
                <a:tc>
                  <a:txBody>
                    <a:bodyPr/>
                    <a:lstStyle/>
                    <a:p>
                      <a:pPr marL="0" lvl="0" indent="0" algn="ctr" rtl="0">
                        <a:lnSpc>
                          <a:spcPct val="100000"/>
                        </a:lnSpc>
                        <a:spcBef>
                          <a:spcPts val="0"/>
                        </a:spcBef>
                        <a:spcAft>
                          <a:spcPts val="0"/>
                        </a:spcAft>
                        <a:buNone/>
                      </a:pPr>
                      <a:r>
                        <a:rPr lang="en-GB">
                          <a:latin typeface="Roboto Mono"/>
                          <a:ea typeface="Roboto Mono"/>
                          <a:cs typeface="Roboto Mono"/>
                          <a:sym typeface="Roboto Mono"/>
                        </a:rPr>
                        <a:t>count</a:t>
                      </a: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solidFill>
                      <a:srgbClr val="D9D9D9"/>
                    </a:solidFill>
                  </a:tcPr>
                </a:tc>
                <a:tc>
                  <a:txBody>
                    <a:bodyPr/>
                    <a:lstStyle/>
                    <a:p>
                      <a:pPr marL="0" lvl="0" indent="0" algn="ctr" rtl="0">
                        <a:lnSpc>
                          <a:spcPct val="100000"/>
                        </a:lnSpc>
                        <a:spcBef>
                          <a:spcPts val="0"/>
                        </a:spcBef>
                        <a:spcAft>
                          <a:spcPts val="0"/>
                        </a:spcAft>
                        <a:buNone/>
                      </a:pPr>
                      <a:r>
                        <a:rPr lang="en-GB">
                          <a:latin typeface="Roboto Mono"/>
                          <a:ea typeface="Roboto Mono"/>
                          <a:cs typeface="Roboto Mono"/>
                          <a:sym typeface="Roboto Mono"/>
                        </a:rPr>
                        <a:t>total</a:t>
                      </a: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solidFill>
                      <a:srgbClr val="D9D9D9"/>
                    </a:solidFill>
                  </a:tcPr>
                </a:tc>
                <a:tc>
                  <a:txBody>
                    <a:bodyPr/>
                    <a:lstStyle/>
                    <a:p>
                      <a:pPr marL="0" marR="0" lvl="0" indent="0" algn="ctr" rtl="0">
                        <a:lnSpc>
                          <a:spcPct val="100000"/>
                        </a:lnSpc>
                        <a:spcBef>
                          <a:spcPts val="0"/>
                        </a:spcBef>
                        <a:spcAft>
                          <a:spcPts val="0"/>
                        </a:spcAft>
                        <a:buNone/>
                      </a:pPr>
                      <a:r>
                        <a:rPr lang="en-GB" b="1" dirty="0">
                          <a:latin typeface="Quicksand"/>
                          <a:ea typeface="Quicksand"/>
                          <a:cs typeface="Quicksand"/>
                          <a:sym typeface="Quicksand"/>
                        </a:rPr>
                        <a:t>Condition</a:t>
                      </a:r>
                      <a:endParaRPr b="1" dirty="0">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solidFill>
                      <a:srgbClr val="D9D9D9"/>
                    </a:solidFill>
                  </a:tcPr>
                </a:tc>
                <a:tc>
                  <a:txBody>
                    <a:bodyPr/>
                    <a:lstStyle/>
                    <a:p>
                      <a:pPr marL="0" marR="0" lvl="0" indent="0" algn="ctr" rtl="0">
                        <a:lnSpc>
                          <a:spcPct val="100000"/>
                        </a:lnSpc>
                        <a:spcBef>
                          <a:spcPts val="0"/>
                        </a:spcBef>
                        <a:spcAft>
                          <a:spcPts val="0"/>
                        </a:spcAft>
                        <a:buNone/>
                      </a:pPr>
                      <a:r>
                        <a:rPr lang="en-GB" b="1">
                          <a:latin typeface="Quicksand"/>
                          <a:ea typeface="Quicksand"/>
                          <a:cs typeface="Quicksand"/>
                          <a:sym typeface="Quicksand"/>
                        </a:rPr>
                        <a:t>Output</a:t>
                      </a:r>
                      <a:endParaRPr b="1">
                        <a:latin typeface="Quicksand"/>
                        <a:ea typeface="Quicksand"/>
                        <a:cs typeface="Quicksand"/>
                        <a:sym typeface="Quicksand"/>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solidFill>
                      <a:srgbClr val="D9D9D9"/>
                    </a:solidFill>
                  </a:tcPr>
                </a:tc>
                <a:extLst>
                  <a:ext uri="{0D108BD9-81ED-4DB2-BD59-A6C34878D82A}">
                    <a16:rowId xmlns:a16="http://schemas.microsoft.com/office/drawing/2014/main" val="10000"/>
                  </a:ext>
                </a:extLst>
              </a:tr>
              <a:tr h="213350">
                <a:tc>
                  <a:txBody>
                    <a:bodyPr/>
                    <a:lstStyle/>
                    <a:p>
                      <a:pPr marL="0" lvl="0" indent="0" algn="ctr" rtl="0">
                        <a:lnSpc>
                          <a:spcPct val="100000"/>
                        </a:lnSpc>
                        <a:spcBef>
                          <a:spcPts val="0"/>
                        </a:spcBef>
                        <a:spcAft>
                          <a:spcPts val="0"/>
                        </a:spcAft>
                        <a:buNone/>
                      </a:pPr>
                      <a:r>
                        <a:rPr lang="en-GB">
                          <a:latin typeface="Roboto Mono"/>
                          <a:ea typeface="Roboto Mono"/>
                          <a:cs typeface="Roboto Mono"/>
                          <a:sym typeface="Roboto Mono"/>
                        </a:rPr>
                        <a:t>1</a:t>
                      </a: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00000"/>
                        </a:lnSpc>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00000"/>
                        </a:lnSpc>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00000"/>
                        </a:lnSpc>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extLst>
                  <a:ext uri="{0D108BD9-81ED-4DB2-BD59-A6C34878D82A}">
                    <a16:rowId xmlns:a16="http://schemas.microsoft.com/office/drawing/2014/main" val="10001"/>
                  </a:ext>
                </a:extLst>
              </a:tr>
              <a:tr h="213350">
                <a:tc>
                  <a:txBody>
                    <a:bodyPr/>
                    <a:lstStyle/>
                    <a:p>
                      <a:pPr marL="0" lvl="0" indent="0" algn="ctr" rtl="0">
                        <a:lnSpc>
                          <a:spcPct val="100000"/>
                        </a:lnSpc>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00000"/>
                        </a:lnSpc>
                        <a:spcBef>
                          <a:spcPts val="0"/>
                        </a:spcBef>
                        <a:spcAft>
                          <a:spcPts val="0"/>
                        </a:spcAft>
                        <a:buNone/>
                      </a:pPr>
                      <a:r>
                        <a:rPr lang="en-GB">
                          <a:latin typeface="Roboto Mono"/>
                          <a:ea typeface="Roboto Mono"/>
                          <a:cs typeface="Roboto Mono"/>
                          <a:sym typeface="Roboto Mono"/>
                        </a:rPr>
                        <a:t>0</a:t>
                      </a: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00000"/>
                        </a:lnSpc>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00000"/>
                        </a:lnSpc>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extLst>
                  <a:ext uri="{0D108BD9-81ED-4DB2-BD59-A6C34878D82A}">
                    <a16:rowId xmlns:a16="http://schemas.microsoft.com/office/drawing/2014/main" val="10002"/>
                  </a:ext>
                </a:extLst>
              </a:tr>
              <a:tr h="213350">
                <a:tc>
                  <a:txBody>
                    <a:bodyPr/>
                    <a:lstStyle/>
                    <a:p>
                      <a:pPr marL="0" lvl="0" indent="0" algn="ctr" rtl="0">
                        <a:lnSpc>
                          <a:spcPct val="100000"/>
                        </a:lnSpc>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00000"/>
                        </a:lnSpc>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r>
                        <a:rPr lang="en-GB">
                          <a:latin typeface="Roboto Mono"/>
                          <a:ea typeface="Roboto Mono"/>
                          <a:cs typeface="Roboto Mono"/>
                          <a:sym typeface="Roboto Mono"/>
                        </a:rPr>
                        <a:t>True</a:t>
                      </a: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00000"/>
                        </a:lnSpc>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extLst>
                  <a:ext uri="{0D108BD9-81ED-4DB2-BD59-A6C34878D82A}">
                    <a16:rowId xmlns:a16="http://schemas.microsoft.com/office/drawing/2014/main" val="10003"/>
                  </a:ext>
                </a:extLst>
              </a:tr>
              <a:tr h="213350">
                <a:tc>
                  <a:txBody>
                    <a:bodyPr/>
                    <a:lstStyle/>
                    <a:p>
                      <a:pPr marL="0" lvl="0" indent="0" algn="ctr" rtl="0">
                        <a:lnSpc>
                          <a:spcPct val="100000"/>
                        </a:lnSpc>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00000"/>
                        </a:lnSpc>
                        <a:spcBef>
                          <a:spcPts val="0"/>
                        </a:spcBef>
                        <a:spcAft>
                          <a:spcPts val="0"/>
                        </a:spcAft>
                        <a:buNone/>
                      </a:pPr>
                      <a:r>
                        <a:rPr lang="en-GB">
                          <a:latin typeface="Roboto Mono"/>
                          <a:ea typeface="Roboto Mono"/>
                          <a:cs typeface="Roboto Mono"/>
                          <a:sym typeface="Roboto Mono"/>
                        </a:rPr>
                        <a:t>1</a:t>
                      </a: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00000"/>
                        </a:lnSpc>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extLst>
                  <a:ext uri="{0D108BD9-81ED-4DB2-BD59-A6C34878D82A}">
                    <a16:rowId xmlns:a16="http://schemas.microsoft.com/office/drawing/2014/main" val="10004"/>
                  </a:ext>
                </a:extLst>
              </a:tr>
              <a:tr h="213350">
                <a:tc>
                  <a:txBody>
                    <a:bodyPr/>
                    <a:lstStyle/>
                    <a:p>
                      <a:pPr marL="0" lvl="0" indent="0" algn="ctr" rtl="0">
                        <a:lnSpc>
                          <a:spcPct val="100000"/>
                        </a:lnSpc>
                        <a:spcBef>
                          <a:spcPts val="0"/>
                        </a:spcBef>
                        <a:spcAft>
                          <a:spcPts val="0"/>
                        </a:spcAft>
                        <a:buNone/>
                      </a:pPr>
                      <a:r>
                        <a:rPr lang="en-GB">
                          <a:latin typeface="Roboto Mono"/>
                          <a:ea typeface="Roboto Mono"/>
                          <a:cs typeface="Roboto Mono"/>
                          <a:sym typeface="Roboto Mono"/>
                        </a:rPr>
                        <a:t>2</a:t>
                      </a: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00000"/>
                        </a:lnSpc>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00000"/>
                        </a:lnSpc>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extLst>
                  <a:ext uri="{0D108BD9-81ED-4DB2-BD59-A6C34878D82A}">
                    <a16:rowId xmlns:a16="http://schemas.microsoft.com/office/drawing/2014/main" val="10005"/>
                  </a:ext>
                </a:extLst>
              </a:tr>
              <a:tr h="213350">
                <a:tc>
                  <a:txBody>
                    <a:bodyPr/>
                    <a:lstStyle/>
                    <a:p>
                      <a:pPr marL="0" lvl="0" indent="0" algn="ctr" rtl="0">
                        <a:lnSpc>
                          <a:spcPct val="100000"/>
                        </a:lnSpc>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00000"/>
                        </a:lnSpc>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r>
                        <a:rPr lang="en-GB">
                          <a:latin typeface="Roboto Mono"/>
                          <a:ea typeface="Roboto Mono"/>
                          <a:cs typeface="Roboto Mono"/>
                          <a:sym typeface="Roboto Mono"/>
                        </a:rPr>
                        <a:t>True</a:t>
                      </a: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00000"/>
                        </a:lnSpc>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extLst>
                  <a:ext uri="{0D108BD9-81ED-4DB2-BD59-A6C34878D82A}">
                    <a16:rowId xmlns:a16="http://schemas.microsoft.com/office/drawing/2014/main" val="10006"/>
                  </a:ext>
                </a:extLst>
              </a:tr>
              <a:tr h="213350">
                <a:tc>
                  <a:txBody>
                    <a:bodyPr/>
                    <a:lstStyle/>
                    <a:p>
                      <a:pPr marL="0" lvl="0" indent="0" algn="ctr" rtl="0">
                        <a:lnSpc>
                          <a:spcPct val="100000"/>
                        </a:lnSpc>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00000"/>
                        </a:lnSpc>
                        <a:spcBef>
                          <a:spcPts val="0"/>
                        </a:spcBef>
                        <a:spcAft>
                          <a:spcPts val="0"/>
                        </a:spcAft>
                        <a:buNone/>
                      </a:pPr>
                      <a:r>
                        <a:rPr lang="en-GB">
                          <a:latin typeface="Roboto Mono"/>
                          <a:ea typeface="Roboto Mono"/>
                          <a:cs typeface="Roboto Mono"/>
                          <a:sym typeface="Roboto Mono"/>
                        </a:rPr>
                        <a:t>3</a:t>
                      </a: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00000"/>
                        </a:lnSpc>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extLst>
                  <a:ext uri="{0D108BD9-81ED-4DB2-BD59-A6C34878D82A}">
                    <a16:rowId xmlns:a16="http://schemas.microsoft.com/office/drawing/2014/main" val="10007"/>
                  </a:ext>
                </a:extLst>
              </a:tr>
              <a:tr h="213350">
                <a:tc>
                  <a:txBody>
                    <a:bodyPr/>
                    <a:lstStyle/>
                    <a:p>
                      <a:pPr marL="0" lvl="0" indent="0" algn="ctr" rtl="0">
                        <a:lnSpc>
                          <a:spcPct val="100000"/>
                        </a:lnSpc>
                        <a:spcBef>
                          <a:spcPts val="0"/>
                        </a:spcBef>
                        <a:spcAft>
                          <a:spcPts val="0"/>
                        </a:spcAft>
                        <a:buNone/>
                      </a:pPr>
                      <a:r>
                        <a:rPr lang="en-GB">
                          <a:latin typeface="Roboto Mono"/>
                          <a:ea typeface="Roboto Mono"/>
                          <a:cs typeface="Roboto Mono"/>
                          <a:sym typeface="Roboto Mono"/>
                        </a:rPr>
                        <a:t>3</a:t>
                      </a: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00000"/>
                        </a:lnSpc>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00000"/>
                        </a:lnSpc>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extLst>
                  <a:ext uri="{0D108BD9-81ED-4DB2-BD59-A6C34878D82A}">
                    <a16:rowId xmlns:a16="http://schemas.microsoft.com/office/drawing/2014/main" val="10008"/>
                  </a:ext>
                </a:extLst>
              </a:tr>
              <a:tr h="213350">
                <a:tc>
                  <a:txBody>
                    <a:bodyPr/>
                    <a:lstStyle/>
                    <a:p>
                      <a:pPr marL="0" lvl="0" indent="0" algn="ctr" rtl="0">
                        <a:lnSpc>
                          <a:spcPct val="100000"/>
                        </a:lnSpc>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00000"/>
                        </a:lnSpc>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r>
                        <a:rPr lang="en-GB">
                          <a:latin typeface="Roboto Mono"/>
                          <a:ea typeface="Roboto Mono"/>
                          <a:cs typeface="Roboto Mono"/>
                          <a:sym typeface="Roboto Mono"/>
                        </a:rPr>
                        <a:t>True</a:t>
                      </a: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00000"/>
                        </a:lnSpc>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extLst>
                  <a:ext uri="{0D108BD9-81ED-4DB2-BD59-A6C34878D82A}">
                    <a16:rowId xmlns:a16="http://schemas.microsoft.com/office/drawing/2014/main" val="10009"/>
                  </a:ext>
                </a:extLst>
              </a:tr>
              <a:tr h="213350">
                <a:tc>
                  <a:txBody>
                    <a:bodyPr/>
                    <a:lstStyle/>
                    <a:p>
                      <a:pPr marL="0" lvl="0" indent="0" algn="ctr" rtl="0">
                        <a:lnSpc>
                          <a:spcPct val="100000"/>
                        </a:lnSpc>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00000"/>
                        </a:lnSpc>
                        <a:spcBef>
                          <a:spcPts val="0"/>
                        </a:spcBef>
                        <a:spcAft>
                          <a:spcPts val="0"/>
                        </a:spcAft>
                        <a:buNone/>
                      </a:pPr>
                      <a:r>
                        <a:rPr lang="en-GB">
                          <a:latin typeface="Roboto Mono"/>
                          <a:ea typeface="Roboto Mono"/>
                          <a:cs typeface="Roboto Mono"/>
                          <a:sym typeface="Roboto Mono"/>
                        </a:rPr>
                        <a:t>6</a:t>
                      </a: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00000"/>
                        </a:lnSpc>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extLst>
                  <a:ext uri="{0D108BD9-81ED-4DB2-BD59-A6C34878D82A}">
                    <a16:rowId xmlns:a16="http://schemas.microsoft.com/office/drawing/2014/main" val="10010"/>
                  </a:ext>
                </a:extLst>
              </a:tr>
              <a:tr h="213350">
                <a:tc>
                  <a:txBody>
                    <a:bodyPr/>
                    <a:lstStyle/>
                    <a:p>
                      <a:pPr marL="0" lvl="0" indent="0" algn="ctr" rtl="0">
                        <a:lnSpc>
                          <a:spcPct val="100000"/>
                        </a:lnSpc>
                        <a:spcBef>
                          <a:spcPts val="0"/>
                        </a:spcBef>
                        <a:spcAft>
                          <a:spcPts val="0"/>
                        </a:spcAft>
                        <a:buNone/>
                      </a:pPr>
                      <a:r>
                        <a:rPr lang="en-GB">
                          <a:latin typeface="Roboto Mono"/>
                          <a:ea typeface="Roboto Mono"/>
                          <a:cs typeface="Roboto Mono"/>
                          <a:sym typeface="Roboto Mono"/>
                        </a:rPr>
                        <a:t>4</a:t>
                      </a: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00000"/>
                        </a:lnSpc>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00000"/>
                        </a:lnSpc>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extLst>
                  <a:ext uri="{0D108BD9-81ED-4DB2-BD59-A6C34878D82A}">
                    <a16:rowId xmlns:a16="http://schemas.microsoft.com/office/drawing/2014/main" val="10011"/>
                  </a:ext>
                </a:extLst>
              </a:tr>
              <a:tr h="213350">
                <a:tc>
                  <a:txBody>
                    <a:bodyPr/>
                    <a:lstStyle/>
                    <a:p>
                      <a:pPr marL="0" lvl="0" indent="0" algn="ctr" rtl="0">
                        <a:lnSpc>
                          <a:spcPct val="100000"/>
                        </a:lnSpc>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00000"/>
                        </a:lnSpc>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r>
                        <a:rPr lang="en-GB">
                          <a:latin typeface="Roboto Mono"/>
                          <a:ea typeface="Roboto Mono"/>
                          <a:cs typeface="Roboto Mono"/>
                          <a:sym typeface="Roboto Mono"/>
                        </a:rPr>
                        <a:t>True</a:t>
                      </a: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extLst>
                  <a:ext uri="{0D108BD9-81ED-4DB2-BD59-A6C34878D82A}">
                    <a16:rowId xmlns:a16="http://schemas.microsoft.com/office/drawing/2014/main" val="10012"/>
                  </a:ext>
                </a:extLst>
              </a:tr>
              <a:tr h="213350">
                <a:tc>
                  <a:txBody>
                    <a:bodyPr/>
                    <a:lstStyle/>
                    <a:p>
                      <a:pPr marL="0" lvl="0" indent="0" algn="ctr" rtl="0">
                        <a:lnSpc>
                          <a:spcPct val="100000"/>
                        </a:lnSpc>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00000"/>
                        </a:lnSpc>
                        <a:spcBef>
                          <a:spcPts val="0"/>
                        </a:spcBef>
                        <a:spcAft>
                          <a:spcPts val="0"/>
                        </a:spcAft>
                        <a:buNone/>
                      </a:pPr>
                      <a:r>
                        <a:rPr lang="en-GB">
                          <a:latin typeface="Roboto Mono"/>
                          <a:ea typeface="Roboto Mono"/>
                          <a:cs typeface="Roboto Mono"/>
                          <a:sym typeface="Roboto Mono"/>
                        </a:rPr>
                        <a:t>10</a:t>
                      </a: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00000"/>
                        </a:lnSpc>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extLst>
                  <a:ext uri="{0D108BD9-81ED-4DB2-BD59-A6C34878D82A}">
                    <a16:rowId xmlns:a16="http://schemas.microsoft.com/office/drawing/2014/main" val="10013"/>
                  </a:ext>
                </a:extLst>
              </a:tr>
              <a:tr h="213350">
                <a:tc>
                  <a:txBody>
                    <a:bodyPr/>
                    <a:lstStyle/>
                    <a:p>
                      <a:pPr marL="0" lvl="0" indent="0" algn="ctr" rtl="0">
                        <a:lnSpc>
                          <a:spcPct val="100000"/>
                        </a:lnSpc>
                        <a:spcBef>
                          <a:spcPts val="0"/>
                        </a:spcBef>
                        <a:spcAft>
                          <a:spcPts val="0"/>
                        </a:spcAft>
                        <a:buNone/>
                      </a:pPr>
                      <a:r>
                        <a:rPr lang="en-GB">
                          <a:latin typeface="Roboto Mono"/>
                          <a:ea typeface="Roboto Mono"/>
                          <a:cs typeface="Roboto Mono"/>
                          <a:sym typeface="Roboto Mono"/>
                        </a:rPr>
                        <a:t>5</a:t>
                      </a: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00000"/>
                        </a:lnSpc>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00000"/>
                        </a:lnSpc>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extLst>
                  <a:ext uri="{0D108BD9-81ED-4DB2-BD59-A6C34878D82A}">
                    <a16:rowId xmlns:a16="http://schemas.microsoft.com/office/drawing/2014/main" val="10014"/>
                  </a:ext>
                </a:extLst>
              </a:tr>
              <a:tr h="213350">
                <a:tc>
                  <a:txBody>
                    <a:bodyPr/>
                    <a:lstStyle/>
                    <a:p>
                      <a:pPr marL="0" lvl="0" indent="0" algn="ctr" rtl="0">
                        <a:lnSpc>
                          <a:spcPct val="100000"/>
                        </a:lnSpc>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00000"/>
                        </a:lnSpc>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00000"/>
                        </a:lnSpc>
                        <a:spcBef>
                          <a:spcPts val="0"/>
                        </a:spcBef>
                        <a:spcAft>
                          <a:spcPts val="0"/>
                        </a:spcAft>
                        <a:buNone/>
                      </a:pPr>
                      <a:r>
                        <a:rPr lang="en-GB">
                          <a:latin typeface="Roboto Mono"/>
                          <a:ea typeface="Roboto Mono"/>
                          <a:cs typeface="Roboto Mono"/>
                          <a:sym typeface="Roboto Mono"/>
                        </a:rPr>
                        <a:t>False</a:t>
                      </a: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extLst>
                  <a:ext uri="{0D108BD9-81ED-4DB2-BD59-A6C34878D82A}">
                    <a16:rowId xmlns:a16="http://schemas.microsoft.com/office/drawing/2014/main" val="10015"/>
                  </a:ext>
                </a:extLst>
              </a:tr>
              <a:tr h="213350">
                <a:tc>
                  <a:txBody>
                    <a:bodyPr/>
                    <a:lstStyle/>
                    <a:p>
                      <a:pPr marL="0" lvl="0" indent="0" algn="ctr" rtl="0">
                        <a:lnSpc>
                          <a:spcPct val="100000"/>
                        </a:lnSpc>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00000"/>
                        </a:lnSpc>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00000"/>
                        </a:lnSpc>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r>
                        <a:rPr lang="en-GB" dirty="0"/>
                        <a:t>10</a:t>
                      </a:r>
                      <a:endParaRPr dirty="0"/>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extLst>
                  <a:ext uri="{0D108BD9-81ED-4DB2-BD59-A6C34878D82A}">
                    <a16:rowId xmlns:a16="http://schemas.microsoft.com/office/drawing/2014/main" val="10016"/>
                  </a:ext>
                </a:extLst>
              </a:tr>
            </a:tbl>
          </a:graphicData>
        </a:graphic>
      </p:graphicFrame>
      <p:pic>
        <p:nvPicPr>
          <p:cNvPr id="358" name="Google Shape;358;p27"/>
          <p:cNvPicPr preferRelativeResize="0"/>
          <p:nvPr/>
        </p:nvPicPr>
        <p:blipFill>
          <a:blip r:embed="rId3">
            <a:alphaModFix/>
          </a:blip>
          <a:stretch>
            <a:fillRect/>
          </a:stretch>
        </p:blipFill>
        <p:spPr>
          <a:xfrm>
            <a:off x="8441688" y="475413"/>
            <a:ext cx="381000" cy="381000"/>
          </a:xfrm>
          <a:prstGeom prst="rect">
            <a:avLst/>
          </a:prstGeom>
          <a:noFill/>
          <a:ln>
            <a:noFill/>
          </a:ln>
        </p:spPr>
      </p:pic>
      <p:pic>
        <p:nvPicPr>
          <p:cNvPr id="7" name="Google Shape;327;p25">
            <a:extLst>
              <a:ext uri="{FF2B5EF4-FFF2-40B4-BE49-F238E27FC236}">
                <a16:creationId xmlns:a16="http://schemas.microsoft.com/office/drawing/2014/main" id="{F9E6F7C1-CBE8-49C6-BC0D-F6852072A60E}"/>
              </a:ext>
            </a:extLst>
          </p:cNvPr>
          <p:cNvPicPr preferRelativeResize="0"/>
          <p:nvPr/>
        </p:nvPicPr>
        <p:blipFill>
          <a:blip r:embed="rId4">
            <a:alphaModFix/>
          </a:blip>
          <a:stretch>
            <a:fillRect/>
          </a:stretch>
        </p:blipFill>
        <p:spPr>
          <a:xfrm>
            <a:off x="311000" y="2616752"/>
            <a:ext cx="2652569" cy="2492431"/>
          </a:xfrm>
          <a:prstGeom prst="rect">
            <a:avLst/>
          </a:prstGeom>
          <a:noFill/>
          <a:ln>
            <a:noFill/>
          </a:ln>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Shape 362"/>
        <p:cNvGrpSpPr/>
        <p:nvPr/>
      </p:nvGrpSpPr>
      <p:grpSpPr>
        <a:xfrm>
          <a:off x="0" y="0"/>
          <a:ext cx="0" cy="0"/>
          <a:chOff x="0" y="0"/>
          <a:chExt cx="0" cy="0"/>
        </a:xfrm>
      </p:grpSpPr>
      <p:sp>
        <p:nvSpPr>
          <p:cNvPr id="363" name="Google Shape;363;p28"/>
          <p:cNvSpPr txBox="1">
            <a:spLocks noGrp="1"/>
          </p:cNvSpPr>
          <p:nvPr>
            <p:ph type="body" idx="1"/>
          </p:nvPr>
        </p:nvSpPr>
        <p:spPr>
          <a:xfrm>
            <a:off x="310900" y="1170124"/>
            <a:ext cx="4096500" cy="3659100"/>
          </a:xfrm>
          <a:prstGeom prst="rect">
            <a:avLst/>
          </a:prstGeom>
        </p:spPr>
        <p:txBody>
          <a:bodyPr spcFirstLastPara="1" wrap="square" lIns="91425" tIns="91425" rIns="91425" bIns="91425" anchor="t" anchorCtr="0">
            <a:noAutofit/>
          </a:bodyPr>
          <a:lstStyle/>
          <a:p>
            <a:pPr marL="0" lvl="0" indent="0" algn="l" rtl="0">
              <a:spcBef>
                <a:spcPts val="0"/>
              </a:spcBef>
              <a:spcAft>
                <a:spcPts val="1600"/>
              </a:spcAft>
              <a:buNone/>
            </a:pPr>
            <a:r>
              <a:rPr lang="en-GB"/>
              <a:t>A </a:t>
            </a:r>
            <a:r>
              <a:rPr lang="en-GB" b="1"/>
              <a:t>trace table</a:t>
            </a:r>
            <a:r>
              <a:rPr lang="en-GB"/>
              <a:t> allows you to formally record the state of variables, the outputs and the condition evaluations as you </a:t>
            </a:r>
            <a:r>
              <a:rPr lang="en-GB" b="1"/>
              <a:t>mentally execute</a:t>
            </a:r>
            <a:r>
              <a:rPr lang="en-GB"/>
              <a:t> the algorithm. </a:t>
            </a:r>
            <a:endParaRPr/>
          </a:p>
        </p:txBody>
      </p:sp>
      <p:sp>
        <p:nvSpPr>
          <p:cNvPr id="364" name="Google Shape;364;p28"/>
          <p:cNvSpPr txBox="1">
            <a:spLocks noGrp="1"/>
          </p:cNvSpPr>
          <p:nvPr>
            <p:ph type="title"/>
          </p:nvPr>
        </p:nvSpPr>
        <p:spPr>
          <a:xfrm>
            <a:off x="310900" y="319600"/>
            <a:ext cx="8521200" cy="6981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GB"/>
              <a:t>Using a trace table</a:t>
            </a:r>
            <a:endParaRPr/>
          </a:p>
        </p:txBody>
      </p:sp>
      <p:sp>
        <p:nvSpPr>
          <p:cNvPr id="365" name="Google Shape;365;p28"/>
          <p:cNvSpPr txBox="1">
            <a:spLocks noGrp="1"/>
          </p:cNvSpPr>
          <p:nvPr>
            <p:ph type="subTitle" idx="3"/>
          </p:nvPr>
        </p:nvSpPr>
        <p:spPr>
          <a:xfrm>
            <a:off x="5257800" y="0"/>
            <a:ext cx="3564900" cy="314100"/>
          </a:xfrm>
          <a:prstGeom prst="rect">
            <a:avLst/>
          </a:prstGeom>
        </p:spPr>
        <p:txBody>
          <a:bodyPr spcFirstLastPara="1" wrap="square" lIns="91425" tIns="91425" rIns="0" bIns="91425" anchor="ctr" anchorCtr="0">
            <a:noAutofit/>
          </a:bodyPr>
          <a:lstStyle/>
          <a:p>
            <a:pPr marL="0" lvl="0" indent="0" algn="r" rtl="0">
              <a:spcBef>
                <a:spcPts val="0"/>
              </a:spcBef>
              <a:spcAft>
                <a:spcPts val="0"/>
              </a:spcAft>
              <a:buNone/>
            </a:pPr>
            <a:r>
              <a:rPr lang="en-GB"/>
              <a:t>Activity 1</a:t>
            </a:r>
            <a:endParaRPr/>
          </a:p>
        </p:txBody>
      </p:sp>
      <p:graphicFrame>
        <p:nvGraphicFramePr>
          <p:cNvPr id="366" name="Google Shape;366;p28"/>
          <p:cNvGraphicFramePr/>
          <p:nvPr/>
        </p:nvGraphicFramePr>
        <p:xfrm>
          <a:off x="4736600" y="1289300"/>
          <a:ext cx="4096400" cy="3627120"/>
        </p:xfrm>
        <a:graphic>
          <a:graphicData uri="http://schemas.openxmlformats.org/drawingml/2006/table">
            <a:tbl>
              <a:tblPr>
                <a:noFill/>
                <a:tableStyleId>{94A2C3CD-9DE3-408E-9214-E9A0C8484E3C}</a:tableStyleId>
              </a:tblPr>
              <a:tblGrid>
                <a:gridCol w="1024100">
                  <a:extLst>
                    <a:ext uri="{9D8B030D-6E8A-4147-A177-3AD203B41FA5}">
                      <a16:colId xmlns:a16="http://schemas.microsoft.com/office/drawing/2014/main" val="20000"/>
                    </a:ext>
                  </a:extLst>
                </a:gridCol>
                <a:gridCol w="1024100">
                  <a:extLst>
                    <a:ext uri="{9D8B030D-6E8A-4147-A177-3AD203B41FA5}">
                      <a16:colId xmlns:a16="http://schemas.microsoft.com/office/drawing/2014/main" val="20001"/>
                    </a:ext>
                  </a:extLst>
                </a:gridCol>
                <a:gridCol w="1024100">
                  <a:extLst>
                    <a:ext uri="{9D8B030D-6E8A-4147-A177-3AD203B41FA5}">
                      <a16:colId xmlns:a16="http://schemas.microsoft.com/office/drawing/2014/main" val="20002"/>
                    </a:ext>
                  </a:extLst>
                </a:gridCol>
                <a:gridCol w="1024100">
                  <a:extLst>
                    <a:ext uri="{9D8B030D-6E8A-4147-A177-3AD203B41FA5}">
                      <a16:colId xmlns:a16="http://schemas.microsoft.com/office/drawing/2014/main" val="20003"/>
                    </a:ext>
                  </a:extLst>
                </a:gridCol>
              </a:tblGrid>
              <a:tr h="76275">
                <a:tc>
                  <a:txBody>
                    <a:bodyPr/>
                    <a:lstStyle/>
                    <a:p>
                      <a:pPr marL="0" lvl="0" indent="0" algn="ctr" rtl="0">
                        <a:lnSpc>
                          <a:spcPct val="100000"/>
                        </a:lnSpc>
                        <a:spcBef>
                          <a:spcPts val="0"/>
                        </a:spcBef>
                        <a:spcAft>
                          <a:spcPts val="0"/>
                        </a:spcAft>
                        <a:buNone/>
                      </a:pPr>
                      <a:r>
                        <a:rPr lang="en-GB">
                          <a:latin typeface="Roboto Mono"/>
                          <a:ea typeface="Roboto Mono"/>
                          <a:cs typeface="Roboto Mono"/>
                          <a:sym typeface="Roboto Mono"/>
                        </a:rPr>
                        <a:t>count</a:t>
                      </a: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solidFill>
                      <a:srgbClr val="D9D9D9"/>
                    </a:solidFill>
                  </a:tcPr>
                </a:tc>
                <a:tc>
                  <a:txBody>
                    <a:bodyPr/>
                    <a:lstStyle/>
                    <a:p>
                      <a:pPr marL="0" lvl="0" indent="0" algn="ctr" rtl="0">
                        <a:lnSpc>
                          <a:spcPct val="100000"/>
                        </a:lnSpc>
                        <a:spcBef>
                          <a:spcPts val="0"/>
                        </a:spcBef>
                        <a:spcAft>
                          <a:spcPts val="0"/>
                        </a:spcAft>
                        <a:buNone/>
                      </a:pPr>
                      <a:r>
                        <a:rPr lang="en-GB">
                          <a:latin typeface="Roboto Mono"/>
                          <a:ea typeface="Roboto Mono"/>
                          <a:cs typeface="Roboto Mono"/>
                          <a:sym typeface="Roboto Mono"/>
                        </a:rPr>
                        <a:t>total</a:t>
                      </a: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solidFill>
                      <a:srgbClr val="D9D9D9"/>
                    </a:solidFill>
                  </a:tcPr>
                </a:tc>
                <a:tc>
                  <a:txBody>
                    <a:bodyPr/>
                    <a:lstStyle/>
                    <a:p>
                      <a:pPr marL="0" marR="0" lvl="0" indent="0" algn="ctr" rtl="0">
                        <a:lnSpc>
                          <a:spcPct val="100000"/>
                        </a:lnSpc>
                        <a:spcBef>
                          <a:spcPts val="0"/>
                        </a:spcBef>
                        <a:spcAft>
                          <a:spcPts val="0"/>
                        </a:spcAft>
                        <a:buNone/>
                      </a:pPr>
                      <a:r>
                        <a:rPr lang="en-GB" b="1">
                          <a:latin typeface="Quicksand"/>
                          <a:ea typeface="Quicksand"/>
                          <a:cs typeface="Quicksand"/>
                          <a:sym typeface="Quicksand"/>
                        </a:rPr>
                        <a:t>Condition</a:t>
                      </a:r>
                      <a:endParaRPr b="1">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solidFill>
                      <a:srgbClr val="D9D9D9"/>
                    </a:solidFill>
                  </a:tcPr>
                </a:tc>
                <a:tc>
                  <a:txBody>
                    <a:bodyPr/>
                    <a:lstStyle/>
                    <a:p>
                      <a:pPr marL="0" marR="0" lvl="0" indent="0" algn="ctr" rtl="0">
                        <a:lnSpc>
                          <a:spcPct val="100000"/>
                        </a:lnSpc>
                        <a:spcBef>
                          <a:spcPts val="0"/>
                        </a:spcBef>
                        <a:spcAft>
                          <a:spcPts val="0"/>
                        </a:spcAft>
                        <a:buNone/>
                      </a:pPr>
                      <a:r>
                        <a:rPr lang="en-GB" b="1">
                          <a:latin typeface="Quicksand"/>
                          <a:ea typeface="Quicksand"/>
                          <a:cs typeface="Quicksand"/>
                          <a:sym typeface="Quicksand"/>
                        </a:rPr>
                        <a:t>Output</a:t>
                      </a:r>
                      <a:endParaRPr b="1">
                        <a:latin typeface="Quicksand"/>
                        <a:ea typeface="Quicksand"/>
                        <a:cs typeface="Quicksand"/>
                        <a:sym typeface="Quicksand"/>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solidFill>
                      <a:srgbClr val="D9D9D9"/>
                    </a:solidFill>
                  </a:tcPr>
                </a:tc>
                <a:extLst>
                  <a:ext uri="{0D108BD9-81ED-4DB2-BD59-A6C34878D82A}">
                    <a16:rowId xmlns:a16="http://schemas.microsoft.com/office/drawing/2014/main" val="10000"/>
                  </a:ext>
                </a:extLst>
              </a:tr>
              <a:tr h="213350">
                <a:tc>
                  <a:txBody>
                    <a:bodyPr/>
                    <a:lstStyle/>
                    <a:p>
                      <a:pPr marL="0" lvl="0" indent="0" algn="ctr" rtl="0">
                        <a:lnSpc>
                          <a:spcPct val="100000"/>
                        </a:lnSpc>
                        <a:spcBef>
                          <a:spcPts val="0"/>
                        </a:spcBef>
                        <a:spcAft>
                          <a:spcPts val="0"/>
                        </a:spcAft>
                        <a:buNone/>
                      </a:pPr>
                      <a:r>
                        <a:rPr lang="en-GB">
                          <a:latin typeface="Roboto Mono"/>
                          <a:ea typeface="Roboto Mono"/>
                          <a:cs typeface="Roboto Mono"/>
                          <a:sym typeface="Roboto Mono"/>
                        </a:rPr>
                        <a:t>1</a:t>
                      </a: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00000"/>
                        </a:lnSpc>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00000"/>
                        </a:lnSpc>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00000"/>
                        </a:lnSpc>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extLst>
                  <a:ext uri="{0D108BD9-81ED-4DB2-BD59-A6C34878D82A}">
                    <a16:rowId xmlns:a16="http://schemas.microsoft.com/office/drawing/2014/main" val="10001"/>
                  </a:ext>
                </a:extLst>
              </a:tr>
              <a:tr h="213350">
                <a:tc>
                  <a:txBody>
                    <a:bodyPr/>
                    <a:lstStyle/>
                    <a:p>
                      <a:pPr marL="0" lvl="0" indent="0" algn="ctr" rtl="0">
                        <a:lnSpc>
                          <a:spcPct val="100000"/>
                        </a:lnSpc>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00000"/>
                        </a:lnSpc>
                        <a:spcBef>
                          <a:spcPts val="0"/>
                        </a:spcBef>
                        <a:spcAft>
                          <a:spcPts val="0"/>
                        </a:spcAft>
                        <a:buNone/>
                      </a:pPr>
                      <a:r>
                        <a:rPr lang="en-GB">
                          <a:latin typeface="Roboto Mono"/>
                          <a:ea typeface="Roboto Mono"/>
                          <a:cs typeface="Roboto Mono"/>
                          <a:sym typeface="Roboto Mono"/>
                        </a:rPr>
                        <a:t>0</a:t>
                      </a: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00000"/>
                        </a:lnSpc>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00000"/>
                        </a:lnSpc>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extLst>
                  <a:ext uri="{0D108BD9-81ED-4DB2-BD59-A6C34878D82A}">
                    <a16:rowId xmlns:a16="http://schemas.microsoft.com/office/drawing/2014/main" val="10002"/>
                  </a:ext>
                </a:extLst>
              </a:tr>
              <a:tr h="213350">
                <a:tc>
                  <a:txBody>
                    <a:bodyPr/>
                    <a:lstStyle/>
                    <a:p>
                      <a:pPr marL="0" lvl="0" indent="0" algn="ctr" rtl="0">
                        <a:lnSpc>
                          <a:spcPct val="100000"/>
                        </a:lnSpc>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00000"/>
                        </a:lnSpc>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r>
                        <a:rPr lang="en-GB">
                          <a:latin typeface="Roboto Mono"/>
                          <a:ea typeface="Roboto Mono"/>
                          <a:cs typeface="Roboto Mono"/>
                          <a:sym typeface="Roboto Mono"/>
                        </a:rPr>
                        <a:t>True</a:t>
                      </a: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00000"/>
                        </a:lnSpc>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extLst>
                  <a:ext uri="{0D108BD9-81ED-4DB2-BD59-A6C34878D82A}">
                    <a16:rowId xmlns:a16="http://schemas.microsoft.com/office/drawing/2014/main" val="10003"/>
                  </a:ext>
                </a:extLst>
              </a:tr>
              <a:tr h="213350">
                <a:tc>
                  <a:txBody>
                    <a:bodyPr/>
                    <a:lstStyle/>
                    <a:p>
                      <a:pPr marL="0" lvl="0" indent="0" algn="ctr" rtl="0">
                        <a:lnSpc>
                          <a:spcPct val="100000"/>
                        </a:lnSpc>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00000"/>
                        </a:lnSpc>
                        <a:spcBef>
                          <a:spcPts val="0"/>
                        </a:spcBef>
                        <a:spcAft>
                          <a:spcPts val="0"/>
                        </a:spcAft>
                        <a:buNone/>
                      </a:pPr>
                      <a:r>
                        <a:rPr lang="en-GB">
                          <a:latin typeface="Roboto Mono"/>
                          <a:ea typeface="Roboto Mono"/>
                          <a:cs typeface="Roboto Mono"/>
                          <a:sym typeface="Roboto Mono"/>
                        </a:rPr>
                        <a:t>1</a:t>
                      </a: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00000"/>
                        </a:lnSpc>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extLst>
                  <a:ext uri="{0D108BD9-81ED-4DB2-BD59-A6C34878D82A}">
                    <a16:rowId xmlns:a16="http://schemas.microsoft.com/office/drawing/2014/main" val="10004"/>
                  </a:ext>
                </a:extLst>
              </a:tr>
              <a:tr h="213350">
                <a:tc>
                  <a:txBody>
                    <a:bodyPr/>
                    <a:lstStyle/>
                    <a:p>
                      <a:pPr marL="0" lvl="0" indent="0" algn="ctr" rtl="0">
                        <a:lnSpc>
                          <a:spcPct val="100000"/>
                        </a:lnSpc>
                        <a:spcBef>
                          <a:spcPts val="0"/>
                        </a:spcBef>
                        <a:spcAft>
                          <a:spcPts val="0"/>
                        </a:spcAft>
                        <a:buNone/>
                      </a:pPr>
                      <a:r>
                        <a:rPr lang="en-GB">
                          <a:latin typeface="Roboto Mono"/>
                          <a:ea typeface="Roboto Mono"/>
                          <a:cs typeface="Roboto Mono"/>
                          <a:sym typeface="Roboto Mono"/>
                        </a:rPr>
                        <a:t>2</a:t>
                      </a: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00000"/>
                        </a:lnSpc>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00000"/>
                        </a:lnSpc>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extLst>
                  <a:ext uri="{0D108BD9-81ED-4DB2-BD59-A6C34878D82A}">
                    <a16:rowId xmlns:a16="http://schemas.microsoft.com/office/drawing/2014/main" val="10005"/>
                  </a:ext>
                </a:extLst>
              </a:tr>
              <a:tr h="213350">
                <a:tc>
                  <a:txBody>
                    <a:bodyPr/>
                    <a:lstStyle/>
                    <a:p>
                      <a:pPr marL="0" lvl="0" indent="0" algn="ctr" rtl="0">
                        <a:lnSpc>
                          <a:spcPct val="100000"/>
                        </a:lnSpc>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00000"/>
                        </a:lnSpc>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r>
                        <a:rPr lang="en-GB">
                          <a:latin typeface="Roboto Mono"/>
                          <a:ea typeface="Roboto Mono"/>
                          <a:cs typeface="Roboto Mono"/>
                          <a:sym typeface="Roboto Mono"/>
                        </a:rPr>
                        <a:t>True</a:t>
                      </a: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00000"/>
                        </a:lnSpc>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extLst>
                  <a:ext uri="{0D108BD9-81ED-4DB2-BD59-A6C34878D82A}">
                    <a16:rowId xmlns:a16="http://schemas.microsoft.com/office/drawing/2014/main" val="10006"/>
                  </a:ext>
                </a:extLst>
              </a:tr>
              <a:tr h="213350">
                <a:tc>
                  <a:txBody>
                    <a:bodyPr/>
                    <a:lstStyle/>
                    <a:p>
                      <a:pPr marL="0" lvl="0" indent="0" algn="ctr" rtl="0">
                        <a:lnSpc>
                          <a:spcPct val="100000"/>
                        </a:lnSpc>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00000"/>
                        </a:lnSpc>
                        <a:spcBef>
                          <a:spcPts val="0"/>
                        </a:spcBef>
                        <a:spcAft>
                          <a:spcPts val="0"/>
                        </a:spcAft>
                        <a:buNone/>
                      </a:pPr>
                      <a:r>
                        <a:rPr lang="en-GB">
                          <a:latin typeface="Roboto Mono"/>
                          <a:ea typeface="Roboto Mono"/>
                          <a:cs typeface="Roboto Mono"/>
                          <a:sym typeface="Roboto Mono"/>
                        </a:rPr>
                        <a:t>3</a:t>
                      </a: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00000"/>
                        </a:lnSpc>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extLst>
                  <a:ext uri="{0D108BD9-81ED-4DB2-BD59-A6C34878D82A}">
                    <a16:rowId xmlns:a16="http://schemas.microsoft.com/office/drawing/2014/main" val="10007"/>
                  </a:ext>
                </a:extLst>
              </a:tr>
              <a:tr h="213350">
                <a:tc>
                  <a:txBody>
                    <a:bodyPr/>
                    <a:lstStyle/>
                    <a:p>
                      <a:pPr marL="0" lvl="0" indent="0" algn="ctr" rtl="0">
                        <a:lnSpc>
                          <a:spcPct val="100000"/>
                        </a:lnSpc>
                        <a:spcBef>
                          <a:spcPts val="0"/>
                        </a:spcBef>
                        <a:spcAft>
                          <a:spcPts val="0"/>
                        </a:spcAft>
                        <a:buNone/>
                      </a:pPr>
                      <a:r>
                        <a:rPr lang="en-GB">
                          <a:latin typeface="Roboto Mono"/>
                          <a:ea typeface="Roboto Mono"/>
                          <a:cs typeface="Roboto Mono"/>
                          <a:sym typeface="Roboto Mono"/>
                        </a:rPr>
                        <a:t>3</a:t>
                      </a: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00000"/>
                        </a:lnSpc>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00000"/>
                        </a:lnSpc>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extLst>
                  <a:ext uri="{0D108BD9-81ED-4DB2-BD59-A6C34878D82A}">
                    <a16:rowId xmlns:a16="http://schemas.microsoft.com/office/drawing/2014/main" val="10008"/>
                  </a:ext>
                </a:extLst>
              </a:tr>
              <a:tr h="213350">
                <a:tc>
                  <a:txBody>
                    <a:bodyPr/>
                    <a:lstStyle/>
                    <a:p>
                      <a:pPr marL="0" lvl="0" indent="0" algn="ctr" rtl="0">
                        <a:lnSpc>
                          <a:spcPct val="100000"/>
                        </a:lnSpc>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00000"/>
                        </a:lnSpc>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r>
                        <a:rPr lang="en-GB">
                          <a:latin typeface="Roboto Mono"/>
                          <a:ea typeface="Roboto Mono"/>
                          <a:cs typeface="Roboto Mono"/>
                          <a:sym typeface="Roboto Mono"/>
                        </a:rPr>
                        <a:t>True</a:t>
                      </a: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00000"/>
                        </a:lnSpc>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extLst>
                  <a:ext uri="{0D108BD9-81ED-4DB2-BD59-A6C34878D82A}">
                    <a16:rowId xmlns:a16="http://schemas.microsoft.com/office/drawing/2014/main" val="10009"/>
                  </a:ext>
                </a:extLst>
              </a:tr>
              <a:tr h="213350">
                <a:tc>
                  <a:txBody>
                    <a:bodyPr/>
                    <a:lstStyle/>
                    <a:p>
                      <a:pPr marL="0" lvl="0" indent="0" algn="ctr" rtl="0">
                        <a:lnSpc>
                          <a:spcPct val="100000"/>
                        </a:lnSpc>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00000"/>
                        </a:lnSpc>
                        <a:spcBef>
                          <a:spcPts val="0"/>
                        </a:spcBef>
                        <a:spcAft>
                          <a:spcPts val="0"/>
                        </a:spcAft>
                        <a:buNone/>
                      </a:pPr>
                      <a:r>
                        <a:rPr lang="en-GB">
                          <a:latin typeface="Roboto Mono"/>
                          <a:ea typeface="Roboto Mono"/>
                          <a:cs typeface="Roboto Mono"/>
                          <a:sym typeface="Roboto Mono"/>
                        </a:rPr>
                        <a:t>6</a:t>
                      </a: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00000"/>
                        </a:lnSpc>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extLst>
                  <a:ext uri="{0D108BD9-81ED-4DB2-BD59-A6C34878D82A}">
                    <a16:rowId xmlns:a16="http://schemas.microsoft.com/office/drawing/2014/main" val="10010"/>
                  </a:ext>
                </a:extLst>
              </a:tr>
              <a:tr h="213350">
                <a:tc>
                  <a:txBody>
                    <a:bodyPr/>
                    <a:lstStyle/>
                    <a:p>
                      <a:pPr marL="0" lvl="0" indent="0" algn="ctr" rtl="0">
                        <a:lnSpc>
                          <a:spcPct val="100000"/>
                        </a:lnSpc>
                        <a:spcBef>
                          <a:spcPts val="0"/>
                        </a:spcBef>
                        <a:spcAft>
                          <a:spcPts val="0"/>
                        </a:spcAft>
                        <a:buNone/>
                      </a:pPr>
                      <a:r>
                        <a:rPr lang="en-GB">
                          <a:latin typeface="Roboto Mono"/>
                          <a:ea typeface="Roboto Mono"/>
                          <a:cs typeface="Roboto Mono"/>
                          <a:sym typeface="Roboto Mono"/>
                        </a:rPr>
                        <a:t>4</a:t>
                      </a: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00000"/>
                        </a:lnSpc>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00000"/>
                        </a:lnSpc>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extLst>
                  <a:ext uri="{0D108BD9-81ED-4DB2-BD59-A6C34878D82A}">
                    <a16:rowId xmlns:a16="http://schemas.microsoft.com/office/drawing/2014/main" val="10011"/>
                  </a:ext>
                </a:extLst>
              </a:tr>
              <a:tr h="213350">
                <a:tc>
                  <a:txBody>
                    <a:bodyPr/>
                    <a:lstStyle/>
                    <a:p>
                      <a:pPr marL="0" lvl="0" indent="0" algn="ctr" rtl="0">
                        <a:lnSpc>
                          <a:spcPct val="100000"/>
                        </a:lnSpc>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00000"/>
                        </a:lnSpc>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r>
                        <a:rPr lang="en-GB">
                          <a:latin typeface="Roboto Mono"/>
                          <a:ea typeface="Roboto Mono"/>
                          <a:cs typeface="Roboto Mono"/>
                          <a:sym typeface="Roboto Mono"/>
                        </a:rPr>
                        <a:t>True</a:t>
                      </a: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extLst>
                  <a:ext uri="{0D108BD9-81ED-4DB2-BD59-A6C34878D82A}">
                    <a16:rowId xmlns:a16="http://schemas.microsoft.com/office/drawing/2014/main" val="10012"/>
                  </a:ext>
                </a:extLst>
              </a:tr>
              <a:tr h="213350">
                <a:tc>
                  <a:txBody>
                    <a:bodyPr/>
                    <a:lstStyle/>
                    <a:p>
                      <a:pPr marL="0" lvl="0" indent="0" algn="ctr" rtl="0">
                        <a:lnSpc>
                          <a:spcPct val="100000"/>
                        </a:lnSpc>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00000"/>
                        </a:lnSpc>
                        <a:spcBef>
                          <a:spcPts val="0"/>
                        </a:spcBef>
                        <a:spcAft>
                          <a:spcPts val="0"/>
                        </a:spcAft>
                        <a:buNone/>
                      </a:pPr>
                      <a:r>
                        <a:rPr lang="en-GB">
                          <a:latin typeface="Roboto Mono"/>
                          <a:ea typeface="Roboto Mono"/>
                          <a:cs typeface="Roboto Mono"/>
                          <a:sym typeface="Roboto Mono"/>
                        </a:rPr>
                        <a:t>10</a:t>
                      </a: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00000"/>
                        </a:lnSpc>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extLst>
                  <a:ext uri="{0D108BD9-81ED-4DB2-BD59-A6C34878D82A}">
                    <a16:rowId xmlns:a16="http://schemas.microsoft.com/office/drawing/2014/main" val="10013"/>
                  </a:ext>
                </a:extLst>
              </a:tr>
              <a:tr h="213350">
                <a:tc>
                  <a:txBody>
                    <a:bodyPr/>
                    <a:lstStyle/>
                    <a:p>
                      <a:pPr marL="0" lvl="0" indent="0" algn="ctr" rtl="0">
                        <a:lnSpc>
                          <a:spcPct val="100000"/>
                        </a:lnSpc>
                        <a:spcBef>
                          <a:spcPts val="0"/>
                        </a:spcBef>
                        <a:spcAft>
                          <a:spcPts val="0"/>
                        </a:spcAft>
                        <a:buNone/>
                      </a:pPr>
                      <a:r>
                        <a:rPr lang="en-GB">
                          <a:latin typeface="Roboto Mono"/>
                          <a:ea typeface="Roboto Mono"/>
                          <a:cs typeface="Roboto Mono"/>
                          <a:sym typeface="Roboto Mono"/>
                        </a:rPr>
                        <a:t>5</a:t>
                      </a: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00000"/>
                        </a:lnSpc>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00000"/>
                        </a:lnSpc>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extLst>
                  <a:ext uri="{0D108BD9-81ED-4DB2-BD59-A6C34878D82A}">
                    <a16:rowId xmlns:a16="http://schemas.microsoft.com/office/drawing/2014/main" val="10014"/>
                  </a:ext>
                </a:extLst>
              </a:tr>
              <a:tr h="213350">
                <a:tc>
                  <a:txBody>
                    <a:bodyPr/>
                    <a:lstStyle/>
                    <a:p>
                      <a:pPr marL="0" lvl="0" indent="0" algn="ctr" rtl="0">
                        <a:lnSpc>
                          <a:spcPct val="100000"/>
                        </a:lnSpc>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00000"/>
                        </a:lnSpc>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00000"/>
                        </a:lnSpc>
                        <a:spcBef>
                          <a:spcPts val="0"/>
                        </a:spcBef>
                        <a:spcAft>
                          <a:spcPts val="0"/>
                        </a:spcAft>
                        <a:buNone/>
                      </a:pPr>
                      <a:r>
                        <a:rPr lang="en-GB">
                          <a:latin typeface="Roboto Mono"/>
                          <a:ea typeface="Roboto Mono"/>
                          <a:cs typeface="Roboto Mono"/>
                          <a:sym typeface="Roboto Mono"/>
                        </a:rPr>
                        <a:t>False</a:t>
                      </a: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extLst>
                  <a:ext uri="{0D108BD9-81ED-4DB2-BD59-A6C34878D82A}">
                    <a16:rowId xmlns:a16="http://schemas.microsoft.com/office/drawing/2014/main" val="10015"/>
                  </a:ext>
                </a:extLst>
              </a:tr>
              <a:tr h="213350">
                <a:tc>
                  <a:txBody>
                    <a:bodyPr/>
                    <a:lstStyle/>
                    <a:p>
                      <a:pPr marL="0" lvl="0" indent="0" algn="ctr" rtl="0">
                        <a:lnSpc>
                          <a:spcPct val="100000"/>
                        </a:lnSpc>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00000"/>
                        </a:lnSpc>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00000"/>
                        </a:lnSpc>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r>
                        <a:rPr lang="en-GB"/>
                        <a:t>10</a:t>
                      </a:r>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extLst>
                  <a:ext uri="{0D108BD9-81ED-4DB2-BD59-A6C34878D82A}">
                    <a16:rowId xmlns:a16="http://schemas.microsoft.com/office/drawing/2014/main" val="10016"/>
                  </a:ext>
                </a:extLst>
              </a:tr>
            </a:tbl>
          </a:graphicData>
        </a:graphic>
      </p:graphicFrame>
      <p:pic>
        <p:nvPicPr>
          <p:cNvPr id="367" name="Google Shape;367;p28"/>
          <p:cNvPicPr preferRelativeResize="0"/>
          <p:nvPr/>
        </p:nvPicPr>
        <p:blipFill>
          <a:blip r:embed="rId3">
            <a:alphaModFix/>
          </a:blip>
          <a:stretch>
            <a:fillRect/>
          </a:stretch>
        </p:blipFill>
        <p:spPr>
          <a:xfrm>
            <a:off x="8441688" y="475413"/>
            <a:ext cx="381000" cy="381000"/>
          </a:xfrm>
          <a:prstGeom prst="rect">
            <a:avLst/>
          </a:prstGeom>
          <a:noFill/>
          <a:ln>
            <a:noFill/>
          </a:ln>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Shape 371"/>
        <p:cNvGrpSpPr/>
        <p:nvPr/>
      </p:nvGrpSpPr>
      <p:grpSpPr>
        <a:xfrm>
          <a:off x="0" y="0"/>
          <a:ext cx="0" cy="0"/>
          <a:chOff x="0" y="0"/>
          <a:chExt cx="0" cy="0"/>
        </a:xfrm>
      </p:grpSpPr>
      <p:sp>
        <p:nvSpPr>
          <p:cNvPr id="372" name="Google Shape;372;p29"/>
          <p:cNvSpPr txBox="1">
            <a:spLocks noGrp="1"/>
          </p:cNvSpPr>
          <p:nvPr>
            <p:ph type="body" idx="1"/>
          </p:nvPr>
        </p:nvSpPr>
        <p:spPr>
          <a:xfrm>
            <a:off x="4736600" y="1168925"/>
            <a:ext cx="4086000" cy="36591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a:t>A learner has written a Python program that should output all the numbers between 0 and the input value which are divisible by 3.</a:t>
            </a:r>
            <a:endParaRPr/>
          </a:p>
          <a:p>
            <a:pPr marL="0" lvl="0" indent="0" algn="l" rtl="0">
              <a:spcBef>
                <a:spcPts val="1600"/>
              </a:spcBef>
              <a:spcAft>
                <a:spcPts val="0"/>
              </a:spcAft>
              <a:buNone/>
            </a:pPr>
            <a:r>
              <a:rPr lang="en-GB"/>
              <a:t>You want to test that the code executes without any </a:t>
            </a:r>
            <a:r>
              <a:rPr lang="en-GB" b="1"/>
              <a:t>logic errors</a:t>
            </a:r>
            <a:r>
              <a:rPr lang="en-GB"/>
              <a:t>.</a:t>
            </a:r>
            <a:endParaRPr/>
          </a:p>
          <a:p>
            <a:pPr marL="0" lvl="0" indent="0" algn="l" rtl="0">
              <a:spcBef>
                <a:spcPts val="1600"/>
              </a:spcBef>
              <a:spcAft>
                <a:spcPts val="1600"/>
              </a:spcAft>
              <a:buNone/>
            </a:pPr>
            <a:r>
              <a:rPr lang="en-GB"/>
              <a:t>Here is how a </a:t>
            </a:r>
            <a:r>
              <a:rPr lang="en-GB" b="1"/>
              <a:t>trace table</a:t>
            </a:r>
            <a:r>
              <a:rPr lang="en-GB"/>
              <a:t> can help you check the program. </a:t>
            </a:r>
            <a:endParaRPr/>
          </a:p>
        </p:txBody>
      </p:sp>
      <p:sp>
        <p:nvSpPr>
          <p:cNvPr id="373" name="Google Shape;373;p29"/>
          <p:cNvSpPr txBox="1">
            <a:spLocks noGrp="1"/>
          </p:cNvSpPr>
          <p:nvPr>
            <p:ph type="title"/>
          </p:nvPr>
        </p:nvSpPr>
        <p:spPr>
          <a:xfrm>
            <a:off x="311400" y="314100"/>
            <a:ext cx="8521200" cy="6981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GB"/>
              <a:t>Trace table example</a:t>
            </a:r>
            <a:endParaRPr/>
          </a:p>
        </p:txBody>
      </p:sp>
      <p:sp>
        <p:nvSpPr>
          <p:cNvPr id="374" name="Google Shape;374;p29"/>
          <p:cNvSpPr txBox="1">
            <a:spLocks noGrp="1"/>
          </p:cNvSpPr>
          <p:nvPr>
            <p:ph type="subTitle" idx="3"/>
          </p:nvPr>
        </p:nvSpPr>
        <p:spPr>
          <a:xfrm>
            <a:off x="5257800" y="0"/>
            <a:ext cx="3564900" cy="314100"/>
          </a:xfrm>
          <a:prstGeom prst="rect">
            <a:avLst/>
          </a:prstGeom>
        </p:spPr>
        <p:txBody>
          <a:bodyPr spcFirstLastPara="1" wrap="square" lIns="91425" tIns="91425" rIns="0" bIns="91425" anchor="ctr" anchorCtr="0">
            <a:noAutofit/>
          </a:bodyPr>
          <a:lstStyle/>
          <a:p>
            <a:pPr marL="0" lvl="0" indent="0" algn="r" rtl="0">
              <a:spcBef>
                <a:spcPts val="0"/>
              </a:spcBef>
              <a:spcAft>
                <a:spcPts val="0"/>
              </a:spcAft>
              <a:buNone/>
            </a:pPr>
            <a:r>
              <a:rPr lang="en-GB"/>
              <a:t>Activity 1</a:t>
            </a:r>
            <a:endParaRPr/>
          </a:p>
        </p:txBody>
      </p:sp>
      <p:graphicFrame>
        <p:nvGraphicFramePr>
          <p:cNvPr id="375" name="Google Shape;375;p29"/>
          <p:cNvGraphicFramePr/>
          <p:nvPr/>
        </p:nvGraphicFramePr>
        <p:xfrm>
          <a:off x="310900" y="1168925"/>
          <a:ext cx="4111700" cy="1686560"/>
        </p:xfrm>
        <a:graphic>
          <a:graphicData uri="http://schemas.openxmlformats.org/drawingml/2006/table">
            <a:tbl>
              <a:tblPr>
                <a:noFill/>
                <a:tableStyleId>{7304AA0F-B8CD-4632-B2D9-FE46D024B69D}</a:tableStyleId>
              </a:tblPr>
              <a:tblGrid>
                <a:gridCol w="377800">
                  <a:extLst>
                    <a:ext uri="{9D8B030D-6E8A-4147-A177-3AD203B41FA5}">
                      <a16:colId xmlns:a16="http://schemas.microsoft.com/office/drawing/2014/main" val="20000"/>
                    </a:ext>
                  </a:extLst>
                </a:gridCol>
                <a:gridCol w="3733900">
                  <a:extLst>
                    <a:ext uri="{9D8B030D-6E8A-4147-A177-3AD203B41FA5}">
                      <a16:colId xmlns:a16="http://schemas.microsoft.com/office/drawing/2014/main" val="20001"/>
                    </a:ext>
                  </a:extLst>
                </a:gridCol>
              </a:tblGrid>
              <a:tr h="393700">
                <a:tc>
                  <a:txBody>
                    <a:bodyPr/>
                    <a:lstStyle/>
                    <a:p>
                      <a:pPr marL="0" lvl="0" indent="0" algn="r" rtl="0">
                        <a:spcBef>
                          <a:spcPts val="0"/>
                        </a:spcBef>
                        <a:spcAft>
                          <a:spcPts val="0"/>
                        </a:spcAft>
                        <a:buNone/>
                      </a:pPr>
                      <a:r>
                        <a:rPr lang="en-GB">
                          <a:solidFill>
                            <a:srgbClr val="666666"/>
                          </a:solidFill>
                          <a:latin typeface="Roboto Mono"/>
                          <a:ea typeface="Roboto Mono"/>
                          <a:cs typeface="Roboto Mono"/>
                          <a:sym typeface="Roboto Mono"/>
                        </a:rPr>
                        <a:t>1</a:t>
                      </a:r>
                      <a:endParaRPr>
                        <a:solidFill>
                          <a:srgbClr val="666666"/>
                        </a:solidFill>
                        <a:latin typeface="Roboto Mono"/>
                        <a:ea typeface="Roboto Mono"/>
                        <a:cs typeface="Roboto Mono"/>
                        <a:sym typeface="Roboto Mono"/>
                      </a:endParaRPr>
                    </a:p>
                    <a:p>
                      <a:pPr marL="0" lvl="0" indent="0" algn="r" rtl="0">
                        <a:spcBef>
                          <a:spcPts val="0"/>
                        </a:spcBef>
                        <a:spcAft>
                          <a:spcPts val="0"/>
                        </a:spcAft>
                        <a:buNone/>
                      </a:pPr>
                      <a:r>
                        <a:rPr lang="en-GB">
                          <a:solidFill>
                            <a:srgbClr val="666666"/>
                          </a:solidFill>
                          <a:latin typeface="Roboto Mono"/>
                          <a:ea typeface="Roboto Mono"/>
                          <a:cs typeface="Roboto Mono"/>
                          <a:sym typeface="Roboto Mono"/>
                        </a:rPr>
                        <a:t>2</a:t>
                      </a:r>
                      <a:endParaRPr>
                        <a:solidFill>
                          <a:srgbClr val="666666"/>
                        </a:solidFill>
                        <a:latin typeface="Roboto Mono"/>
                        <a:ea typeface="Roboto Mono"/>
                        <a:cs typeface="Roboto Mono"/>
                        <a:sym typeface="Roboto Mono"/>
                      </a:endParaRPr>
                    </a:p>
                    <a:p>
                      <a:pPr marL="0" lvl="0" indent="0" algn="r" rtl="0">
                        <a:spcBef>
                          <a:spcPts val="600"/>
                        </a:spcBef>
                        <a:spcAft>
                          <a:spcPts val="0"/>
                        </a:spcAft>
                        <a:buNone/>
                      </a:pPr>
                      <a:r>
                        <a:rPr lang="en-GB">
                          <a:solidFill>
                            <a:srgbClr val="666666"/>
                          </a:solidFill>
                          <a:latin typeface="Roboto Mono"/>
                          <a:ea typeface="Roboto Mono"/>
                          <a:cs typeface="Roboto Mono"/>
                          <a:sym typeface="Roboto Mono"/>
                        </a:rPr>
                        <a:t>3</a:t>
                      </a:r>
                      <a:endParaRPr>
                        <a:solidFill>
                          <a:srgbClr val="666666"/>
                        </a:solidFill>
                        <a:latin typeface="Roboto Mono"/>
                        <a:ea typeface="Roboto Mono"/>
                        <a:cs typeface="Roboto Mono"/>
                        <a:sym typeface="Roboto Mono"/>
                      </a:endParaRPr>
                    </a:p>
                    <a:p>
                      <a:pPr marL="0" lvl="0" indent="0" algn="r" rtl="0">
                        <a:spcBef>
                          <a:spcPts val="600"/>
                        </a:spcBef>
                        <a:spcAft>
                          <a:spcPts val="0"/>
                        </a:spcAft>
                        <a:buNone/>
                      </a:pPr>
                      <a:r>
                        <a:rPr lang="en-GB">
                          <a:solidFill>
                            <a:srgbClr val="666666"/>
                          </a:solidFill>
                          <a:latin typeface="Roboto Mono"/>
                          <a:ea typeface="Roboto Mono"/>
                          <a:cs typeface="Roboto Mono"/>
                          <a:sym typeface="Roboto Mono"/>
                        </a:rPr>
                        <a:t>4</a:t>
                      </a:r>
                      <a:endParaRPr>
                        <a:solidFill>
                          <a:srgbClr val="666666"/>
                        </a:solidFill>
                        <a:latin typeface="Roboto Mono"/>
                        <a:ea typeface="Roboto Mono"/>
                        <a:cs typeface="Roboto Mono"/>
                        <a:sym typeface="Roboto Mono"/>
                      </a:endParaRPr>
                    </a:p>
                    <a:p>
                      <a:pPr marL="0" lvl="0" indent="0" algn="r" rtl="0">
                        <a:spcBef>
                          <a:spcPts val="0"/>
                        </a:spcBef>
                        <a:spcAft>
                          <a:spcPts val="0"/>
                        </a:spcAft>
                        <a:buNone/>
                      </a:pPr>
                      <a:r>
                        <a:rPr lang="en-GB">
                          <a:solidFill>
                            <a:srgbClr val="666666"/>
                          </a:solidFill>
                          <a:latin typeface="Roboto Mono"/>
                          <a:ea typeface="Roboto Mono"/>
                          <a:cs typeface="Roboto Mono"/>
                          <a:sym typeface="Roboto Mono"/>
                        </a:rPr>
                        <a:t>5</a:t>
                      </a:r>
                      <a:endParaRPr>
                        <a:solidFill>
                          <a:srgbClr val="666666"/>
                        </a:solidFill>
                        <a:latin typeface="Roboto Mono"/>
                        <a:ea typeface="Roboto Mono"/>
                        <a:cs typeface="Roboto Mono"/>
                        <a:sym typeface="Roboto Mono"/>
                      </a:endParaRPr>
                    </a:p>
                    <a:p>
                      <a:pPr marL="0" lvl="0" indent="0" algn="r" rtl="0">
                        <a:spcBef>
                          <a:spcPts val="600"/>
                        </a:spcBef>
                        <a:spcAft>
                          <a:spcPts val="0"/>
                        </a:spcAft>
                        <a:buNone/>
                      </a:pPr>
                      <a:r>
                        <a:rPr lang="en-GB">
                          <a:solidFill>
                            <a:srgbClr val="666666"/>
                          </a:solidFill>
                          <a:latin typeface="Roboto Mono"/>
                          <a:ea typeface="Roboto Mono"/>
                          <a:cs typeface="Roboto Mono"/>
                          <a:sym typeface="Roboto Mono"/>
                        </a:rPr>
                        <a:t>6</a:t>
                      </a:r>
                      <a:endParaRPr>
                        <a:solidFill>
                          <a:srgbClr val="666666"/>
                        </a:solidFill>
                        <a:latin typeface="Roboto Mono"/>
                        <a:ea typeface="Roboto Mono"/>
                        <a:cs typeface="Roboto Mono"/>
                        <a:sym typeface="Roboto Mono"/>
                      </a:endParaRPr>
                    </a:p>
                  </a:txBody>
                  <a:tcPr marL="88900" marR="88900" marT="88900" marB="88900">
                    <a:lnL w="12700" cap="flat" cmpd="sng">
                      <a:solidFill>
                        <a:srgbClr val="FFFFFF">
                          <a:alpha val="0"/>
                        </a:srgbClr>
                      </a:solidFill>
                      <a:prstDash val="solid"/>
                      <a:round/>
                      <a:headEnd type="none" w="sm" len="sm"/>
                      <a:tailEnd type="none" w="sm" len="sm"/>
                    </a:lnL>
                    <a:lnR w="12700" cap="flat" cmpd="sng">
                      <a:solidFill>
                        <a:srgbClr val="FFFFFF">
                          <a:alpha val="0"/>
                        </a:srgbClr>
                      </a:solidFill>
                      <a:prstDash val="solid"/>
                      <a:round/>
                      <a:headEnd type="none" w="sm" len="sm"/>
                      <a:tailEnd type="none" w="sm" len="sm"/>
                    </a:lnR>
                    <a:lnT w="12700" cap="flat" cmpd="sng">
                      <a:solidFill>
                        <a:srgbClr val="FFFFFF">
                          <a:alpha val="0"/>
                        </a:srgbClr>
                      </a:solidFill>
                      <a:prstDash val="solid"/>
                      <a:round/>
                      <a:headEnd type="none" w="sm" len="sm"/>
                      <a:tailEnd type="none" w="sm" len="sm"/>
                    </a:lnT>
                    <a:lnB w="12700" cap="flat" cmpd="sng">
                      <a:solidFill>
                        <a:srgbClr val="FFFFFF">
                          <a:alpha val="0"/>
                        </a:srgbClr>
                      </a:solidFill>
                      <a:prstDash val="solid"/>
                      <a:round/>
                      <a:headEnd type="none" w="sm" len="sm"/>
                      <a:tailEnd type="none" w="sm" len="sm"/>
                    </a:lnB>
                    <a:solidFill>
                      <a:srgbClr val="EFEFEF"/>
                    </a:solidFill>
                  </a:tcPr>
                </a:tc>
                <a:tc>
                  <a:txBody>
                    <a:bodyPr/>
                    <a:lstStyle/>
                    <a:p>
                      <a:pPr marL="0" lvl="0" indent="0" algn="l" rtl="0">
                        <a:spcBef>
                          <a:spcPts val="0"/>
                        </a:spcBef>
                        <a:spcAft>
                          <a:spcPts val="0"/>
                        </a:spcAft>
                        <a:buNone/>
                      </a:pPr>
                      <a:r>
                        <a:rPr lang="en-GB">
                          <a:latin typeface="Roboto Mono"/>
                          <a:ea typeface="Roboto Mono"/>
                          <a:cs typeface="Roboto Mono"/>
                          <a:sym typeface="Roboto Mono"/>
                        </a:rPr>
                        <a:t>print("Enter a number:")</a:t>
                      </a:r>
                      <a:endParaRPr>
                        <a:latin typeface="Roboto Mono"/>
                        <a:ea typeface="Roboto Mono"/>
                        <a:cs typeface="Roboto Mono"/>
                        <a:sym typeface="Roboto Mono"/>
                      </a:endParaRPr>
                    </a:p>
                    <a:p>
                      <a:pPr marL="0" lvl="0" indent="0" algn="l" rtl="0">
                        <a:spcBef>
                          <a:spcPts val="0"/>
                        </a:spcBef>
                        <a:spcAft>
                          <a:spcPts val="0"/>
                        </a:spcAft>
                        <a:buNone/>
                      </a:pPr>
                      <a:r>
                        <a:rPr lang="en-GB">
                          <a:latin typeface="Roboto Mono"/>
                          <a:ea typeface="Roboto Mono"/>
                          <a:cs typeface="Roboto Mono"/>
                          <a:sym typeface="Roboto Mono"/>
                        </a:rPr>
                        <a:t>num = int(input())</a:t>
                      </a:r>
                      <a:endParaRPr>
                        <a:latin typeface="Roboto Mono"/>
                        <a:ea typeface="Roboto Mono"/>
                        <a:cs typeface="Roboto Mono"/>
                        <a:sym typeface="Roboto Mono"/>
                      </a:endParaRPr>
                    </a:p>
                    <a:p>
                      <a:pPr marL="0" lvl="0" indent="0" algn="l" rtl="0">
                        <a:spcBef>
                          <a:spcPts val="600"/>
                        </a:spcBef>
                        <a:spcAft>
                          <a:spcPts val="0"/>
                        </a:spcAft>
                        <a:buNone/>
                      </a:pPr>
                      <a:r>
                        <a:rPr lang="en-GB">
                          <a:latin typeface="Roboto Mono"/>
                          <a:ea typeface="Roboto Mono"/>
                          <a:cs typeface="Roboto Mono"/>
                          <a:sym typeface="Roboto Mono"/>
                        </a:rPr>
                        <a:t>while num &gt; 2:</a:t>
                      </a:r>
                      <a:endParaRPr>
                        <a:latin typeface="Roboto Mono"/>
                        <a:ea typeface="Roboto Mono"/>
                        <a:cs typeface="Roboto Mono"/>
                        <a:sym typeface="Roboto Mono"/>
                      </a:endParaRPr>
                    </a:p>
                    <a:p>
                      <a:pPr marL="0" lvl="0" indent="0" algn="l" rtl="0">
                        <a:spcBef>
                          <a:spcPts val="600"/>
                        </a:spcBef>
                        <a:spcAft>
                          <a:spcPts val="0"/>
                        </a:spcAft>
                        <a:buNone/>
                      </a:pPr>
                      <a:r>
                        <a:rPr lang="en-GB">
                          <a:latin typeface="Roboto Mono"/>
                          <a:ea typeface="Roboto Mono"/>
                          <a:cs typeface="Roboto Mono"/>
                          <a:sym typeface="Roboto Mono"/>
                        </a:rPr>
                        <a:t>  if num % 3 == 0:</a:t>
                      </a:r>
                      <a:endParaRPr>
                        <a:latin typeface="Roboto Mono"/>
                        <a:ea typeface="Roboto Mono"/>
                        <a:cs typeface="Roboto Mono"/>
                        <a:sym typeface="Roboto Mono"/>
                      </a:endParaRPr>
                    </a:p>
                    <a:p>
                      <a:pPr marL="0" lvl="0" indent="0" algn="l" rtl="0">
                        <a:spcBef>
                          <a:spcPts val="0"/>
                        </a:spcBef>
                        <a:spcAft>
                          <a:spcPts val="0"/>
                        </a:spcAft>
                        <a:buNone/>
                      </a:pPr>
                      <a:r>
                        <a:rPr lang="en-GB">
                          <a:latin typeface="Roboto Mono"/>
                          <a:ea typeface="Roboto Mono"/>
                          <a:cs typeface="Roboto Mono"/>
                          <a:sym typeface="Roboto Mono"/>
                        </a:rPr>
                        <a:t>    print(num) </a:t>
                      </a:r>
                      <a:endParaRPr>
                        <a:latin typeface="Roboto Mono"/>
                        <a:ea typeface="Roboto Mono"/>
                        <a:cs typeface="Roboto Mono"/>
                        <a:sym typeface="Roboto Mono"/>
                      </a:endParaRPr>
                    </a:p>
                    <a:p>
                      <a:pPr marL="0" lvl="0" indent="0" algn="l" rtl="0">
                        <a:spcBef>
                          <a:spcPts val="600"/>
                        </a:spcBef>
                        <a:spcAft>
                          <a:spcPts val="0"/>
                        </a:spcAft>
                        <a:buNone/>
                      </a:pPr>
                      <a:r>
                        <a:rPr lang="en-GB">
                          <a:latin typeface="Roboto Mono"/>
                          <a:ea typeface="Roboto Mono"/>
                          <a:cs typeface="Roboto Mono"/>
                          <a:sym typeface="Roboto Mono"/>
                        </a:rPr>
                        <a:t>  num = num - 1</a:t>
                      </a:r>
                      <a:endParaRPr>
                        <a:latin typeface="Roboto Mono"/>
                        <a:ea typeface="Roboto Mono"/>
                        <a:cs typeface="Roboto Mono"/>
                        <a:sym typeface="Roboto Mono"/>
                      </a:endParaRPr>
                    </a:p>
                  </a:txBody>
                  <a:tcPr marL="88900" marR="88900" marT="88900" marB="88900">
                    <a:lnL w="12700" cap="flat" cmpd="sng">
                      <a:solidFill>
                        <a:srgbClr val="FFFFFF">
                          <a:alpha val="0"/>
                        </a:srgbClr>
                      </a:solidFill>
                      <a:prstDash val="solid"/>
                      <a:round/>
                      <a:headEnd type="none" w="sm" len="sm"/>
                      <a:tailEnd type="none" w="sm" len="sm"/>
                    </a:lnL>
                    <a:lnR w="12700" cap="flat" cmpd="sng">
                      <a:solidFill>
                        <a:srgbClr val="FFFFFF">
                          <a:alpha val="0"/>
                        </a:srgbClr>
                      </a:solidFill>
                      <a:prstDash val="solid"/>
                      <a:round/>
                      <a:headEnd type="none" w="sm" len="sm"/>
                      <a:tailEnd type="none" w="sm" len="sm"/>
                    </a:lnR>
                    <a:lnT w="12700" cap="flat" cmpd="sng">
                      <a:solidFill>
                        <a:srgbClr val="FFFFFF">
                          <a:alpha val="0"/>
                        </a:srgbClr>
                      </a:solidFill>
                      <a:prstDash val="solid"/>
                      <a:round/>
                      <a:headEnd type="none" w="sm" len="sm"/>
                      <a:tailEnd type="none" w="sm" len="sm"/>
                    </a:lnT>
                    <a:lnB w="12700" cap="flat" cmpd="sng">
                      <a:solidFill>
                        <a:srgbClr val="FFFFFF">
                          <a:alpha val="0"/>
                        </a:srgbClr>
                      </a:solidFill>
                      <a:prstDash val="solid"/>
                      <a:round/>
                      <a:headEnd type="none" w="sm" len="sm"/>
                      <a:tailEnd type="none" w="sm" len="sm"/>
                    </a:lnB>
                    <a:solidFill>
                      <a:srgbClr val="D9D9D9"/>
                    </a:solidFill>
                  </a:tcPr>
                </a:tc>
                <a:extLst>
                  <a:ext uri="{0D108BD9-81ED-4DB2-BD59-A6C34878D82A}">
                    <a16:rowId xmlns:a16="http://schemas.microsoft.com/office/drawing/2014/main" val="10000"/>
                  </a:ext>
                </a:extLst>
              </a:tr>
            </a:tbl>
          </a:graphicData>
        </a:graphic>
      </p:graphicFrame>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Shape 379"/>
        <p:cNvGrpSpPr/>
        <p:nvPr/>
      </p:nvGrpSpPr>
      <p:grpSpPr>
        <a:xfrm>
          <a:off x="0" y="0"/>
          <a:ext cx="0" cy="0"/>
          <a:chOff x="0" y="0"/>
          <a:chExt cx="0" cy="0"/>
        </a:xfrm>
      </p:grpSpPr>
      <p:sp>
        <p:nvSpPr>
          <p:cNvPr id="380" name="Google Shape;380;p30"/>
          <p:cNvSpPr txBox="1">
            <a:spLocks noGrp="1"/>
          </p:cNvSpPr>
          <p:nvPr>
            <p:ph type="title"/>
          </p:nvPr>
        </p:nvSpPr>
        <p:spPr>
          <a:xfrm>
            <a:off x="311400" y="314100"/>
            <a:ext cx="8521200" cy="6981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GB"/>
              <a:t>Trace table example</a:t>
            </a:r>
            <a:endParaRPr/>
          </a:p>
        </p:txBody>
      </p:sp>
      <p:sp>
        <p:nvSpPr>
          <p:cNvPr id="381" name="Google Shape;381;p30"/>
          <p:cNvSpPr txBox="1">
            <a:spLocks noGrp="1"/>
          </p:cNvSpPr>
          <p:nvPr>
            <p:ph type="subTitle" idx="3"/>
          </p:nvPr>
        </p:nvSpPr>
        <p:spPr>
          <a:xfrm>
            <a:off x="5257800" y="0"/>
            <a:ext cx="3564900" cy="314100"/>
          </a:xfrm>
          <a:prstGeom prst="rect">
            <a:avLst/>
          </a:prstGeom>
        </p:spPr>
        <p:txBody>
          <a:bodyPr spcFirstLastPara="1" wrap="square" lIns="91425" tIns="91425" rIns="0" bIns="91425" anchor="ctr" anchorCtr="0">
            <a:noAutofit/>
          </a:bodyPr>
          <a:lstStyle/>
          <a:p>
            <a:pPr marL="0" lvl="0" indent="0" algn="r" rtl="0">
              <a:spcBef>
                <a:spcPts val="0"/>
              </a:spcBef>
              <a:spcAft>
                <a:spcPts val="0"/>
              </a:spcAft>
              <a:buNone/>
            </a:pPr>
            <a:r>
              <a:rPr lang="en-GB"/>
              <a:t>Activity 1</a:t>
            </a:r>
            <a:endParaRPr/>
          </a:p>
        </p:txBody>
      </p:sp>
      <p:sp>
        <p:nvSpPr>
          <p:cNvPr id="382" name="Google Shape;382;p30"/>
          <p:cNvSpPr txBox="1"/>
          <p:nvPr/>
        </p:nvSpPr>
        <p:spPr>
          <a:xfrm>
            <a:off x="310900" y="3085350"/>
            <a:ext cx="4096500" cy="17067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1600"/>
              </a:spcAft>
              <a:buNone/>
            </a:pPr>
            <a:r>
              <a:rPr lang="en-GB" sz="1600">
                <a:solidFill>
                  <a:srgbClr val="5B5BA5"/>
                </a:solidFill>
                <a:latin typeface="Quicksand"/>
                <a:ea typeface="Quicksand"/>
                <a:cs typeface="Quicksand"/>
                <a:sym typeface="Quicksand"/>
              </a:rPr>
              <a:t>Here is a blank </a:t>
            </a:r>
            <a:r>
              <a:rPr lang="en-GB" sz="1600" b="1">
                <a:solidFill>
                  <a:srgbClr val="5B5BA5"/>
                </a:solidFill>
                <a:latin typeface="Quicksand"/>
                <a:ea typeface="Quicksand"/>
                <a:cs typeface="Quicksand"/>
                <a:sym typeface="Quicksand"/>
              </a:rPr>
              <a:t>trace table</a:t>
            </a:r>
            <a:r>
              <a:rPr lang="en-GB" sz="1600">
                <a:solidFill>
                  <a:srgbClr val="5B5BA5"/>
                </a:solidFill>
                <a:latin typeface="Quicksand"/>
                <a:ea typeface="Quicksand"/>
                <a:cs typeface="Quicksand"/>
                <a:sym typeface="Quicksand"/>
              </a:rPr>
              <a:t>. </a:t>
            </a:r>
            <a:endParaRPr sz="1600">
              <a:solidFill>
                <a:srgbClr val="5B5BA5"/>
              </a:solidFill>
              <a:latin typeface="Quicksand"/>
              <a:ea typeface="Quicksand"/>
              <a:cs typeface="Quicksand"/>
              <a:sym typeface="Quicksand"/>
            </a:endParaRPr>
          </a:p>
        </p:txBody>
      </p:sp>
      <p:graphicFrame>
        <p:nvGraphicFramePr>
          <p:cNvPr id="383" name="Google Shape;383;p30"/>
          <p:cNvGraphicFramePr/>
          <p:nvPr/>
        </p:nvGraphicFramePr>
        <p:xfrm>
          <a:off x="4736600" y="1168925"/>
          <a:ext cx="4096500" cy="3627120"/>
        </p:xfrm>
        <a:graphic>
          <a:graphicData uri="http://schemas.openxmlformats.org/drawingml/2006/table">
            <a:tbl>
              <a:tblPr>
                <a:noFill/>
                <a:tableStyleId>{94A2C3CD-9DE3-408E-9214-E9A0C8484E3C}</a:tableStyleId>
              </a:tblPr>
              <a:tblGrid>
                <a:gridCol w="521325">
                  <a:extLst>
                    <a:ext uri="{9D8B030D-6E8A-4147-A177-3AD203B41FA5}">
                      <a16:colId xmlns:a16="http://schemas.microsoft.com/office/drawing/2014/main" val="20000"/>
                    </a:ext>
                  </a:extLst>
                </a:gridCol>
                <a:gridCol w="1266875">
                  <a:extLst>
                    <a:ext uri="{9D8B030D-6E8A-4147-A177-3AD203B41FA5}">
                      <a16:colId xmlns:a16="http://schemas.microsoft.com/office/drawing/2014/main" val="20001"/>
                    </a:ext>
                  </a:extLst>
                </a:gridCol>
                <a:gridCol w="1284175">
                  <a:extLst>
                    <a:ext uri="{9D8B030D-6E8A-4147-A177-3AD203B41FA5}">
                      <a16:colId xmlns:a16="http://schemas.microsoft.com/office/drawing/2014/main" val="20002"/>
                    </a:ext>
                  </a:extLst>
                </a:gridCol>
                <a:gridCol w="1024125">
                  <a:extLst>
                    <a:ext uri="{9D8B030D-6E8A-4147-A177-3AD203B41FA5}">
                      <a16:colId xmlns:a16="http://schemas.microsoft.com/office/drawing/2014/main" val="20003"/>
                    </a:ext>
                  </a:extLst>
                </a:gridCol>
              </a:tblGrid>
              <a:tr h="76275">
                <a:tc>
                  <a:txBody>
                    <a:bodyPr/>
                    <a:lstStyle/>
                    <a:p>
                      <a:pPr marL="0" lvl="0" indent="0" algn="ctr" rtl="0">
                        <a:lnSpc>
                          <a:spcPct val="100000"/>
                        </a:lnSpc>
                        <a:spcBef>
                          <a:spcPts val="0"/>
                        </a:spcBef>
                        <a:spcAft>
                          <a:spcPts val="0"/>
                        </a:spcAft>
                        <a:buNone/>
                      </a:pPr>
                      <a:r>
                        <a:rPr lang="en-GB">
                          <a:latin typeface="Quicksand"/>
                          <a:ea typeface="Quicksand"/>
                          <a:cs typeface="Quicksand"/>
                          <a:sym typeface="Quicksand"/>
                        </a:rPr>
                        <a:t>Line</a:t>
                      </a:r>
                      <a:endParaRPr>
                        <a:latin typeface="Quicksand"/>
                        <a:ea typeface="Quicksand"/>
                        <a:cs typeface="Quicksand"/>
                        <a:sym typeface="Quicksand"/>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solidFill>
                      <a:srgbClr val="D9D9D9"/>
                    </a:solidFill>
                  </a:tcPr>
                </a:tc>
                <a:tc>
                  <a:txBody>
                    <a:bodyPr/>
                    <a:lstStyle/>
                    <a:p>
                      <a:pPr marL="0" lvl="0" indent="0" algn="ctr" rtl="0">
                        <a:lnSpc>
                          <a:spcPct val="100000"/>
                        </a:lnSpc>
                        <a:spcBef>
                          <a:spcPts val="0"/>
                        </a:spcBef>
                        <a:spcAft>
                          <a:spcPts val="0"/>
                        </a:spcAft>
                        <a:buNone/>
                      </a:pPr>
                      <a:r>
                        <a:rPr lang="en-GB">
                          <a:latin typeface="Quicksand"/>
                          <a:ea typeface="Quicksand"/>
                          <a:cs typeface="Quicksand"/>
                          <a:sym typeface="Quicksand"/>
                        </a:rPr>
                        <a:t>Variable?</a:t>
                      </a:r>
                      <a:endParaRPr>
                        <a:latin typeface="Quicksand"/>
                        <a:ea typeface="Quicksand"/>
                        <a:cs typeface="Quicksand"/>
                        <a:sym typeface="Quicksand"/>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solidFill>
                      <a:srgbClr val="D9D9D9"/>
                    </a:solidFill>
                  </a:tcPr>
                </a:tc>
                <a:tc>
                  <a:txBody>
                    <a:bodyPr/>
                    <a:lstStyle/>
                    <a:p>
                      <a:pPr marL="0" marR="0" lvl="0" indent="0" algn="ctr" rtl="0">
                        <a:lnSpc>
                          <a:spcPct val="100000"/>
                        </a:lnSpc>
                        <a:spcBef>
                          <a:spcPts val="0"/>
                        </a:spcBef>
                        <a:spcAft>
                          <a:spcPts val="0"/>
                        </a:spcAft>
                        <a:buNone/>
                      </a:pPr>
                      <a:r>
                        <a:rPr lang="en-GB" b="1">
                          <a:latin typeface="Quicksand"/>
                          <a:ea typeface="Quicksand"/>
                          <a:cs typeface="Quicksand"/>
                          <a:sym typeface="Quicksand"/>
                        </a:rPr>
                        <a:t>Condition</a:t>
                      </a:r>
                      <a:endParaRPr b="1">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solidFill>
                      <a:srgbClr val="D9D9D9"/>
                    </a:solidFill>
                  </a:tcPr>
                </a:tc>
                <a:tc>
                  <a:txBody>
                    <a:bodyPr/>
                    <a:lstStyle/>
                    <a:p>
                      <a:pPr marL="0" marR="0" lvl="0" indent="0" algn="ctr" rtl="0">
                        <a:lnSpc>
                          <a:spcPct val="100000"/>
                        </a:lnSpc>
                        <a:spcBef>
                          <a:spcPts val="0"/>
                        </a:spcBef>
                        <a:spcAft>
                          <a:spcPts val="0"/>
                        </a:spcAft>
                        <a:buNone/>
                      </a:pPr>
                      <a:r>
                        <a:rPr lang="en-GB" b="1">
                          <a:latin typeface="Quicksand"/>
                          <a:ea typeface="Quicksand"/>
                          <a:cs typeface="Quicksand"/>
                          <a:sym typeface="Quicksand"/>
                        </a:rPr>
                        <a:t>Output</a:t>
                      </a:r>
                      <a:endParaRPr b="1">
                        <a:latin typeface="Quicksand"/>
                        <a:ea typeface="Quicksand"/>
                        <a:cs typeface="Quicksand"/>
                        <a:sym typeface="Quicksand"/>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solidFill>
                      <a:srgbClr val="D9D9D9"/>
                    </a:solidFill>
                  </a:tcPr>
                </a:tc>
                <a:extLst>
                  <a:ext uri="{0D108BD9-81ED-4DB2-BD59-A6C34878D82A}">
                    <a16:rowId xmlns:a16="http://schemas.microsoft.com/office/drawing/2014/main" val="10000"/>
                  </a:ext>
                </a:extLst>
              </a:tr>
              <a:tr h="213350">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00000"/>
                        </a:lnSpc>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00000"/>
                        </a:lnSpc>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extLst>
                  <a:ext uri="{0D108BD9-81ED-4DB2-BD59-A6C34878D82A}">
                    <a16:rowId xmlns:a16="http://schemas.microsoft.com/office/drawing/2014/main" val="10001"/>
                  </a:ext>
                </a:extLst>
              </a:tr>
              <a:tr h="213350">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extLst>
                  <a:ext uri="{0D108BD9-81ED-4DB2-BD59-A6C34878D82A}">
                    <a16:rowId xmlns:a16="http://schemas.microsoft.com/office/drawing/2014/main" val="10002"/>
                  </a:ext>
                </a:extLst>
              </a:tr>
              <a:tr h="213350">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00000"/>
                        </a:lnSpc>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extLst>
                  <a:ext uri="{0D108BD9-81ED-4DB2-BD59-A6C34878D82A}">
                    <a16:rowId xmlns:a16="http://schemas.microsoft.com/office/drawing/2014/main" val="10003"/>
                  </a:ext>
                </a:extLst>
              </a:tr>
              <a:tr h="213350">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00000"/>
                        </a:lnSpc>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extLst>
                  <a:ext uri="{0D108BD9-81ED-4DB2-BD59-A6C34878D82A}">
                    <a16:rowId xmlns:a16="http://schemas.microsoft.com/office/drawing/2014/main" val="10004"/>
                  </a:ext>
                </a:extLst>
              </a:tr>
              <a:tr h="213350">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00000"/>
                        </a:lnSpc>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extLst>
                  <a:ext uri="{0D108BD9-81ED-4DB2-BD59-A6C34878D82A}">
                    <a16:rowId xmlns:a16="http://schemas.microsoft.com/office/drawing/2014/main" val="10005"/>
                  </a:ext>
                </a:extLst>
              </a:tr>
              <a:tr h="213350">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00000"/>
                        </a:lnSpc>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extLst>
                  <a:ext uri="{0D108BD9-81ED-4DB2-BD59-A6C34878D82A}">
                    <a16:rowId xmlns:a16="http://schemas.microsoft.com/office/drawing/2014/main" val="10006"/>
                  </a:ext>
                </a:extLst>
              </a:tr>
              <a:tr h="213350">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00000"/>
                        </a:lnSpc>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extLst>
                  <a:ext uri="{0D108BD9-81ED-4DB2-BD59-A6C34878D82A}">
                    <a16:rowId xmlns:a16="http://schemas.microsoft.com/office/drawing/2014/main" val="10007"/>
                  </a:ext>
                </a:extLst>
              </a:tr>
              <a:tr h="213350">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00000"/>
                        </a:lnSpc>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extLst>
                  <a:ext uri="{0D108BD9-81ED-4DB2-BD59-A6C34878D82A}">
                    <a16:rowId xmlns:a16="http://schemas.microsoft.com/office/drawing/2014/main" val="10008"/>
                  </a:ext>
                </a:extLst>
              </a:tr>
              <a:tr h="213350">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00000"/>
                        </a:lnSpc>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extLst>
                  <a:ext uri="{0D108BD9-81ED-4DB2-BD59-A6C34878D82A}">
                    <a16:rowId xmlns:a16="http://schemas.microsoft.com/office/drawing/2014/main" val="10009"/>
                  </a:ext>
                </a:extLst>
              </a:tr>
              <a:tr h="213350">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00000"/>
                        </a:lnSpc>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extLst>
                  <a:ext uri="{0D108BD9-81ED-4DB2-BD59-A6C34878D82A}">
                    <a16:rowId xmlns:a16="http://schemas.microsoft.com/office/drawing/2014/main" val="10010"/>
                  </a:ext>
                </a:extLst>
              </a:tr>
              <a:tr h="213350">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00000"/>
                        </a:lnSpc>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extLst>
                  <a:ext uri="{0D108BD9-81ED-4DB2-BD59-A6C34878D82A}">
                    <a16:rowId xmlns:a16="http://schemas.microsoft.com/office/drawing/2014/main" val="10011"/>
                  </a:ext>
                </a:extLst>
              </a:tr>
              <a:tr h="213350">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00000"/>
                        </a:lnSpc>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extLst>
                  <a:ext uri="{0D108BD9-81ED-4DB2-BD59-A6C34878D82A}">
                    <a16:rowId xmlns:a16="http://schemas.microsoft.com/office/drawing/2014/main" val="10012"/>
                  </a:ext>
                </a:extLst>
              </a:tr>
              <a:tr h="213350">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00000"/>
                        </a:lnSpc>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extLst>
                  <a:ext uri="{0D108BD9-81ED-4DB2-BD59-A6C34878D82A}">
                    <a16:rowId xmlns:a16="http://schemas.microsoft.com/office/drawing/2014/main" val="10013"/>
                  </a:ext>
                </a:extLst>
              </a:tr>
              <a:tr h="213350">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00000"/>
                        </a:lnSpc>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00000"/>
                        </a:lnSpc>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extLst>
                  <a:ext uri="{0D108BD9-81ED-4DB2-BD59-A6C34878D82A}">
                    <a16:rowId xmlns:a16="http://schemas.microsoft.com/office/drawing/2014/main" val="10014"/>
                  </a:ext>
                </a:extLst>
              </a:tr>
              <a:tr h="213350">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00000"/>
                        </a:lnSpc>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extLst>
                  <a:ext uri="{0D108BD9-81ED-4DB2-BD59-A6C34878D82A}">
                    <a16:rowId xmlns:a16="http://schemas.microsoft.com/office/drawing/2014/main" val="10015"/>
                  </a:ext>
                </a:extLst>
              </a:tr>
              <a:tr h="213350">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00000"/>
                        </a:lnSpc>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00000"/>
                        </a:lnSpc>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extLst>
                  <a:ext uri="{0D108BD9-81ED-4DB2-BD59-A6C34878D82A}">
                    <a16:rowId xmlns:a16="http://schemas.microsoft.com/office/drawing/2014/main" val="10016"/>
                  </a:ext>
                </a:extLst>
              </a:tr>
            </a:tbl>
          </a:graphicData>
        </a:graphic>
      </p:graphicFrame>
      <p:graphicFrame>
        <p:nvGraphicFramePr>
          <p:cNvPr id="384" name="Google Shape;384;p30"/>
          <p:cNvGraphicFramePr/>
          <p:nvPr/>
        </p:nvGraphicFramePr>
        <p:xfrm>
          <a:off x="310900" y="1168925"/>
          <a:ext cx="4111700" cy="1686560"/>
        </p:xfrm>
        <a:graphic>
          <a:graphicData uri="http://schemas.openxmlformats.org/drawingml/2006/table">
            <a:tbl>
              <a:tblPr>
                <a:noFill/>
                <a:tableStyleId>{7304AA0F-B8CD-4632-B2D9-FE46D024B69D}</a:tableStyleId>
              </a:tblPr>
              <a:tblGrid>
                <a:gridCol w="377800">
                  <a:extLst>
                    <a:ext uri="{9D8B030D-6E8A-4147-A177-3AD203B41FA5}">
                      <a16:colId xmlns:a16="http://schemas.microsoft.com/office/drawing/2014/main" val="20000"/>
                    </a:ext>
                  </a:extLst>
                </a:gridCol>
                <a:gridCol w="3733900">
                  <a:extLst>
                    <a:ext uri="{9D8B030D-6E8A-4147-A177-3AD203B41FA5}">
                      <a16:colId xmlns:a16="http://schemas.microsoft.com/office/drawing/2014/main" val="20001"/>
                    </a:ext>
                  </a:extLst>
                </a:gridCol>
              </a:tblGrid>
              <a:tr h="393700">
                <a:tc>
                  <a:txBody>
                    <a:bodyPr/>
                    <a:lstStyle/>
                    <a:p>
                      <a:pPr marL="0" lvl="0" indent="0" algn="r" rtl="0">
                        <a:spcBef>
                          <a:spcPts val="0"/>
                        </a:spcBef>
                        <a:spcAft>
                          <a:spcPts val="0"/>
                        </a:spcAft>
                        <a:buNone/>
                      </a:pPr>
                      <a:r>
                        <a:rPr lang="en-GB">
                          <a:solidFill>
                            <a:srgbClr val="666666"/>
                          </a:solidFill>
                          <a:latin typeface="Roboto Mono"/>
                          <a:ea typeface="Roboto Mono"/>
                          <a:cs typeface="Roboto Mono"/>
                          <a:sym typeface="Roboto Mono"/>
                        </a:rPr>
                        <a:t>1</a:t>
                      </a:r>
                      <a:endParaRPr>
                        <a:solidFill>
                          <a:srgbClr val="666666"/>
                        </a:solidFill>
                        <a:latin typeface="Roboto Mono"/>
                        <a:ea typeface="Roboto Mono"/>
                        <a:cs typeface="Roboto Mono"/>
                        <a:sym typeface="Roboto Mono"/>
                      </a:endParaRPr>
                    </a:p>
                    <a:p>
                      <a:pPr marL="0" lvl="0" indent="0" algn="r" rtl="0">
                        <a:spcBef>
                          <a:spcPts val="0"/>
                        </a:spcBef>
                        <a:spcAft>
                          <a:spcPts val="0"/>
                        </a:spcAft>
                        <a:buNone/>
                      </a:pPr>
                      <a:r>
                        <a:rPr lang="en-GB">
                          <a:solidFill>
                            <a:srgbClr val="666666"/>
                          </a:solidFill>
                          <a:latin typeface="Roboto Mono"/>
                          <a:ea typeface="Roboto Mono"/>
                          <a:cs typeface="Roboto Mono"/>
                          <a:sym typeface="Roboto Mono"/>
                        </a:rPr>
                        <a:t>2</a:t>
                      </a:r>
                      <a:endParaRPr>
                        <a:solidFill>
                          <a:srgbClr val="666666"/>
                        </a:solidFill>
                        <a:latin typeface="Roboto Mono"/>
                        <a:ea typeface="Roboto Mono"/>
                        <a:cs typeface="Roboto Mono"/>
                        <a:sym typeface="Roboto Mono"/>
                      </a:endParaRPr>
                    </a:p>
                    <a:p>
                      <a:pPr marL="0" lvl="0" indent="0" algn="r" rtl="0">
                        <a:spcBef>
                          <a:spcPts val="600"/>
                        </a:spcBef>
                        <a:spcAft>
                          <a:spcPts val="0"/>
                        </a:spcAft>
                        <a:buNone/>
                      </a:pPr>
                      <a:r>
                        <a:rPr lang="en-GB">
                          <a:solidFill>
                            <a:srgbClr val="666666"/>
                          </a:solidFill>
                          <a:latin typeface="Roboto Mono"/>
                          <a:ea typeface="Roboto Mono"/>
                          <a:cs typeface="Roboto Mono"/>
                          <a:sym typeface="Roboto Mono"/>
                        </a:rPr>
                        <a:t>3</a:t>
                      </a:r>
                      <a:endParaRPr>
                        <a:solidFill>
                          <a:srgbClr val="666666"/>
                        </a:solidFill>
                        <a:latin typeface="Roboto Mono"/>
                        <a:ea typeface="Roboto Mono"/>
                        <a:cs typeface="Roboto Mono"/>
                        <a:sym typeface="Roboto Mono"/>
                      </a:endParaRPr>
                    </a:p>
                    <a:p>
                      <a:pPr marL="0" lvl="0" indent="0" algn="r" rtl="0">
                        <a:spcBef>
                          <a:spcPts val="600"/>
                        </a:spcBef>
                        <a:spcAft>
                          <a:spcPts val="0"/>
                        </a:spcAft>
                        <a:buNone/>
                      </a:pPr>
                      <a:r>
                        <a:rPr lang="en-GB">
                          <a:solidFill>
                            <a:srgbClr val="666666"/>
                          </a:solidFill>
                          <a:latin typeface="Roboto Mono"/>
                          <a:ea typeface="Roboto Mono"/>
                          <a:cs typeface="Roboto Mono"/>
                          <a:sym typeface="Roboto Mono"/>
                        </a:rPr>
                        <a:t>4</a:t>
                      </a:r>
                      <a:endParaRPr>
                        <a:solidFill>
                          <a:srgbClr val="666666"/>
                        </a:solidFill>
                        <a:latin typeface="Roboto Mono"/>
                        <a:ea typeface="Roboto Mono"/>
                        <a:cs typeface="Roboto Mono"/>
                        <a:sym typeface="Roboto Mono"/>
                      </a:endParaRPr>
                    </a:p>
                    <a:p>
                      <a:pPr marL="0" lvl="0" indent="0" algn="r" rtl="0">
                        <a:spcBef>
                          <a:spcPts val="0"/>
                        </a:spcBef>
                        <a:spcAft>
                          <a:spcPts val="0"/>
                        </a:spcAft>
                        <a:buNone/>
                      </a:pPr>
                      <a:r>
                        <a:rPr lang="en-GB">
                          <a:solidFill>
                            <a:srgbClr val="666666"/>
                          </a:solidFill>
                          <a:latin typeface="Roboto Mono"/>
                          <a:ea typeface="Roboto Mono"/>
                          <a:cs typeface="Roboto Mono"/>
                          <a:sym typeface="Roboto Mono"/>
                        </a:rPr>
                        <a:t>5</a:t>
                      </a:r>
                      <a:endParaRPr>
                        <a:solidFill>
                          <a:srgbClr val="666666"/>
                        </a:solidFill>
                        <a:latin typeface="Roboto Mono"/>
                        <a:ea typeface="Roboto Mono"/>
                        <a:cs typeface="Roboto Mono"/>
                        <a:sym typeface="Roboto Mono"/>
                      </a:endParaRPr>
                    </a:p>
                    <a:p>
                      <a:pPr marL="0" lvl="0" indent="0" algn="r" rtl="0">
                        <a:spcBef>
                          <a:spcPts val="600"/>
                        </a:spcBef>
                        <a:spcAft>
                          <a:spcPts val="0"/>
                        </a:spcAft>
                        <a:buNone/>
                      </a:pPr>
                      <a:r>
                        <a:rPr lang="en-GB">
                          <a:solidFill>
                            <a:srgbClr val="666666"/>
                          </a:solidFill>
                          <a:latin typeface="Roboto Mono"/>
                          <a:ea typeface="Roboto Mono"/>
                          <a:cs typeface="Roboto Mono"/>
                          <a:sym typeface="Roboto Mono"/>
                        </a:rPr>
                        <a:t>6</a:t>
                      </a:r>
                      <a:endParaRPr>
                        <a:solidFill>
                          <a:srgbClr val="666666"/>
                        </a:solidFill>
                        <a:latin typeface="Roboto Mono"/>
                        <a:ea typeface="Roboto Mono"/>
                        <a:cs typeface="Roboto Mono"/>
                        <a:sym typeface="Roboto Mono"/>
                      </a:endParaRPr>
                    </a:p>
                  </a:txBody>
                  <a:tcPr marL="88900" marR="88900" marT="88900" marB="88900">
                    <a:lnL w="12700" cap="flat" cmpd="sng">
                      <a:solidFill>
                        <a:srgbClr val="FFFFFF">
                          <a:alpha val="0"/>
                        </a:srgbClr>
                      </a:solidFill>
                      <a:prstDash val="solid"/>
                      <a:round/>
                      <a:headEnd type="none" w="sm" len="sm"/>
                      <a:tailEnd type="none" w="sm" len="sm"/>
                    </a:lnL>
                    <a:lnR w="12700" cap="flat" cmpd="sng">
                      <a:solidFill>
                        <a:srgbClr val="FFFFFF">
                          <a:alpha val="0"/>
                        </a:srgbClr>
                      </a:solidFill>
                      <a:prstDash val="solid"/>
                      <a:round/>
                      <a:headEnd type="none" w="sm" len="sm"/>
                      <a:tailEnd type="none" w="sm" len="sm"/>
                    </a:lnR>
                    <a:lnT w="12700" cap="flat" cmpd="sng">
                      <a:solidFill>
                        <a:srgbClr val="FFFFFF">
                          <a:alpha val="0"/>
                        </a:srgbClr>
                      </a:solidFill>
                      <a:prstDash val="solid"/>
                      <a:round/>
                      <a:headEnd type="none" w="sm" len="sm"/>
                      <a:tailEnd type="none" w="sm" len="sm"/>
                    </a:lnT>
                    <a:lnB w="12700" cap="flat" cmpd="sng">
                      <a:solidFill>
                        <a:srgbClr val="FFFFFF">
                          <a:alpha val="0"/>
                        </a:srgbClr>
                      </a:solidFill>
                      <a:prstDash val="solid"/>
                      <a:round/>
                      <a:headEnd type="none" w="sm" len="sm"/>
                      <a:tailEnd type="none" w="sm" len="sm"/>
                    </a:lnB>
                    <a:solidFill>
                      <a:srgbClr val="EFEFEF"/>
                    </a:solidFill>
                  </a:tcPr>
                </a:tc>
                <a:tc>
                  <a:txBody>
                    <a:bodyPr/>
                    <a:lstStyle/>
                    <a:p>
                      <a:pPr marL="0" lvl="0" indent="0" algn="l" rtl="0">
                        <a:spcBef>
                          <a:spcPts val="0"/>
                        </a:spcBef>
                        <a:spcAft>
                          <a:spcPts val="0"/>
                        </a:spcAft>
                        <a:buNone/>
                      </a:pPr>
                      <a:r>
                        <a:rPr lang="en-GB">
                          <a:latin typeface="Roboto Mono"/>
                          <a:ea typeface="Roboto Mono"/>
                          <a:cs typeface="Roboto Mono"/>
                          <a:sym typeface="Roboto Mono"/>
                        </a:rPr>
                        <a:t>print("Enter a number:")</a:t>
                      </a:r>
                      <a:endParaRPr>
                        <a:latin typeface="Roboto Mono"/>
                        <a:ea typeface="Roboto Mono"/>
                        <a:cs typeface="Roboto Mono"/>
                        <a:sym typeface="Roboto Mono"/>
                      </a:endParaRPr>
                    </a:p>
                    <a:p>
                      <a:pPr marL="0" lvl="0" indent="0" algn="l" rtl="0">
                        <a:spcBef>
                          <a:spcPts val="0"/>
                        </a:spcBef>
                        <a:spcAft>
                          <a:spcPts val="0"/>
                        </a:spcAft>
                        <a:buNone/>
                      </a:pPr>
                      <a:r>
                        <a:rPr lang="en-GB">
                          <a:latin typeface="Roboto Mono"/>
                          <a:ea typeface="Roboto Mono"/>
                          <a:cs typeface="Roboto Mono"/>
                          <a:sym typeface="Roboto Mono"/>
                        </a:rPr>
                        <a:t>num = int(input())</a:t>
                      </a:r>
                      <a:endParaRPr>
                        <a:latin typeface="Roboto Mono"/>
                        <a:ea typeface="Roboto Mono"/>
                        <a:cs typeface="Roboto Mono"/>
                        <a:sym typeface="Roboto Mono"/>
                      </a:endParaRPr>
                    </a:p>
                    <a:p>
                      <a:pPr marL="0" lvl="0" indent="0" algn="l" rtl="0">
                        <a:spcBef>
                          <a:spcPts val="600"/>
                        </a:spcBef>
                        <a:spcAft>
                          <a:spcPts val="0"/>
                        </a:spcAft>
                        <a:buNone/>
                      </a:pPr>
                      <a:r>
                        <a:rPr lang="en-GB">
                          <a:latin typeface="Roboto Mono"/>
                          <a:ea typeface="Roboto Mono"/>
                          <a:cs typeface="Roboto Mono"/>
                          <a:sym typeface="Roboto Mono"/>
                        </a:rPr>
                        <a:t>while num &gt; 2:</a:t>
                      </a:r>
                      <a:endParaRPr>
                        <a:latin typeface="Roboto Mono"/>
                        <a:ea typeface="Roboto Mono"/>
                        <a:cs typeface="Roboto Mono"/>
                        <a:sym typeface="Roboto Mono"/>
                      </a:endParaRPr>
                    </a:p>
                    <a:p>
                      <a:pPr marL="0" lvl="0" indent="0" algn="l" rtl="0">
                        <a:spcBef>
                          <a:spcPts val="600"/>
                        </a:spcBef>
                        <a:spcAft>
                          <a:spcPts val="0"/>
                        </a:spcAft>
                        <a:buNone/>
                      </a:pPr>
                      <a:r>
                        <a:rPr lang="en-GB">
                          <a:latin typeface="Roboto Mono"/>
                          <a:ea typeface="Roboto Mono"/>
                          <a:cs typeface="Roboto Mono"/>
                          <a:sym typeface="Roboto Mono"/>
                        </a:rPr>
                        <a:t>  if num % 3 == 0:</a:t>
                      </a:r>
                      <a:endParaRPr>
                        <a:latin typeface="Roboto Mono"/>
                        <a:ea typeface="Roboto Mono"/>
                        <a:cs typeface="Roboto Mono"/>
                        <a:sym typeface="Roboto Mono"/>
                      </a:endParaRPr>
                    </a:p>
                    <a:p>
                      <a:pPr marL="0" lvl="0" indent="0" algn="l" rtl="0">
                        <a:spcBef>
                          <a:spcPts val="0"/>
                        </a:spcBef>
                        <a:spcAft>
                          <a:spcPts val="0"/>
                        </a:spcAft>
                        <a:buNone/>
                      </a:pPr>
                      <a:r>
                        <a:rPr lang="en-GB">
                          <a:latin typeface="Roboto Mono"/>
                          <a:ea typeface="Roboto Mono"/>
                          <a:cs typeface="Roboto Mono"/>
                          <a:sym typeface="Roboto Mono"/>
                        </a:rPr>
                        <a:t>    print(num) </a:t>
                      </a:r>
                      <a:endParaRPr>
                        <a:latin typeface="Roboto Mono"/>
                        <a:ea typeface="Roboto Mono"/>
                        <a:cs typeface="Roboto Mono"/>
                        <a:sym typeface="Roboto Mono"/>
                      </a:endParaRPr>
                    </a:p>
                    <a:p>
                      <a:pPr marL="0" lvl="0" indent="0" algn="l" rtl="0">
                        <a:spcBef>
                          <a:spcPts val="600"/>
                        </a:spcBef>
                        <a:spcAft>
                          <a:spcPts val="0"/>
                        </a:spcAft>
                        <a:buNone/>
                      </a:pPr>
                      <a:r>
                        <a:rPr lang="en-GB">
                          <a:latin typeface="Roboto Mono"/>
                          <a:ea typeface="Roboto Mono"/>
                          <a:cs typeface="Roboto Mono"/>
                          <a:sym typeface="Roboto Mono"/>
                        </a:rPr>
                        <a:t>  num = num - 1</a:t>
                      </a:r>
                      <a:endParaRPr>
                        <a:latin typeface="Roboto Mono"/>
                        <a:ea typeface="Roboto Mono"/>
                        <a:cs typeface="Roboto Mono"/>
                        <a:sym typeface="Roboto Mono"/>
                      </a:endParaRPr>
                    </a:p>
                  </a:txBody>
                  <a:tcPr marL="88900" marR="88900" marT="88900" marB="88900">
                    <a:lnL w="12700" cap="flat" cmpd="sng">
                      <a:solidFill>
                        <a:srgbClr val="FFFFFF">
                          <a:alpha val="0"/>
                        </a:srgbClr>
                      </a:solidFill>
                      <a:prstDash val="solid"/>
                      <a:round/>
                      <a:headEnd type="none" w="sm" len="sm"/>
                      <a:tailEnd type="none" w="sm" len="sm"/>
                    </a:lnL>
                    <a:lnR w="12700" cap="flat" cmpd="sng">
                      <a:solidFill>
                        <a:srgbClr val="FFFFFF">
                          <a:alpha val="0"/>
                        </a:srgbClr>
                      </a:solidFill>
                      <a:prstDash val="solid"/>
                      <a:round/>
                      <a:headEnd type="none" w="sm" len="sm"/>
                      <a:tailEnd type="none" w="sm" len="sm"/>
                    </a:lnR>
                    <a:lnT w="12700" cap="flat" cmpd="sng">
                      <a:solidFill>
                        <a:srgbClr val="FFFFFF">
                          <a:alpha val="0"/>
                        </a:srgbClr>
                      </a:solidFill>
                      <a:prstDash val="solid"/>
                      <a:round/>
                      <a:headEnd type="none" w="sm" len="sm"/>
                      <a:tailEnd type="none" w="sm" len="sm"/>
                    </a:lnT>
                    <a:lnB w="12700" cap="flat" cmpd="sng">
                      <a:solidFill>
                        <a:srgbClr val="FFFFFF">
                          <a:alpha val="0"/>
                        </a:srgbClr>
                      </a:solidFill>
                      <a:prstDash val="solid"/>
                      <a:round/>
                      <a:headEnd type="none" w="sm" len="sm"/>
                      <a:tailEnd type="none" w="sm" len="sm"/>
                    </a:lnB>
                    <a:solidFill>
                      <a:srgbClr val="D9D9D9"/>
                    </a:solidFill>
                  </a:tcPr>
                </a:tc>
                <a:extLst>
                  <a:ext uri="{0D108BD9-81ED-4DB2-BD59-A6C34878D82A}">
                    <a16:rowId xmlns:a16="http://schemas.microsoft.com/office/drawing/2014/main" val="10000"/>
                  </a:ext>
                </a:extLst>
              </a:tr>
            </a:tbl>
          </a:graphicData>
        </a:graphic>
      </p:graphicFrame>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Shape 388"/>
        <p:cNvGrpSpPr/>
        <p:nvPr/>
      </p:nvGrpSpPr>
      <p:grpSpPr>
        <a:xfrm>
          <a:off x="0" y="0"/>
          <a:ext cx="0" cy="0"/>
          <a:chOff x="0" y="0"/>
          <a:chExt cx="0" cy="0"/>
        </a:xfrm>
      </p:grpSpPr>
      <p:sp>
        <p:nvSpPr>
          <p:cNvPr id="389" name="Google Shape;389;p31"/>
          <p:cNvSpPr txBox="1">
            <a:spLocks noGrp="1"/>
          </p:cNvSpPr>
          <p:nvPr>
            <p:ph type="title"/>
          </p:nvPr>
        </p:nvSpPr>
        <p:spPr>
          <a:xfrm>
            <a:off x="311400" y="314100"/>
            <a:ext cx="8521200" cy="6981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GB"/>
              <a:t>Trace table example</a:t>
            </a:r>
            <a:endParaRPr/>
          </a:p>
        </p:txBody>
      </p:sp>
      <p:sp>
        <p:nvSpPr>
          <p:cNvPr id="390" name="Google Shape;390;p31"/>
          <p:cNvSpPr txBox="1">
            <a:spLocks noGrp="1"/>
          </p:cNvSpPr>
          <p:nvPr>
            <p:ph type="subTitle" idx="3"/>
          </p:nvPr>
        </p:nvSpPr>
        <p:spPr>
          <a:xfrm>
            <a:off x="5257800" y="0"/>
            <a:ext cx="3564900" cy="314100"/>
          </a:xfrm>
          <a:prstGeom prst="rect">
            <a:avLst/>
          </a:prstGeom>
        </p:spPr>
        <p:txBody>
          <a:bodyPr spcFirstLastPara="1" wrap="square" lIns="91425" tIns="91425" rIns="0" bIns="91425" anchor="ctr" anchorCtr="0">
            <a:noAutofit/>
          </a:bodyPr>
          <a:lstStyle/>
          <a:p>
            <a:pPr marL="0" lvl="0" indent="0" algn="r" rtl="0">
              <a:spcBef>
                <a:spcPts val="0"/>
              </a:spcBef>
              <a:spcAft>
                <a:spcPts val="0"/>
              </a:spcAft>
              <a:buNone/>
            </a:pPr>
            <a:r>
              <a:rPr lang="en-GB"/>
              <a:t>Activity 1</a:t>
            </a:r>
            <a:endParaRPr/>
          </a:p>
        </p:txBody>
      </p:sp>
      <p:sp>
        <p:nvSpPr>
          <p:cNvPr id="391" name="Google Shape;391;p31"/>
          <p:cNvSpPr txBox="1"/>
          <p:nvPr/>
        </p:nvSpPr>
        <p:spPr>
          <a:xfrm>
            <a:off x="310900" y="3085350"/>
            <a:ext cx="4096500" cy="17067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1600"/>
              </a:spcAft>
              <a:buNone/>
            </a:pPr>
            <a:r>
              <a:rPr lang="en-GB" sz="1600">
                <a:solidFill>
                  <a:schemeClr val="dk1"/>
                </a:solidFill>
                <a:latin typeface="Quicksand"/>
                <a:ea typeface="Quicksand"/>
                <a:cs typeface="Quicksand"/>
                <a:sym typeface="Quicksand"/>
              </a:rPr>
              <a:t>We can identify the </a:t>
            </a:r>
            <a:r>
              <a:rPr lang="en-GB" sz="1600" b="1">
                <a:solidFill>
                  <a:schemeClr val="dk1"/>
                </a:solidFill>
                <a:latin typeface="Quicksand"/>
                <a:ea typeface="Quicksand"/>
                <a:cs typeface="Quicksand"/>
                <a:sym typeface="Quicksand"/>
              </a:rPr>
              <a:t>variables </a:t>
            </a:r>
            <a:r>
              <a:rPr lang="en-GB" sz="1600">
                <a:solidFill>
                  <a:schemeClr val="dk1"/>
                </a:solidFill>
                <a:latin typeface="Quicksand"/>
                <a:ea typeface="Quicksand"/>
                <a:cs typeface="Quicksand"/>
                <a:sym typeface="Quicksand"/>
              </a:rPr>
              <a:t>and </a:t>
            </a:r>
            <a:r>
              <a:rPr lang="en-GB" sz="1600" b="1">
                <a:solidFill>
                  <a:schemeClr val="dk1"/>
                </a:solidFill>
                <a:latin typeface="Quicksand"/>
                <a:ea typeface="Quicksand"/>
                <a:cs typeface="Quicksand"/>
                <a:sym typeface="Quicksand"/>
              </a:rPr>
              <a:t>conditions </a:t>
            </a:r>
            <a:r>
              <a:rPr lang="en-GB" sz="1600">
                <a:solidFill>
                  <a:schemeClr val="dk1"/>
                </a:solidFill>
                <a:latin typeface="Quicksand"/>
                <a:ea typeface="Quicksand"/>
                <a:cs typeface="Quicksand"/>
                <a:sym typeface="Quicksand"/>
              </a:rPr>
              <a:t>and add them</a:t>
            </a:r>
            <a:r>
              <a:rPr lang="en-GB" sz="1600" b="1">
                <a:solidFill>
                  <a:schemeClr val="dk1"/>
                </a:solidFill>
                <a:latin typeface="Quicksand"/>
                <a:ea typeface="Quicksand"/>
                <a:cs typeface="Quicksand"/>
                <a:sym typeface="Quicksand"/>
              </a:rPr>
              <a:t> </a:t>
            </a:r>
            <a:r>
              <a:rPr lang="en-GB" sz="1600">
                <a:solidFill>
                  <a:schemeClr val="dk1"/>
                </a:solidFill>
                <a:latin typeface="Quicksand"/>
                <a:ea typeface="Quicksand"/>
                <a:cs typeface="Quicksand"/>
                <a:sym typeface="Quicksand"/>
              </a:rPr>
              <a:t>to the headings to help keep track of the algorithm.</a:t>
            </a:r>
            <a:endParaRPr sz="1600">
              <a:solidFill>
                <a:srgbClr val="5B5BA5"/>
              </a:solidFill>
              <a:latin typeface="Quicksand"/>
              <a:ea typeface="Quicksand"/>
              <a:cs typeface="Quicksand"/>
              <a:sym typeface="Quicksand"/>
            </a:endParaRPr>
          </a:p>
        </p:txBody>
      </p:sp>
      <p:graphicFrame>
        <p:nvGraphicFramePr>
          <p:cNvPr id="392" name="Google Shape;392;p31"/>
          <p:cNvGraphicFramePr/>
          <p:nvPr/>
        </p:nvGraphicFramePr>
        <p:xfrm>
          <a:off x="4736600" y="1168925"/>
          <a:ext cx="4096500" cy="3627120"/>
        </p:xfrm>
        <a:graphic>
          <a:graphicData uri="http://schemas.openxmlformats.org/drawingml/2006/table">
            <a:tbl>
              <a:tblPr>
                <a:noFill/>
                <a:tableStyleId>{94A2C3CD-9DE3-408E-9214-E9A0C8484E3C}</a:tableStyleId>
              </a:tblPr>
              <a:tblGrid>
                <a:gridCol w="521325">
                  <a:extLst>
                    <a:ext uri="{9D8B030D-6E8A-4147-A177-3AD203B41FA5}">
                      <a16:colId xmlns:a16="http://schemas.microsoft.com/office/drawing/2014/main" val="20000"/>
                    </a:ext>
                  </a:extLst>
                </a:gridCol>
                <a:gridCol w="1266875">
                  <a:extLst>
                    <a:ext uri="{9D8B030D-6E8A-4147-A177-3AD203B41FA5}">
                      <a16:colId xmlns:a16="http://schemas.microsoft.com/office/drawing/2014/main" val="20001"/>
                    </a:ext>
                  </a:extLst>
                </a:gridCol>
                <a:gridCol w="1284175">
                  <a:extLst>
                    <a:ext uri="{9D8B030D-6E8A-4147-A177-3AD203B41FA5}">
                      <a16:colId xmlns:a16="http://schemas.microsoft.com/office/drawing/2014/main" val="20002"/>
                    </a:ext>
                  </a:extLst>
                </a:gridCol>
                <a:gridCol w="1024125">
                  <a:extLst>
                    <a:ext uri="{9D8B030D-6E8A-4147-A177-3AD203B41FA5}">
                      <a16:colId xmlns:a16="http://schemas.microsoft.com/office/drawing/2014/main" val="20003"/>
                    </a:ext>
                  </a:extLst>
                </a:gridCol>
              </a:tblGrid>
              <a:tr h="76275">
                <a:tc>
                  <a:txBody>
                    <a:bodyPr/>
                    <a:lstStyle/>
                    <a:p>
                      <a:pPr marL="0" lvl="0" indent="0" algn="ctr" rtl="0">
                        <a:lnSpc>
                          <a:spcPct val="100000"/>
                        </a:lnSpc>
                        <a:spcBef>
                          <a:spcPts val="0"/>
                        </a:spcBef>
                        <a:spcAft>
                          <a:spcPts val="0"/>
                        </a:spcAft>
                        <a:buNone/>
                      </a:pPr>
                      <a:r>
                        <a:rPr lang="en-GB">
                          <a:latin typeface="Quicksand"/>
                          <a:ea typeface="Quicksand"/>
                          <a:cs typeface="Quicksand"/>
                          <a:sym typeface="Quicksand"/>
                        </a:rPr>
                        <a:t>Line</a:t>
                      </a:r>
                      <a:endParaRPr>
                        <a:latin typeface="Quicksand"/>
                        <a:ea typeface="Quicksand"/>
                        <a:cs typeface="Quicksand"/>
                        <a:sym typeface="Quicksand"/>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solidFill>
                      <a:srgbClr val="D9D9D9"/>
                    </a:solidFill>
                  </a:tcPr>
                </a:tc>
                <a:tc>
                  <a:txBody>
                    <a:bodyPr/>
                    <a:lstStyle/>
                    <a:p>
                      <a:pPr marL="0" lvl="0" indent="0" algn="ctr" rtl="0">
                        <a:lnSpc>
                          <a:spcPct val="100000"/>
                        </a:lnSpc>
                        <a:spcBef>
                          <a:spcPts val="0"/>
                        </a:spcBef>
                        <a:spcAft>
                          <a:spcPts val="0"/>
                        </a:spcAft>
                        <a:buNone/>
                      </a:pPr>
                      <a:r>
                        <a:rPr lang="en-GB">
                          <a:latin typeface="Roboto Mono"/>
                          <a:ea typeface="Roboto Mono"/>
                          <a:cs typeface="Roboto Mono"/>
                          <a:sym typeface="Roboto Mono"/>
                        </a:rPr>
                        <a:t>num</a:t>
                      </a: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solidFill>
                      <a:srgbClr val="D9D9D9"/>
                    </a:solidFill>
                  </a:tcPr>
                </a:tc>
                <a:tc>
                  <a:txBody>
                    <a:bodyPr/>
                    <a:lstStyle/>
                    <a:p>
                      <a:pPr marL="0" marR="0" lvl="0" indent="0" algn="ctr" rtl="0">
                        <a:lnSpc>
                          <a:spcPct val="100000"/>
                        </a:lnSpc>
                        <a:spcBef>
                          <a:spcPts val="0"/>
                        </a:spcBef>
                        <a:spcAft>
                          <a:spcPts val="0"/>
                        </a:spcAft>
                        <a:buNone/>
                      </a:pPr>
                      <a:r>
                        <a:rPr lang="en-GB" b="1">
                          <a:latin typeface="Quicksand"/>
                          <a:ea typeface="Quicksand"/>
                          <a:cs typeface="Quicksand"/>
                          <a:sym typeface="Quicksand"/>
                        </a:rPr>
                        <a:t>Condition</a:t>
                      </a:r>
                      <a:endParaRPr b="1">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solidFill>
                      <a:srgbClr val="D9D9D9"/>
                    </a:solidFill>
                  </a:tcPr>
                </a:tc>
                <a:tc>
                  <a:txBody>
                    <a:bodyPr/>
                    <a:lstStyle/>
                    <a:p>
                      <a:pPr marL="0" marR="0" lvl="0" indent="0" algn="ctr" rtl="0">
                        <a:lnSpc>
                          <a:spcPct val="100000"/>
                        </a:lnSpc>
                        <a:spcBef>
                          <a:spcPts val="0"/>
                        </a:spcBef>
                        <a:spcAft>
                          <a:spcPts val="0"/>
                        </a:spcAft>
                        <a:buNone/>
                      </a:pPr>
                      <a:r>
                        <a:rPr lang="en-GB" b="1">
                          <a:latin typeface="Quicksand"/>
                          <a:ea typeface="Quicksand"/>
                          <a:cs typeface="Quicksand"/>
                          <a:sym typeface="Quicksand"/>
                        </a:rPr>
                        <a:t>Output</a:t>
                      </a:r>
                      <a:endParaRPr b="1">
                        <a:latin typeface="Quicksand"/>
                        <a:ea typeface="Quicksand"/>
                        <a:cs typeface="Quicksand"/>
                        <a:sym typeface="Quicksand"/>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solidFill>
                      <a:srgbClr val="D9D9D9"/>
                    </a:solidFill>
                  </a:tcPr>
                </a:tc>
                <a:extLst>
                  <a:ext uri="{0D108BD9-81ED-4DB2-BD59-A6C34878D82A}">
                    <a16:rowId xmlns:a16="http://schemas.microsoft.com/office/drawing/2014/main" val="10000"/>
                  </a:ext>
                </a:extLst>
              </a:tr>
              <a:tr h="213350">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00000"/>
                        </a:lnSpc>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00000"/>
                        </a:lnSpc>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extLst>
                  <a:ext uri="{0D108BD9-81ED-4DB2-BD59-A6C34878D82A}">
                    <a16:rowId xmlns:a16="http://schemas.microsoft.com/office/drawing/2014/main" val="10001"/>
                  </a:ext>
                </a:extLst>
              </a:tr>
              <a:tr h="213350">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extLst>
                  <a:ext uri="{0D108BD9-81ED-4DB2-BD59-A6C34878D82A}">
                    <a16:rowId xmlns:a16="http://schemas.microsoft.com/office/drawing/2014/main" val="10002"/>
                  </a:ext>
                </a:extLst>
              </a:tr>
              <a:tr h="213350">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00000"/>
                        </a:lnSpc>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extLst>
                  <a:ext uri="{0D108BD9-81ED-4DB2-BD59-A6C34878D82A}">
                    <a16:rowId xmlns:a16="http://schemas.microsoft.com/office/drawing/2014/main" val="10003"/>
                  </a:ext>
                </a:extLst>
              </a:tr>
              <a:tr h="213350">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00000"/>
                        </a:lnSpc>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extLst>
                  <a:ext uri="{0D108BD9-81ED-4DB2-BD59-A6C34878D82A}">
                    <a16:rowId xmlns:a16="http://schemas.microsoft.com/office/drawing/2014/main" val="10004"/>
                  </a:ext>
                </a:extLst>
              </a:tr>
              <a:tr h="213350">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00000"/>
                        </a:lnSpc>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extLst>
                  <a:ext uri="{0D108BD9-81ED-4DB2-BD59-A6C34878D82A}">
                    <a16:rowId xmlns:a16="http://schemas.microsoft.com/office/drawing/2014/main" val="10005"/>
                  </a:ext>
                </a:extLst>
              </a:tr>
              <a:tr h="213350">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00000"/>
                        </a:lnSpc>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extLst>
                  <a:ext uri="{0D108BD9-81ED-4DB2-BD59-A6C34878D82A}">
                    <a16:rowId xmlns:a16="http://schemas.microsoft.com/office/drawing/2014/main" val="10006"/>
                  </a:ext>
                </a:extLst>
              </a:tr>
              <a:tr h="213350">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00000"/>
                        </a:lnSpc>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extLst>
                  <a:ext uri="{0D108BD9-81ED-4DB2-BD59-A6C34878D82A}">
                    <a16:rowId xmlns:a16="http://schemas.microsoft.com/office/drawing/2014/main" val="10007"/>
                  </a:ext>
                </a:extLst>
              </a:tr>
              <a:tr h="213350">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00000"/>
                        </a:lnSpc>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extLst>
                  <a:ext uri="{0D108BD9-81ED-4DB2-BD59-A6C34878D82A}">
                    <a16:rowId xmlns:a16="http://schemas.microsoft.com/office/drawing/2014/main" val="10008"/>
                  </a:ext>
                </a:extLst>
              </a:tr>
              <a:tr h="213350">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00000"/>
                        </a:lnSpc>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extLst>
                  <a:ext uri="{0D108BD9-81ED-4DB2-BD59-A6C34878D82A}">
                    <a16:rowId xmlns:a16="http://schemas.microsoft.com/office/drawing/2014/main" val="10009"/>
                  </a:ext>
                </a:extLst>
              </a:tr>
              <a:tr h="213350">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00000"/>
                        </a:lnSpc>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extLst>
                  <a:ext uri="{0D108BD9-81ED-4DB2-BD59-A6C34878D82A}">
                    <a16:rowId xmlns:a16="http://schemas.microsoft.com/office/drawing/2014/main" val="10010"/>
                  </a:ext>
                </a:extLst>
              </a:tr>
              <a:tr h="213350">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00000"/>
                        </a:lnSpc>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extLst>
                  <a:ext uri="{0D108BD9-81ED-4DB2-BD59-A6C34878D82A}">
                    <a16:rowId xmlns:a16="http://schemas.microsoft.com/office/drawing/2014/main" val="10011"/>
                  </a:ext>
                </a:extLst>
              </a:tr>
              <a:tr h="213350">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00000"/>
                        </a:lnSpc>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extLst>
                  <a:ext uri="{0D108BD9-81ED-4DB2-BD59-A6C34878D82A}">
                    <a16:rowId xmlns:a16="http://schemas.microsoft.com/office/drawing/2014/main" val="10012"/>
                  </a:ext>
                </a:extLst>
              </a:tr>
              <a:tr h="213350">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00000"/>
                        </a:lnSpc>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extLst>
                  <a:ext uri="{0D108BD9-81ED-4DB2-BD59-A6C34878D82A}">
                    <a16:rowId xmlns:a16="http://schemas.microsoft.com/office/drawing/2014/main" val="10013"/>
                  </a:ext>
                </a:extLst>
              </a:tr>
              <a:tr h="213350">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00000"/>
                        </a:lnSpc>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00000"/>
                        </a:lnSpc>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extLst>
                  <a:ext uri="{0D108BD9-81ED-4DB2-BD59-A6C34878D82A}">
                    <a16:rowId xmlns:a16="http://schemas.microsoft.com/office/drawing/2014/main" val="10014"/>
                  </a:ext>
                </a:extLst>
              </a:tr>
              <a:tr h="213350">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00000"/>
                        </a:lnSpc>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extLst>
                  <a:ext uri="{0D108BD9-81ED-4DB2-BD59-A6C34878D82A}">
                    <a16:rowId xmlns:a16="http://schemas.microsoft.com/office/drawing/2014/main" val="10015"/>
                  </a:ext>
                </a:extLst>
              </a:tr>
              <a:tr h="213350">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00000"/>
                        </a:lnSpc>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00000"/>
                        </a:lnSpc>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extLst>
                  <a:ext uri="{0D108BD9-81ED-4DB2-BD59-A6C34878D82A}">
                    <a16:rowId xmlns:a16="http://schemas.microsoft.com/office/drawing/2014/main" val="10016"/>
                  </a:ext>
                </a:extLst>
              </a:tr>
            </a:tbl>
          </a:graphicData>
        </a:graphic>
      </p:graphicFrame>
      <p:graphicFrame>
        <p:nvGraphicFramePr>
          <p:cNvPr id="393" name="Google Shape;393;p31"/>
          <p:cNvGraphicFramePr/>
          <p:nvPr/>
        </p:nvGraphicFramePr>
        <p:xfrm>
          <a:off x="310900" y="1168925"/>
          <a:ext cx="4111700" cy="1686560"/>
        </p:xfrm>
        <a:graphic>
          <a:graphicData uri="http://schemas.openxmlformats.org/drawingml/2006/table">
            <a:tbl>
              <a:tblPr>
                <a:noFill/>
                <a:tableStyleId>{7304AA0F-B8CD-4632-B2D9-FE46D024B69D}</a:tableStyleId>
              </a:tblPr>
              <a:tblGrid>
                <a:gridCol w="377800">
                  <a:extLst>
                    <a:ext uri="{9D8B030D-6E8A-4147-A177-3AD203B41FA5}">
                      <a16:colId xmlns:a16="http://schemas.microsoft.com/office/drawing/2014/main" val="20000"/>
                    </a:ext>
                  </a:extLst>
                </a:gridCol>
                <a:gridCol w="3733900">
                  <a:extLst>
                    <a:ext uri="{9D8B030D-6E8A-4147-A177-3AD203B41FA5}">
                      <a16:colId xmlns:a16="http://schemas.microsoft.com/office/drawing/2014/main" val="20001"/>
                    </a:ext>
                  </a:extLst>
                </a:gridCol>
              </a:tblGrid>
              <a:tr h="393700">
                <a:tc>
                  <a:txBody>
                    <a:bodyPr/>
                    <a:lstStyle/>
                    <a:p>
                      <a:pPr marL="0" lvl="0" indent="0" algn="r" rtl="0">
                        <a:spcBef>
                          <a:spcPts val="0"/>
                        </a:spcBef>
                        <a:spcAft>
                          <a:spcPts val="0"/>
                        </a:spcAft>
                        <a:buNone/>
                      </a:pPr>
                      <a:r>
                        <a:rPr lang="en-GB">
                          <a:solidFill>
                            <a:srgbClr val="666666"/>
                          </a:solidFill>
                          <a:latin typeface="Roboto Mono"/>
                          <a:ea typeface="Roboto Mono"/>
                          <a:cs typeface="Roboto Mono"/>
                          <a:sym typeface="Roboto Mono"/>
                        </a:rPr>
                        <a:t>1</a:t>
                      </a:r>
                      <a:endParaRPr>
                        <a:solidFill>
                          <a:srgbClr val="666666"/>
                        </a:solidFill>
                        <a:latin typeface="Roboto Mono"/>
                        <a:ea typeface="Roboto Mono"/>
                        <a:cs typeface="Roboto Mono"/>
                        <a:sym typeface="Roboto Mono"/>
                      </a:endParaRPr>
                    </a:p>
                    <a:p>
                      <a:pPr marL="0" lvl="0" indent="0" algn="r" rtl="0">
                        <a:spcBef>
                          <a:spcPts val="0"/>
                        </a:spcBef>
                        <a:spcAft>
                          <a:spcPts val="0"/>
                        </a:spcAft>
                        <a:buNone/>
                      </a:pPr>
                      <a:r>
                        <a:rPr lang="en-GB">
                          <a:solidFill>
                            <a:srgbClr val="666666"/>
                          </a:solidFill>
                          <a:latin typeface="Roboto Mono"/>
                          <a:ea typeface="Roboto Mono"/>
                          <a:cs typeface="Roboto Mono"/>
                          <a:sym typeface="Roboto Mono"/>
                        </a:rPr>
                        <a:t>2</a:t>
                      </a:r>
                      <a:endParaRPr>
                        <a:solidFill>
                          <a:srgbClr val="666666"/>
                        </a:solidFill>
                        <a:latin typeface="Roboto Mono"/>
                        <a:ea typeface="Roboto Mono"/>
                        <a:cs typeface="Roboto Mono"/>
                        <a:sym typeface="Roboto Mono"/>
                      </a:endParaRPr>
                    </a:p>
                    <a:p>
                      <a:pPr marL="0" lvl="0" indent="0" algn="r" rtl="0">
                        <a:spcBef>
                          <a:spcPts val="600"/>
                        </a:spcBef>
                        <a:spcAft>
                          <a:spcPts val="0"/>
                        </a:spcAft>
                        <a:buNone/>
                      </a:pPr>
                      <a:r>
                        <a:rPr lang="en-GB">
                          <a:solidFill>
                            <a:srgbClr val="666666"/>
                          </a:solidFill>
                          <a:latin typeface="Roboto Mono"/>
                          <a:ea typeface="Roboto Mono"/>
                          <a:cs typeface="Roboto Mono"/>
                          <a:sym typeface="Roboto Mono"/>
                        </a:rPr>
                        <a:t>3</a:t>
                      </a:r>
                      <a:endParaRPr>
                        <a:solidFill>
                          <a:srgbClr val="666666"/>
                        </a:solidFill>
                        <a:latin typeface="Roboto Mono"/>
                        <a:ea typeface="Roboto Mono"/>
                        <a:cs typeface="Roboto Mono"/>
                        <a:sym typeface="Roboto Mono"/>
                      </a:endParaRPr>
                    </a:p>
                    <a:p>
                      <a:pPr marL="0" lvl="0" indent="0" algn="r" rtl="0">
                        <a:spcBef>
                          <a:spcPts val="600"/>
                        </a:spcBef>
                        <a:spcAft>
                          <a:spcPts val="0"/>
                        </a:spcAft>
                        <a:buNone/>
                      </a:pPr>
                      <a:r>
                        <a:rPr lang="en-GB">
                          <a:solidFill>
                            <a:srgbClr val="666666"/>
                          </a:solidFill>
                          <a:latin typeface="Roboto Mono"/>
                          <a:ea typeface="Roboto Mono"/>
                          <a:cs typeface="Roboto Mono"/>
                          <a:sym typeface="Roboto Mono"/>
                        </a:rPr>
                        <a:t>4</a:t>
                      </a:r>
                      <a:endParaRPr>
                        <a:solidFill>
                          <a:srgbClr val="666666"/>
                        </a:solidFill>
                        <a:latin typeface="Roboto Mono"/>
                        <a:ea typeface="Roboto Mono"/>
                        <a:cs typeface="Roboto Mono"/>
                        <a:sym typeface="Roboto Mono"/>
                      </a:endParaRPr>
                    </a:p>
                    <a:p>
                      <a:pPr marL="0" lvl="0" indent="0" algn="r" rtl="0">
                        <a:spcBef>
                          <a:spcPts val="0"/>
                        </a:spcBef>
                        <a:spcAft>
                          <a:spcPts val="0"/>
                        </a:spcAft>
                        <a:buNone/>
                      </a:pPr>
                      <a:r>
                        <a:rPr lang="en-GB">
                          <a:solidFill>
                            <a:srgbClr val="666666"/>
                          </a:solidFill>
                          <a:latin typeface="Roboto Mono"/>
                          <a:ea typeface="Roboto Mono"/>
                          <a:cs typeface="Roboto Mono"/>
                          <a:sym typeface="Roboto Mono"/>
                        </a:rPr>
                        <a:t>5</a:t>
                      </a:r>
                      <a:endParaRPr>
                        <a:solidFill>
                          <a:srgbClr val="666666"/>
                        </a:solidFill>
                        <a:latin typeface="Roboto Mono"/>
                        <a:ea typeface="Roboto Mono"/>
                        <a:cs typeface="Roboto Mono"/>
                        <a:sym typeface="Roboto Mono"/>
                      </a:endParaRPr>
                    </a:p>
                    <a:p>
                      <a:pPr marL="0" lvl="0" indent="0" algn="r" rtl="0">
                        <a:spcBef>
                          <a:spcPts val="600"/>
                        </a:spcBef>
                        <a:spcAft>
                          <a:spcPts val="0"/>
                        </a:spcAft>
                        <a:buNone/>
                      </a:pPr>
                      <a:r>
                        <a:rPr lang="en-GB">
                          <a:solidFill>
                            <a:srgbClr val="666666"/>
                          </a:solidFill>
                          <a:latin typeface="Roboto Mono"/>
                          <a:ea typeface="Roboto Mono"/>
                          <a:cs typeface="Roboto Mono"/>
                          <a:sym typeface="Roboto Mono"/>
                        </a:rPr>
                        <a:t>6</a:t>
                      </a:r>
                      <a:endParaRPr>
                        <a:solidFill>
                          <a:srgbClr val="666666"/>
                        </a:solidFill>
                        <a:latin typeface="Roboto Mono"/>
                        <a:ea typeface="Roboto Mono"/>
                        <a:cs typeface="Roboto Mono"/>
                        <a:sym typeface="Roboto Mono"/>
                      </a:endParaRPr>
                    </a:p>
                  </a:txBody>
                  <a:tcPr marL="88900" marR="88900" marT="88900" marB="88900">
                    <a:lnL w="12700" cap="flat" cmpd="sng">
                      <a:solidFill>
                        <a:srgbClr val="FFFFFF">
                          <a:alpha val="0"/>
                        </a:srgbClr>
                      </a:solidFill>
                      <a:prstDash val="solid"/>
                      <a:round/>
                      <a:headEnd type="none" w="sm" len="sm"/>
                      <a:tailEnd type="none" w="sm" len="sm"/>
                    </a:lnL>
                    <a:lnR w="12700" cap="flat" cmpd="sng">
                      <a:solidFill>
                        <a:srgbClr val="FFFFFF">
                          <a:alpha val="0"/>
                        </a:srgbClr>
                      </a:solidFill>
                      <a:prstDash val="solid"/>
                      <a:round/>
                      <a:headEnd type="none" w="sm" len="sm"/>
                      <a:tailEnd type="none" w="sm" len="sm"/>
                    </a:lnR>
                    <a:lnT w="12700" cap="flat" cmpd="sng">
                      <a:solidFill>
                        <a:srgbClr val="FFFFFF">
                          <a:alpha val="0"/>
                        </a:srgbClr>
                      </a:solidFill>
                      <a:prstDash val="solid"/>
                      <a:round/>
                      <a:headEnd type="none" w="sm" len="sm"/>
                      <a:tailEnd type="none" w="sm" len="sm"/>
                    </a:lnT>
                    <a:lnB w="12700" cap="flat" cmpd="sng">
                      <a:solidFill>
                        <a:srgbClr val="FFFFFF">
                          <a:alpha val="0"/>
                        </a:srgbClr>
                      </a:solidFill>
                      <a:prstDash val="solid"/>
                      <a:round/>
                      <a:headEnd type="none" w="sm" len="sm"/>
                      <a:tailEnd type="none" w="sm" len="sm"/>
                    </a:lnB>
                    <a:solidFill>
                      <a:srgbClr val="EFEFEF"/>
                    </a:solidFill>
                  </a:tcPr>
                </a:tc>
                <a:tc>
                  <a:txBody>
                    <a:bodyPr/>
                    <a:lstStyle/>
                    <a:p>
                      <a:pPr marL="0" lvl="0" indent="0" algn="l" rtl="0">
                        <a:spcBef>
                          <a:spcPts val="0"/>
                        </a:spcBef>
                        <a:spcAft>
                          <a:spcPts val="0"/>
                        </a:spcAft>
                        <a:buNone/>
                      </a:pPr>
                      <a:r>
                        <a:rPr lang="en-GB">
                          <a:latin typeface="Roboto Mono"/>
                          <a:ea typeface="Roboto Mono"/>
                          <a:cs typeface="Roboto Mono"/>
                          <a:sym typeface="Roboto Mono"/>
                        </a:rPr>
                        <a:t>print("Enter a number:")</a:t>
                      </a:r>
                      <a:endParaRPr>
                        <a:latin typeface="Roboto Mono"/>
                        <a:ea typeface="Roboto Mono"/>
                        <a:cs typeface="Roboto Mono"/>
                        <a:sym typeface="Roboto Mono"/>
                      </a:endParaRPr>
                    </a:p>
                    <a:p>
                      <a:pPr marL="0" lvl="0" indent="0" algn="l" rtl="0">
                        <a:spcBef>
                          <a:spcPts val="0"/>
                        </a:spcBef>
                        <a:spcAft>
                          <a:spcPts val="0"/>
                        </a:spcAft>
                        <a:buNone/>
                      </a:pPr>
                      <a:r>
                        <a:rPr lang="en-GB">
                          <a:latin typeface="Roboto Mono"/>
                          <a:ea typeface="Roboto Mono"/>
                          <a:cs typeface="Roboto Mono"/>
                          <a:sym typeface="Roboto Mono"/>
                        </a:rPr>
                        <a:t>num = int(input())</a:t>
                      </a:r>
                      <a:endParaRPr>
                        <a:latin typeface="Roboto Mono"/>
                        <a:ea typeface="Roboto Mono"/>
                        <a:cs typeface="Roboto Mono"/>
                        <a:sym typeface="Roboto Mono"/>
                      </a:endParaRPr>
                    </a:p>
                    <a:p>
                      <a:pPr marL="0" lvl="0" indent="0" algn="l" rtl="0">
                        <a:spcBef>
                          <a:spcPts val="600"/>
                        </a:spcBef>
                        <a:spcAft>
                          <a:spcPts val="0"/>
                        </a:spcAft>
                        <a:buNone/>
                      </a:pPr>
                      <a:r>
                        <a:rPr lang="en-GB">
                          <a:latin typeface="Roboto Mono"/>
                          <a:ea typeface="Roboto Mono"/>
                          <a:cs typeface="Roboto Mono"/>
                          <a:sym typeface="Roboto Mono"/>
                        </a:rPr>
                        <a:t>while num &gt; 2:</a:t>
                      </a:r>
                      <a:endParaRPr>
                        <a:latin typeface="Roboto Mono"/>
                        <a:ea typeface="Roboto Mono"/>
                        <a:cs typeface="Roboto Mono"/>
                        <a:sym typeface="Roboto Mono"/>
                      </a:endParaRPr>
                    </a:p>
                    <a:p>
                      <a:pPr marL="0" lvl="0" indent="0" algn="l" rtl="0">
                        <a:spcBef>
                          <a:spcPts val="600"/>
                        </a:spcBef>
                        <a:spcAft>
                          <a:spcPts val="0"/>
                        </a:spcAft>
                        <a:buNone/>
                      </a:pPr>
                      <a:r>
                        <a:rPr lang="en-GB">
                          <a:latin typeface="Roboto Mono"/>
                          <a:ea typeface="Roboto Mono"/>
                          <a:cs typeface="Roboto Mono"/>
                          <a:sym typeface="Roboto Mono"/>
                        </a:rPr>
                        <a:t>  if num % 3 == 0:</a:t>
                      </a:r>
                      <a:endParaRPr>
                        <a:latin typeface="Roboto Mono"/>
                        <a:ea typeface="Roboto Mono"/>
                        <a:cs typeface="Roboto Mono"/>
                        <a:sym typeface="Roboto Mono"/>
                      </a:endParaRPr>
                    </a:p>
                    <a:p>
                      <a:pPr marL="0" lvl="0" indent="0" algn="l" rtl="0">
                        <a:spcBef>
                          <a:spcPts val="0"/>
                        </a:spcBef>
                        <a:spcAft>
                          <a:spcPts val="0"/>
                        </a:spcAft>
                        <a:buNone/>
                      </a:pPr>
                      <a:r>
                        <a:rPr lang="en-GB">
                          <a:latin typeface="Roboto Mono"/>
                          <a:ea typeface="Roboto Mono"/>
                          <a:cs typeface="Roboto Mono"/>
                          <a:sym typeface="Roboto Mono"/>
                        </a:rPr>
                        <a:t>    print(num) </a:t>
                      </a:r>
                      <a:endParaRPr>
                        <a:latin typeface="Roboto Mono"/>
                        <a:ea typeface="Roboto Mono"/>
                        <a:cs typeface="Roboto Mono"/>
                        <a:sym typeface="Roboto Mono"/>
                      </a:endParaRPr>
                    </a:p>
                    <a:p>
                      <a:pPr marL="0" lvl="0" indent="0" algn="l" rtl="0">
                        <a:spcBef>
                          <a:spcPts val="600"/>
                        </a:spcBef>
                        <a:spcAft>
                          <a:spcPts val="0"/>
                        </a:spcAft>
                        <a:buNone/>
                      </a:pPr>
                      <a:r>
                        <a:rPr lang="en-GB">
                          <a:latin typeface="Roboto Mono"/>
                          <a:ea typeface="Roboto Mono"/>
                          <a:cs typeface="Roboto Mono"/>
                          <a:sym typeface="Roboto Mono"/>
                        </a:rPr>
                        <a:t>  num = num - 1</a:t>
                      </a:r>
                      <a:endParaRPr>
                        <a:latin typeface="Roboto Mono"/>
                        <a:ea typeface="Roboto Mono"/>
                        <a:cs typeface="Roboto Mono"/>
                        <a:sym typeface="Roboto Mono"/>
                      </a:endParaRPr>
                    </a:p>
                  </a:txBody>
                  <a:tcPr marL="88900" marR="88900" marT="88900" marB="88900">
                    <a:lnL w="12700" cap="flat" cmpd="sng">
                      <a:solidFill>
                        <a:srgbClr val="FFFFFF">
                          <a:alpha val="0"/>
                        </a:srgbClr>
                      </a:solidFill>
                      <a:prstDash val="solid"/>
                      <a:round/>
                      <a:headEnd type="none" w="sm" len="sm"/>
                      <a:tailEnd type="none" w="sm" len="sm"/>
                    </a:lnL>
                    <a:lnR w="12700" cap="flat" cmpd="sng">
                      <a:solidFill>
                        <a:srgbClr val="FFFFFF">
                          <a:alpha val="0"/>
                        </a:srgbClr>
                      </a:solidFill>
                      <a:prstDash val="solid"/>
                      <a:round/>
                      <a:headEnd type="none" w="sm" len="sm"/>
                      <a:tailEnd type="none" w="sm" len="sm"/>
                    </a:lnR>
                    <a:lnT w="12700" cap="flat" cmpd="sng">
                      <a:solidFill>
                        <a:srgbClr val="FFFFFF">
                          <a:alpha val="0"/>
                        </a:srgbClr>
                      </a:solidFill>
                      <a:prstDash val="solid"/>
                      <a:round/>
                      <a:headEnd type="none" w="sm" len="sm"/>
                      <a:tailEnd type="none" w="sm" len="sm"/>
                    </a:lnT>
                    <a:lnB w="12700" cap="flat" cmpd="sng">
                      <a:solidFill>
                        <a:srgbClr val="FFFFFF">
                          <a:alpha val="0"/>
                        </a:srgbClr>
                      </a:solidFill>
                      <a:prstDash val="solid"/>
                      <a:round/>
                      <a:headEnd type="none" w="sm" len="sm"/>
                      <a:tailEnd type="none" w="sm" len="sm"/>
                    </a:lnB>
                    <a:solidFill>
                      <a:srgbClr val="D9D9D9"/>
                    </a:solidFill>
                  </a:tcPr>
                </a:tc>
                <a:extLst>
                  <a:ext uri="{0D108BD9-81ED-4DB2-BD59-A6C34878D82A}">
                    <a16:rowId xmlns:a16="http://schemas.microsoft.com/office/drawing/2014/main" val="10000"/>
                  </a:ext>
                </a:extLst>
              </a:tr>
            </a:tbl>
          </a:graphicData>
        </a:graphic>
      </p:graphicFrame>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Shape 397"/>
        <p:cNvGrpSpPr/>
        <p:nvPr/>
      </p:nvGrpSpPr>
      <p:grpSpPr>
        <a:xfrm>
          <a:off x="0" y="0"/>
          <a:ext cx="0" cy="0"/>
          <a:chOff x="0" y="0"/>
          <a:chExt cx="0" cy="0"/>
        </a:xfrm>
      </p:grpSpPr>
      <p:sp>
        <p:nvSpPr>
          <p:cNvPr id="398" name="Google Shape;398;p32"/>
          <p:cNvSpPr txBox="1">
            <a:spLocks noGrp="1"/>
          </p:cNvSpPr>
          <p:nvPr>
            <p:ph type="title"/>
          </p:nvPr>
        </p:nvSpPr>
        <p:spPr>
          <a:xfrm>
            <a:off x="311400" y="314100"/>
            <a:ext cx="8521200" cy="6981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GB"/>
              <a:t>Trace table example</a:t>
            </a:r>
            <a:endParaRPr/>
          </a:p>
        </p:txBody>
      </p:sp>
      <p:sp>
        <p:nvSpPr>
          <p:cNvPr id="399" name="Google Shape;399;p32"/>
          <p:cNvSpPr txBox="1">
            <a:spLocks noGrp="1"/>
          </p:cNvSpPr>
          <p:nvPr>
            <p:ph type="subTitle" idx="3"/>
          </p:nvPr>
        </p:nvSpPr>
        <p:spPr>
          <a:xfrm>
            <a:off x="5257800" y="0"/>
            <a:ext cx="3564900" cy="314100"/>
          </a:xfrm>
          <a:prstGeom prst="rect">
            <a:avLst/>
          </a:prstGeom>
        </p:spPr>
        <p:txBody>
          <a:bodyPr spcFirstLastPara="1" wrap="square" lIns="91425" tIns="91425" rIns="0" bIns="91425" anchor="ctr" anchorCtr="0">
            <a:noAutofit/>
          </a:bodyPr>
          <a:lstStyle/>
          <a:p>
            <a:pPr marL="0" lvl="0" indent="0" algn="r" rtl="0">
              <a:spcBef>
                <a:spcPts val="0"/>
              </a:spcBef>
              <a:spcAft>
                <a:spcPts val="0"/>
              </a:spcAft>
              <a:buNone/>
            </a:pPr>
            <a:r>
              <a:rPr lang="en-GB"/>
              <a:t>Activity 1</a:t>
            </a:r>
            <a:endParaRPr/>
          </a:p>
        </p:txBody>
      </p:sp>
      <p:sp>
        <p:nvSpPr>
          <p:cNvPr id="400" name="Google Shape;400;p32"/>
          <p:cNvSpPr txBox="1"/>
          <p:nvPr/>
        </p:nvSpPr>
        <p:spPr>
          <a:xfrm>
            <a:off x="310900" y="3085350"/>
            <a:ext cx="4096500" cy="17067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1600"/>
              </a:spcAft>
              <a:buNone/>
            </a:pPr>
            <a:r>
              <a:rPr lang="en-GB" sz="1600">
                <a:solidFill>
                  <a:schemeClr val="dk1"/>
                </a:solidFill>
                <a:latin typeface="Quicksand"/>
                <a:ea typeface="Quicksand"/>
                <a:cs typeface="Quicksand"/>
                <a:sym typeface="Quicksand"/>
              </a:rPr>
              <a:t>Then walk through the code. The first line has no </a:t>
            </a:r>
            <a:r>
              <a:rPr lang="en-GB" sz="1600" b="1">
                <a:solidFill>
                  <a:schemeClr val="dk1"/>
                </a:solidFill>
                <a:latin typeface="Quicksand"/>
                <a:ea typeface="Quicksand"/>
                <a:cs typeface="Quicksand"/>
                <a:sym typeface="Quicksand"/>
              </a:rPr>
              <a:t>variables</a:t>
            </a:r>
            <a:r>
              <a:rPr lang="en-GB" sz="1600">
                <a:solidFill>
                  <a:schemeClr val="dk1"/>
                </a:solidFill>
                <a:latin typeface="Quicksand"/>
                <a:ea typeface="Quicksand"/>
                <a:cs typeface="Quicksand"/>
                <a:sym typeface="Quicksand"/>
              </a:rPr>
              <a:t>, </a:t>
            </a:r>
            <a:r>
              <a:rPr lang="en-GB" sz="1600" b="1">
                <a:solidFill>
                  <a:schemeClr val="dk1"/>
                </a:solidFill>
                <a:latin typeface="Quicksand"/>
                <a:ea typeface="Quicksand"/>
                <a:cs typeface="Quicksand"/>
                <a:sym typeface="Quicksand"/>
              </a:rPr>
              <a:t>conditions </a:t>
            </a:r>
            <a:r>
              <a:rPr lang="en-GB" sz="1600">
                <a:solidFill>
                  <a:schemeClr val="dk1"/>
                </a:solidFill>
                <a:latin typeface="Quicksand"/>
                <a:ea typeface="Quicksand"/>
                <a:cs typeface="Quicksand"/>
                <a:sym typeface="Quicksand"/>
              </a:rPr>
              <a:t>or </a:t>
            </a:r>
            <a:r>
              <a:rPr lang="en-GB" sz="1600" b="1">
                <a:solidFill>
                  <a:schemeClr val="dk1"/>
                </a:solidFill>
                <a:latin typeface="Quicksand"/>
                <a:ea typeface="Quicksand"/>
                <a:cs typeface="Quicksand"/>
                <a:sym typeface="Quicksand"/>
              </a:rPr>
              <a:t>output </a:t>
            </a:r>
            <a:r>
              <a:rPr lang="en-GB" sz="1600">
                <a:solidFill>
                  <a:schemeClr val="dk1"/>
                </a:solidFill>
                <a:latin typeface="Quicksand"/>
                <a:ea typeface="Quicksand"/>
                <a:cs typeface="Quicksand"/>
                <a:sym typeface="Quicksand"/>
              </a:rPr>
              <a:t>so we don’t add anything to the table. </a:t>
            </a:r>
            <a:endParaRPr sz="1600">
              <a:solidFill>
                <a:srgbClr val="5B5BA5"/>
              </a:solidFill>
              <a:latin typeface="Quicksand"/>
              <a:ea typeface="Quicksand"/>
              <a:cs typeface="Quicksand"/>
              <a:sym typeface="Quicksand"/>
            </a:endParaRPr>
          </a:p>
        </p:txBody>
      </p:sp>
      <p:graphicFrame>
        <p:nvGraphicFramePr>
          <p:cNvPr id="401" name="Google Shape;401;p32"/>
          <p:cNvGraphicFramePr/>
          <p:nvPr/>
        </p:nvGraphicFramePr>
        <p:xfrm>
          <a:off x="4736600" y="1168925"/>
          <a:ext cx="4096500" cy="3627120"/>
        </p:xfrm>
        <a:graphic>
          <a:graphicData uri="http://schemas.openxmlformats.org/drawingml/2006/table">
            <a:tbl>
              <a:tblPr>
                <a:noFill/>
                <a:tableStyleId>{94A2C3CD-9DE3-408E-9214-E9A0C8484E3C}</a:tableStyleId>
              </a:tblPr>
              <a:tblGrid>
                <a:gridCol w="521325">
                  <a:extLst>
                    <a:ext uri="{9D8B030D-6E8A-4147-A177-3AD203B41FA5}">
                      <a16:colId xmlns:a16="http://schemas.microsoft.com/office/drawing/2014/main" val="20000"/>
                    </a:ext>
                  </a:extLst>
                </a:gridCol>
                <a:gridCol w="1266875">
                  <a:extLst>
                    <a:ext uri="{9D8B030D-6E8A-4147-A177-3AD203B41FA5}">
                      <a16:colId xmlns:a16="http://schemas.microsoft.com/office/drawing/2014/main" val="20001"/>
                    </a:ext>
                  </a:extLst>
                </a:gridCol>
                <a:gridCol w="1284175">
                  <a:extLst>
                    <a:ext uri="{9D8B030D-6E8A-4147-A177-3AD203B41FA5}">
                      <a16:colId xmlns:a16="http://schemas.microsoft.com/office/drawing/2014/main" val="20002"/>
                    </a:ext>
                  </a:extLst>
                </a:gridCol>
                <a:gridCol w="1024125">
                  <a:extLst>
                    <a:ext uri="{9D8B030D-6E8A-4147-A177-3AD203B41FA5}">
                      <a16:colId xmlns:a16="http://schemas.microsoft.com/office/drawing/2014/main" val="20003"/>
                    </a:ext>
                  </a:extLst>
                </a:gridCol>
              </a:tblGrid>
              <a:tr h="76275">
                <a:tc>
                  <a:txBody>
                    <a:bodyPr/>
                    <a:lstStyle/>
                    <a:p>
                      <a:pPr marL="0" lvl="0" indent="0" algn="ctr" rtl="0">
                        <a:lnSpc>
                          <a:spcPct val="100000"/>
                        </a:lnSpc>
                        <a:spcBef>
                          <a:spcPts val="0"/>
                        </a:spcBef>
                        <a:spcAft>
                          <a:spcPts val="0"/>
                        </a:spcAft>
                        <a:buNone/>
                      </a:pPr>
                      <a:r>
                        <a:rPr lang="en-GB">
                          <a:latin typeface="Quicksand"/>
                          <a:ea typeface="Quicksand"/>
                          <a:cs typeface="Quicksand"/>
                          <a:sym typeface="Quicksand"/>
                        </a:rPr>
                        <a:t>Line</a:t>
                      </a:r>
                      <a:endParaRPr>
                        <a:latin typeface="Quicksand"/>
                        <a:ea typeface="Quicksand"/>
                        <a:cs typeface="Quicksand"/>
                        <a:sym typeface="Quicksand"/>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solidFill>
                      <a:srgbClr val="D9D9D9"/>
                    </a:solidFill>
                  </a:tcPr>
                </a:tc>
                <a:tc>
                  <a:txBody>
                    <a:bodyPr/>
                    <a:lstStyle/>
                    <a:p>
                      <a:pPr marL="0" lvl="0" indent="0" algn="ctr" rtl="0">
                        <a:lnSpc>
                          <a:spcPct val="100000"/>
                        </a:lnSpc>
                        <a:spcBef>
                          <a:spcPts val="0"/>
                        </a:spcBef>
                        <a:spcAft>
                          <a:spcPts val="0"/>
                        </a:spcAft>
                        <a:buNone/>
                      </a:pPr>
                      <a:r>
                        <a:rPr lang="en-GB">
                          <a:latin typeface="Roboto Mono"/>
                          <a:ea typeface="Roboto Mono"/>
                          <a:cs typeface="Roboto Mono"/>
                          <a:sym typeface="Roboto Mono"/>
                        </a:rPr>
                        <a:t>num</a:t>
                      </a: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solidFill>
                      <a:srgbClr val="D9D9D9"/>
                    </a:solidFill>
                  </a:tcPr>
                </a:tc>
                <a:tc>
                  <a:txBody>
                    <a:bodyPr/>
                    <a:lstStyle/>
                    <a:p>
                      <a:pPr marL="0" marR="0" lvl="0" indent="0" algn="ctr" rtl="0">
                        <a:lnSpc>
                          <a:spcPct val="100000"/>
                        </a:lnSpc>
                        <a:spcBef>
                          <a:spcPts val="0"/>
                        </a:spcBef>
                        <a:spcAft>
                          <a:spcPts val="0"/>
                        </a:spcAft>
                        <a:buNone/>
                      </a:pPr>
                      <a:r>
                        <a:rPr lang="en-GB" b="1">
                          <a:latin typeface="Quicksand"/>
                          <a:ea typeface="Quicksand"/>
                          <a:cs typeface="Quicksand"/>
                          <a:sym typeface="Quicksand"/>
                        </a:rPr>
                        <a:t>Condition</a:t>
                      </a:r>
                      <a:endParaRPr b="1">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solidFill>
                      <a:srgbClr val="D9D9D9"/>
                    </a:solidFill>
                  </a:tcPr>
                </a:tc>
                <a:tc>
                  <a:txBody>
                    <a:bodyPr/>
                    <a:lstStyle/>
                    <a:p>
                      <a:pPr marL="0" marR="0" lvl="0" indent="0" algn="ctr" rtl="0">
                        <a:lnSpc>
                          <a:spcPct val="100000"/>
                        </a:lnSpc>
                        <a:spcBef>
                          <a:spcPts val="0"/>
                        </a:spcBef>
                        <a:spcAft>
                          <a:spcPts val="0"/>
                        </a:spcAft>
                        <a:buNone/>
                      </a:pPr>
                      <a:r>
                        <a:rPr lang="en-GB" b="1">
                          <a:latin typeface="Quicksand"/>
                          <a:ea typeface="Quicksand"/>
                          <a:cs typeface="Quicksand"/>
                          <a:sym typeface="Quicksand"/>
                        </a:rPr>
                        <a:t>Output</a:t>
                      </a:r>
                      <a:endParaRPr b="1">
                        <a:latin typeface="Quicksand"/>
                        <a:ea typeface="Quicksand"/>
                        <a:cs typeface="Quicksand"/>
                        <a:sym typeface="Quicksand"/>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solidFill>
                      <a:srgbClr val="D9D9D9"/>
                    </a:solidFill>
                  </a:tcPr>
                </a:tc>
                <a:extLst>
                  <a:ext uri="{0D108BD9-81ED-4DB2-BD59-A6C34878D82A}">
                    <a16:rowId xmlns:a16="http://schemas.microsoft.com/office/drawing/2014/main" val="10000"/>
                  </a:ext>
                </a:extLst>
              </a:tr>
              <a:tr h="213350">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00000"/>
                        </a:lnSpc>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00000"/>
                        </a:lnSpc>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extLst>
                  <a:ext uri="{0D108BD9-81ED-4DB2-BD59-A6C34878D82A}">
                    <a16:rowId xmlns:a16="http://schemas.microsoft.com/office/drawing/2014/main" val="10001"/>
                  </a:ext>
                </a:extLst>
              </a:tr>
              <a:tr h="213350">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extLst>
                  <a:ext uri="{0D108BD9-81ED-4DB2-BD59-A6C34878D82A}">
                    <a16:rowId xmlns:a16="http://schemas.microsoft.com/office/drawing/2014/main" val="10002"/>
                  </a:ext>
                </a:extLst>
              </a:tr>
              <a:tr h="213350">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00000"/>
                        </a:lnSpc>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extLst>
                  <a:ext uri="{0D108BD9-81ED-4DB2-BD59-A6C34878D82A}">
                    <a16:rowId xmlns:a16="http://schemas.microsoft.com/office/drawing/2014/main" val="10003"/>
                  </a:ext>
                </a:extLst>
              </a:tr>
              <a:tr h="213350">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00000"/>
                        </a:lnSpc>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extLst>
                  <a:ext uri="{0D108BD9-81ED-4DB2-BD59-A6C34878D82A}">
                    <a16:rowId xmlns:a16="http://schemas.microsoft.com/office/drawing/2014/main" val="10004"/>
                  </a:ext>
                </a:extLst>
              </a:tr>
              <a:tr h="213350">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00000"/>
                        </a:lnSpc>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extLst>
                  <a:ext uri="{0D108BD9-81ED-4DB2-BD59-A6C34878D82A}">
                    <a16:rowId xmlns:a16="http://schemas.microsoft.com/office/drawing/2014/main" val="10005"/>
                  </a:ext>
                </a:extLst>
              </a:tr>
              <a:tr h="213350">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00000"/>
                        </a:lnSpc>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extLst>
                  <a:ext uri="{0D108BD9-81ED-4DB2-BD59-A6C34878D82A}">
                    <a16:rowId xmlns:a16="http://schemas.microsoft.com/office/drawing/2014/main" val="10006"/>
                  </a:ext>
                </a:extLst>
              </a:tr>
              <a:tr h="213350">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00000"/>
                        </a:lnSpc>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extLst>
                  <a:ext uri="{0D108BD9-81ED-4DB2-BD59-A6C34878D82A}">
                    <a16:rowId xmlns:a16="http://schemas.microsoft.com/office/drawing/2014/main" val="10007"/>
                  </a:ext>
                </a:extLst>
              </a:tr>
              <a:tr h="213350">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00000"/>
                        </a:lnSpc>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extLst>
                  <a:ext uri="{0D108BD9-81ED-4DB2-BD59-A6C34878D82A}">
                    <a16:rowId xmlns:a16="http://schemas.microsoft.com/office/drawing/2014/main" val="10008"/>
                  </a:ext>
                </a:extLst>
              </a:tr>
              <a:tr h="213350">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00000"/>
                        </a:lnSpc>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extLst>
                  <a:ext uri="{0D108BD9-81ED-4DB2-BD59-A6C34878D82A}">
                    <a16:rowId xmlns:a16="http://schemas.microsoft.com/office/drawing/2014/main" val="10009"/>
                  </a:ext>
                </a:extLst>
              </a:tr>
              <a:tr h="213350">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00000"/>
                        </a:lnSpc>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extLst>
                  <a:ext uri="{0D108BD9-81ED-4DB2-BD59-A6C34878D82A}">
                    <a16:rowId xmlns:a16="http://schemas.microsoft.com/office/drawing/2014/main" val="10010"/>
                  </a:ext>
                </a:extLst>
              </a:tr>
              <a:tr h="213350">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00000"/>
                        </a:lnSpc>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extLst>
                  <a:ext uri="{0D108BD9-81ED-4DB2-BD59-A6C34878D82A}">
                    <a16:rowId xmlns:a16="http://schemas.microsoft.com/office/drawing/2014/main" val="10011"/>
                  </a:ext>
                </a:extLst>
              </a:tr>
              <a:tr h="213350">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00000"/>
                        </a:lnSpc>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extLst>
                  <a:ext uri="{0D108BD9-81ED-4DB2-BD59-A6C34878D82A}">
                    <a16:rowId xmlns:a16="http://schemas.microsoft.com/office/drawing/2014/main" val="10012"/>
                  </a:ext>
                </a:extLst>
              </a:tr>
              <a:tr h="213350">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00000"/>
                        </a:lnSpc>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extLst>
                  <a:ext uri="{0D108BD9-81ED-4DB2-BD59-A6C34878D82A}">
                    <a16:rowId xmlns:a16="http://schemas.microsoft.com/office/drawing/2014/main" val="10013"/>
                  </a:ext>
                </a:extLst>
              </a:tr>
              <a:tr h="213350">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00000"/>
                        </a:lnSpc>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00000"/>
                        </a:lnSpc>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extLst>
                  <a:ext uri="{0D108BD9-81ED-4DB2-BD59-A6C34878D82A}">
                    <a16:rowId xmlns:a16="http://schemas.microsoft.com/office/drawing/2014/main" val="10014"/>
                  </a:ext>
                </a:extLst>
              </a:tr>
              <a:tr h="213350">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00000"/>
                        </a:lnSpc>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extLst>
                  <a:ext uri="{0D108BD9-81ED-4DB2-BD59-A6C34878D82A}">
                    <a16:rowId xmlns:a16="http://schemas.microsoft.com/office/drawing/2014/main" val="10015"/>
                  </a:ext>
                </a:extLst>
              </a:tr>
              <a:tr h="213350">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00000"/>
                        </a:lnSpc>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00000"/>
                        </a:lnSpc>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extLst>
                  <a:ext uri="{0D108BD9-81ED-4DB2-BD59-A6C34878D82A}">
                    <a16:rowId xmlns:a16="http://schemas.microsoft.com/office/drawing/2014/main" val="10016"/>
                  </a:ext>
                </a:extLst>
              </a:tr>
            </a:tbl>
          </a:graphicData>
        </a:graphic>
      </p:graphicFrame>
      <p:graphicFrame>
        <p:nvGraphicFramePr>
          <p:cNvPr id="402" name="Google Shape;402;p32"/>
          <p:cNvGraphicFramePr/>
          <p:nvPr/>
        </p:nvGraphicFramePr>
        <p:xfrm>
          <a:off x="310900" y="1168925"/>
          <a:ext cx="4111700" cy="1686560"/>
        </p:xfrm>
        <a:graphic>
          <a:graphicData uri="http://schemas.openxmlformats.org/drawingml/2006/table">
            <a:tbl>
              <a:tblPr>
                <a:noFill/>
                <a:tableStyleId>{7304AA0F-B8CD-4632-B2D9-FE46D024B69D}</a:tableStyleId>
              </a:tblPr>
              <a:tblGrid>
                <a:gridCol w="377800">
                  <a:extLst>
                    <a:ext uri="{9D8B030D-6E8A-4147-A177-3AD203B41FA5}">
                      <a16:colId xmlns:a16="http://schemas.microsoft.com/office/drawing/2014/main" val="20000"/>
                    </a:ext>
                  </a:extLst>
                </a:gridCol>
                <a:gridCol w="3733900">
                  <a:extLst>
                    <a:ext uri="{9D8B030D-6E8A-4147-A177-3AD203B41FA5}">
                      <a16:colId xmlns:a16="http://schemas.microsoft.com/office/drawing/2014/main" val="20001"/>
                    </a:ext>
                  </a:extLst>
                </a:gridCol>
              </a:tblGrid>
              <a:tr h="393700">
                <a:tc>
                  <a:txBody>
                    <a:bodyPr/>
                    <a:lstStyle/>
                    <a:p>
                      <a:pPr marL="0" lvl="0" indent="0" algn="r" rtl="0">
                        <a:spcBef>
                          <a:spcPts val="0"/>
                        </a:spcBef>
                        <a:spcAft>
                          <a:spcPts val="0"/>
                        </a:spcAft>
                        <a:buNone/>
                      </a:pPr>
                      <a:r>
                        <a:rPr lang="en-GB">
                          <a:solidFill>
                            <a:srgbClr val="666666"/>
                          </a:solidFill>
                          <a:latin typeface="Roboto Mono"/>
                          <a:ea typeface="Roboto Mono"/>
                          <a:cs typeface="Roboto Mono"/>
                          <a:sym typeface="Roboto Mono"/>
                        </a:rPr>
                        <a:t>1</a:t>
                      </a:r>
                      <a:endParaRPr>
                        <a:solidFill>
                          <a:srgbClr val="666666"/>
                        </a:solidFill>
                        <a:latin typeface="Roboto Mono"/>
                        <a:ea typeface="Roboto Mono"/>
                        <a:cs typeface="Roboto Mono"/>
                        <a:sym typeface="Roboto Mono"/>
                      </a:endParaRPr>
                    </a:p>
                    <a:p>
                      <a:pPr marL="0" lvl="0" indent="0" algn="r" rtl="0">
                        <a:spcBef>
                          <a:spcPts val="0"/>
                        </a:spcBef>
                        <a:spcAft>
                          <a:spcPts val="0"/>
                        </a:spcAft>
                        <a:buNone/>
                      </a:pPr>
                      <a:r>
                        <a:rPr lang="en-GB">
                          <a:solidFill>
                            <a:srgbClr val="666666"/>
                          </a:solidFill>
                          <a:latin typeface="Roboto Mono"/>
                          <a:ea typeface="Roboto Mono"/>
                          <a:cs typeface="Roboto Mono"/>
                          <a:sym typeface="Roboto Mono"/>
                        </a:rPr>
                        <a:t>2</a:t>
                      </a:r>
                      <a:endParaRPr>
                        <a:solidFill>
                          <a:srgbClr val="666666"/>
                        </a:solidFill>
                        <a:latin typeface="Roboto Mono"/>
                        <a:ea typeface="Roboto Mono"/>
                        <a:cs typeface="Roboto Mono"/>
                        <a:sym typeface="Roboto Mono"/>
                      </a:endParaRPr>
                    </a:p>
                    <a:p>
                      <a:pPr marL="0" lvl="0" indent="0" algn="r" rtl="0">
                        <a:spcBef>
                          <a:spcPts val="600"/>
                        </a:spcBef>
                        <a:spcAft>
                          <a:spcPts val="0"/>
                        </a:spcAft>
                        <a:buNone/>
                      </a:pPr>
                      <a:r>
                        <a:rPr lang="en-GB">
                          <a:solidFill>
                            <a:srgbClr val="666666"/>
                          </a:solidFill>
                          <a:latin typeface="Roboto Mono"/>
                          <a:ea typeface="Roboto Mono"/>
                          <a:cs typeface="Roboto Mono"/>
                          <a:sym typeface="Roboto Mono"/>
                        </a:rPr>
                        <a:t>3</a:t>
                      </a:r>
                      <a:endParaRPr>
                        <a:solidFill>
                          <a:srgbClr val="666666"/>
                        </a:solidFill>
                        <a:latin typeface="Roboto Mono"/>
                        <a:ea typeface="Roboto Mono"/>
                        <a:cs typeface="Roboto Mono"/>
                        <a:sym typeface="Roboto Mono"/>
                      </a:endParaRPr>
                    </a:p>
                    <a:p>
                      <a:pPr marL="0" lvl="0" indent="0" algn="r" rtl="0">
                        <a:spcBef>
                          <a:spcPts val="600"/>
                        </a:spcBef>
                        <a:spcAft>
                          <a:spcPts val="0"/>
                        </a:spcAft>
                        <a:buNone/>
                      </a:pPr>
                      <a:r>
                        <a:rPr lang="en-GB">
                          <a:solidFill>
                            <a:srgbClr val="666666"/>
                          </a:solidFill>
                          <a:latin typeface="Roboto Mono"/>
                          <a:ea typeface="Roboto Mono"/>
                          <a:cs typeface="Roboto Mono"/>
                          <a:sym typeface="Roboto Mono"/>
                        </a:rPr>
                        <a:t>4</a:t>
                      </a:r>
                      <a:endParaRPr>
                        <a:solidFill>
                          <a:srgbClr val="666666"/>
                        </a:solidFill>
                        <a:latin typeface="Roboto Mono"/>
                        <a:ea typeface="Roboto Mono"/>
                        <a:cs typeface="Roboto Mono"/>
                        <a:sym typeface="Roboto Mono"/>
                      </a:endParaRPr>
                    </a:p>
                    <a:p>
                      <a:pPr marL="0" lvl="0" indent="0" algn="r" rtl="0">
                        <a:spcBef>
                          <a:spcPts val="0"/>
                        </a:spcBef>
                        <a:spcAft>
                          <a:spcPts val="0"/>
                        </a:spcAft>
                        <a:buNone/>
                      </a:pPr>
                      <a:r>
                        <a:rPr lang="en-GB">
                          <a:solidFill>
                            <a:srgbClr val="666666"/>
                          </a:solidFill>
                          <a:latin typeface="Roboto Mono"/>
                          <a:ea typeface="Roboto Mono"/>
                          <a:cs typeface="Roboto Mono"/>
                          <a:sym typeface="Roboto Mono"/>
                        </a:rPr>
                        <a:t>5</a:t>
                      </a:r>
                      <a:endParaRPr>
                        <a:solidFill>
                          <a:srgbClr val="666666"/>
                        </a:solidFill>
                        <a:latin typeface="Roboto Mono"/>
                        <a:ea typeface="Roboto Mono"/>
                        <a:cs typeface="Roboto Mono"/>
                        <a:sym typeface="Roboto Mono"/>
                      </a:endParaRPr>
                    </a:p>
                    <a:p>
                      <a:pPr marL="0" lvl="0" indent="0" algn="r" rtl="0">
                        <a:spcBef>
                          <a:spcPts val="600"/>
                        </a:spcBef>
                        <a:spcAft>
                          <a:spcPts val="0"/>
                        </a:spcAft>
                        <a:buNone/>
                      </a:pPr>
                      <a:r>
                        <a:rPr lang="en-GB">
                          <a:solidFill>
                            <a:srgbClr val="666666"/>
                          </a:solidFill>
                          <a:latin typeface="Roboto Mono"/>
                          <a:ea typeface="Roboto Mono"/>
                          <a:cs typeface="Roboto Mono"/>
                          <a:sym typeface="Roboto Mono"/>
                        </a:rPr>
                        <a:t>6</a:t>
                      </a:r>
                      <a:endParaRPr>
                        <a:solidFill>
                          <a:srgbClr val="666666"/>
                        </a:solidFill>
                        <a:latin typeface="Roboto Mono"/>
                        <a:ea typeface="Roboto Mono"/>
                        <a:cs typeface="Roboto Mono"/>
                        <a:sym typeface="Roboto Mono"/>
                      </a:endParaRPr>
                    </a:p>
                  </a:txBody>
                  <a:tcPr marL="88900" marR="88900" marT="88900" marB="88900">
                    <a:lnL w="12700" cap="flat" cmpd="sng">
                      <a:solidFill>
                        <a:srgbClr val="FFFFFF">
                          <a:alpha val="0"/>
                        </a:srgbClr>
                      </a:solidFill>
                      <a:prstDash val="solid"/>
                      <a:round/>
                      <a:headEnd type="none" w="sm" len="sm"/>
                      <a:tailEnd type="none" w="sm" len="sm"/>
                    </a:lnL>
                    <a:lnR w="12700" cap="flat" cmpd="sng">
                      <a:solidFill>
                        <a:srgbClr val="FFFFFF">
                          <a:alpha val="0"/>
                        </a:srgbClr>
                      </a:solidFill>
                      <a:prstDash val="solid"/>
                      <a:round/>
                      <a:headEnd type="none" w="sm" len="sm"/>
                      <a:tailEnd type="none" w="sm" len="sm"/>
                    </a:lnR>
                    <a:lnT w="12700" cap="flat" cmpd="sng">
                      <a:solidFill>
                        <a:srgbClr val="FFFFFF">
                          <a:alpha val="0"/>
                        </a:srgbClr>
                      </a:solidFill>
                      <a:prstDash val="solid"/>
                      <a:round/>
                      <a:headEnd type="none" w="sm" len="sm"/>
                      <a:tailEnd type="none" w="sm" len="sm"/>
                    </a:lnT>
                    <a:lnB w="12700" cap="flat" cmpd="sng">
                      <a:solidFill>
                        <a:srgbClr val="FFFFFF">
                          <a:alpha val="0"/>
                        </a:srgbClr>
                      </a:solidFill>
                      <a:prstDash val="solid"/>
                      <a:round/>
                      <a:headEnd type="none" w="sm" len="sm"/>
                      <a:tailEnd type="none" w="sm" len="sm"/>
                    </a:lnB>
                    <a:solidFill>
                      <a:srgbClr val="EFEFEF"/>
                    </a:solidFill>
                  </a:tcPr>
                </a:tc>
                <a:tc>
                  <a:txBody>
                    <a:bodyPr/>
                    <a:lstStyle/>
                    <a:p>
                      <a:pPr marL="0" lvl="0" indent="0" algn="l" rtl="0">
                        <a:spcBef>
                          <a:spcPts val="0"/>
                        </a:spcBef>
                        <a:spcAft>
                          <a:spcPts val="0"/>
                        </a:spcAft>
                        <a:buNone/>
                      </a:pPr>
                      <a:r>
                        <a:rPr lang="en-GB">
                          <a:highlight>
                            <a:srgbClr val="FFFFFF"/>
                          </a:highlight>
                          <a:latin typeface="Roboto Mono"/>
                          <a:ea typeface="Roboto Mono"/>
                          <a:cs typeface="Roboto Mono"/>
                          <a:sym typeface="Roboto Mono"/>
                        </a:rPr>
                        <a:t>print("Enter a number:")</a:t>
                      </a:r>
                      <a:endParaRPr>
                        <a:highlight>
                          <a:srgbClr val="FFFFFF"/>
                        </a:highlight>
                        <a:latin typeface="Roboto Mono"/>
                        <a:ea typeface="Roboto Mono"/>
                        <a:cs typeface="Roboto Mono"/>
                        <a:sym typeface="Roboto Mono"/>
                      </a:endParaRPr>
                    </a:p>
                    <a:p>
                      <a:pPr marL="0" lvl="0" indent="0" algn="l" rtl="0">
                        <a:spcBef>
                          <a:spcPts val="0"/>
                        </a:spcBef>
                        <a:spcAft>
                          <a:spcPts val="0"/>
                        </a:spcAft>
                        <a:buNone/>
                      </a:pPr>
                      <a:r>
                        <a:rPr lang="en-GB">
                          <a:latin typeface="Roboto Mono"/>
                          <a:ea typeface="Roboto Mono"/>
                          <a:cs typeface="Roboto Mono"/>
                          <a:sym typeface="Roboto Mono"/>
                        </a:rPr>
                        <a:t>num = int(input())</a:t>
                      </a:r>
                      <a:endParaRPr>
                        <a:latin typeface="Roboto Mono"/>
                        <a:ea typeface="Roboto Mono"/>
                        <a:cs typeface="Roboto Mono"/>
                        <a:sym typeface="Roboto Mono"/>
                      </a:endParaRPr>
                    </a:p>
                    <a:p>
                      <a:pPr marL="0" lvl="0" indent="0" algn="l" rtl="0">
                        <a:spcBef>
                          <a:spcPts val="600"/>
                        </a:spcBef>
                        <a:spcAft>
                          <a:spcPts val="0"/>
                        </a:spcAft>
                        <a:buNone/>
                      </a:pPr>
                      <a:r>
                        <a:rPr lang="en-GB">
                          <a:latin typeface="Roboto Mono"/>
                          <a:ea typeface="Roboto Mono"/>
                          <a:cs typeface="Roboto Mono"/>
                          <a:sym typeface="Roboto Mono"/>
                        </a:rPr>
                        <a:t>while num &gt; 2:</a:t>
                      </a:r>
                      <a:endParaRPr>
                        <a:latin typeface="Roboto Mono"/>
                        <a:ea typeface="Roboto Mono"/>
                        <a:cs typeface="Roboto Mono"/>
                        <a:sym typeface="Roboto Mono"/>
                      </a:endParaRPr>
                    </a:p>
                    <a:p>
                      <a:pPr marL="0" lvl="0" indent="0" algn="l" rtl="0">
                        <a:spcBef>
                          <a:spcPts val="600"/>
                        </a:spcBef>
                        <a:spcAft>
                          <a:spcPts val="0"/>
                        </a:spcAft>
                        <a:buNone/>
                      </a:pPr>
                      <a:r>
                        <a:rPr lang="en-GB">
                          <a:latin typeface="Roboto Mono"/>
                          <a:ea typeface="Roboto Mono"/>
                          <a:cs typeface="Roboto Mono"/>
                          <a:sym typeface="Roboto Mono"/>
                        </a:rPr>
                        <a:t>  if num % 3 == 0:</a:t>
                      </a:r>
                      <a:endParaRPr>
                        <a:latin typeface="Roboto Mono"/>
                        <a:ea typeface="Roboto Mono"/>
                        <a:cs typeface="Roboto Mono"/>
                        <a:sym typeface="Roboto Mono"/>
                      </a:endParaRPr>
                    </a:p>
                    <a:p>
                      <a:pPr marL="0" lvl="0" indent="0" algn="l" rtl="0">
                        <a:spcBef>
                          <a:spcPts val="0"/>
                        </a:spcBef>
                        <a:spcAft>
                          <a:spcPts val="0"/>
                        </a:spcAft>
                        <a:buNone/>
                      </a:pPr>
                      <a:r>
                        <a:rPr lang="en-GB">
                          <a:latin typeface="Roboto Mono"/>
                          <a:ea typeface="Roboto Mono"/>
                          <a:cs typeface="Roboto Mono"/>
                          <a:sym typeface="Roboto Mono"/>
                        </a:rPr>
                        <a:t>    print(num) </a:t>
                      </a:r>
                      <a:endParaRPr>
                        <a:latin typeface="Roboto Mono"/>
                        <a:ea typeface="Roboto Mono"/>
                        <a:cs typeface="Roboto Mono"/>
                        <a:sym typeface="Roboto Mono"/>
                      </a:endParaRPr>
                    </a:p>
                    <a:p>
                      <a:pPr marL="0" lvl="0" indent="0" algn="l" rtl="0">
                        <a:spcBef>
                          <a:spcPts val="600"/>
                        </a:spcBef>
                        <a:spcAft>
                          <a:spcPts val="0"/>
                        </a:spcAft>
                        <a:buNone/>
                      </a:pPr>
                      <a:r>
                        <a:rPr lang="en-GB">
                          <a:latin typeface="Roboto Mono"/>
                          <a:ea typeface="Roboto Mono"/>
                          <a:cs typeface="Roboto Mono"/>
                          <a:sym typeface="Roboto Mono"/>
                        </a:rPr>
                        <a:t>  num = num - 1</a:t>
                      </a:r>
                      <a:endParaRPr>
                        <a:latin typeface="Roboto Mono"/>
                        <a:ea typeface="Roboto Mono"/>
                        <a:cs typeface="Roboto Mono"/>
                        <a:sym typeface="Roboto Mono"/>
                      </a:endParaRPr>
                    </a:p>
                  </a:txBody>
                  <a:tcPr marL="88900" marR="88900" marT="88900" marB="88900">
                    <a:lnL w="12700" cap="flat" cmpd="sng">
                      <a:solidFill>
                        <a:srgbClr val="FFFFFF">
                          <a:alpha val="0"/>
                        </a:srgbClr>
                      </a:solidFill>
                      <a:prstDash val="solid"/>
                      <a:round/>
                      <a:headEnd type="none" w="sm" len="sm"/>
                      <a:tailEnd type="none" w="sm" len="sm"/>
                    </a:lnL>
                    <a:lnR w="12700" cap="flat" cmpd="sng">
                      <a:solidFill>
                        <a:srgbClr val="FFFFFF">
                          <a:alpha val="0"/>
                        </a:srgbClr>
                      </a:solidFill>
                      <a:prstDash val="solid"/>
                      <a:round/>
                      <a:headEnd type="none" w="sm" len="sm"/>
                      <a:tailEnd type="none" w="sm" len="sm"/>
                    </a:lnR>
                    <a:lnT w="12700" cap="flat" cmpd="sng">
                      <a:solidFill>
                        <a:srgbClr val="FFFFFF">
                          <a:alpha val="0"/>
                        </a:srgbClr>
                      </a:solidFill>
                      <a:prstDash val="solid"/>
                      <a:round/>
                      <a:headEnd type="none" w="sm" len="sm"/>
                      <a:tailEnd type="none" w="sm" len="sm"/>
                    </a:lnT>
                    <a:lnB w="12700" cap="flat" cmpd="sng">
                      <a:solidFill>
                        <a:srgbClr val="FFFFFF">
                          <a:alpha val="0"/>
                        </a:srgbClr>
                      </a:solidFill>
                      <a:prstDash val="solid"/>
                      <a:round/>
                      <a:headEnd type="none" w="sm" len="sm"/>
                      <a:tailEnd type="none" w="sm" len="sm"/>
                    </a:lnB>
                    <a:solidFill>
                      <a:srgbClr val="D9D9D9"/>
                    </a:solidFill>
                  </a:tcPr>
                </a:tc>
                <a:extLst>
                  <a:ext uri="{0D108BD9-81ED-4DB2-BD59-A6C34878D82A}">
                    <a16:rowId xmlns:a16="http://schemas.microsoft.com/office/drawing/2014/main" val="10000"/>
                  </a:ext>
                </a:extLst>
              </a:tr>
            </a:tbl>
          </a:graphicData>
        </a:graphic>
      </p:graphicFrame>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Shape 406"/>
        <p:cNvGrpSpPr/>
        <p:nvPr/>
      </p:nvGrpSpPr>
      <p:grpSpPr>
        <a:xfrm>
          <a:off x="0" y="0"/>
          <a:ext cx="0" cy="0"/>
          <a:chOff x="0" y="0"/>
          <a:chExt cx="0" cy="0"/>
        </a:xfrm>
      </p:grpSpPr>
      <p:sp>
        <p:nvSpPr>
          <p:cNvPr id="407" name="Google Shape;407;p33"/>
          <p:cNvSpPr txBox="1">
            <a:spLocks noGrp="1"/>
          </p:cNvSpPr>
          <p:nvPr>
            <p:ph type="title"/>
          </p:nvPr>
        </p:nvSpPr>
        <p:spPr>
          <a:xfrm>
            <a:off x="311400" y="314100"/>
            <a:ext cx="8521200" cy="6981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GB"/>
              <a:t>Trace table example</a:t>
            </a:r>
            <a:endParaRPr/>
          </a:p>
        </p:txBody>
      </p:sp>
      <p:sp>
        <p:nvSpPr>
          <p:cNvPr id="408" name="Google Shape;408;p33"/>
          <p:cNvSpPr txBox="1">
            <a:spLocks noGrp="1"/>
          </p:cNvSpPr>
          <p:nvPr>
            <p:ph type="subTitle" idx="3"/>
          </p:nvPr>
        </p:nvSpPr>
        <p:spPr>
          <a:xfrm>
            <a:off x="5257800" y="0"/>
            <a:ext cx="3564900" cy="314100"/>
          </a:xfrm>
          <a:prstGeom prst="rect">
            <a:avLst/>
          </a:prstGeom>
        </p:spPr>
        <p:txBody>
          <a:bodyPr spcFirstLastPara="1" wrap="square" lIns="91425" tIns="91425" rIns="0" bIns="91425" anchor="ctr" anchorCtr="0">
            <a:noAutofit/>
          </a:bodyPr>
          <a:lstStyle/>
          <a:p>
            <a:pPr marL="0" lvl="0" indent="0" algn="r" rtl="0">
              <a:spcBef>
                <a:spcPts val="0"/>
              </a:spcBef>
              <a:spcAft>
                <a:spcPts val="0"/>
              </a:spcAft>
              <a:buNone/>
            </a:pPr>
            <a:r>
              <a:rPr lang="en-GB"/>
              <a:t>Activity 1</a:t>
            </a:r>
            <a:endParaRPr/>
          </a:p>
        </p:txBody>
      </p:sp>
      <p:sp>
        <p:nvSpPr>
          <p:cNvPr id="409" name="Google Shape;409;p33"/>
          <p:cNvSpPr txBox="1"/>
          <p:nvPr/>
        </p:nvSpPr>
        <p:spPr>
          <a:xfrm>
            <a:off x="310900" y="3085350"/>
            <a:ext cx="4096500" cy="17067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1600"/>
              </a:spcAft>
              <a:buNone/>
            </a:pPr>
            <a:r>
              <a:rPr lang="en-GB" sz="1600">
                <a:solidFill>
                  <a:schemeClr val="dk1"/>
                </a:solidFill>
                <a:latin typeface="Quicksand"/>
                <a:ea typeface="Quicksand"/>
                <a:cs typeface="Quicksand"/>
                <a:sym typeface="Quicksand"/>
              </a:rPr>
              <a:t>On line </a:t>
            </a:r>
            <a:r>
              <a:rPr lang="en-GB" sz="1600">
                <a:solidFill>
                  <a:schemeClr val="dk1"/>
                </a:solidFill>
                <a:latin typeface="Roboto Mono"/>
                <a:ea typeface="Roboto Mono"/>
                <a:cs typeface="Roboto Mono"/>
                <a:sym typeface="Roboto Mono"/>
              </a:rPr>
              <a:t>2</a:t>
            </a:r>
            <a:r>
              <a:rPr lang="en-GB" sz="1600">
                <a:solidFill>
                  <a:schemeClr val="dk1"/>
                </a:solidFill>
                <a:latin typeface="Quicksand"/>
                <a:ea typeface="Quicksand"/>
                <a:cs typeface="Quicksand"/>
                <a:sym typeface="Quicksand"/>
              </a:rPr>
              <a:t>, the program asks the user for a value. We will choose the value </a:t>
            </a:r>
            <a:r>
              <a:rPr lang="en-GB" sz="1600">
                <a:solidFill>
                  <a:schemeClr val="dk1"/>
                </a:solidFill>
                <a:latin typeface="Roboto Mono"/>
                <a:ea typeface="Roboto Mono"/>
                <a:cs typeface="Roboto Mono"/>
                <a:sym typeface="Roboto Mono"/>
              </a:rPr>
              <a:t>6</a:t>
            </a:r>
            <a:r>
              <a:rPr lang="en-GB" sz="1600">
                <a:solidFill>
                  <a:schemeClr val="dk1"/>
                </a:solidFill>
                <a:latin typeface="Quicksand"/>
                <a:ea typeface="Quicksand"/>
                <a:cs typeface="Quicksand"/>
                <a:sym typeface="Quicksand"/>
              </a:rPr>
              <a:t> which is then assigned to the </a:t>
            </a:r>
            <a:r>
              <a:rPr lang="en-GB" sz="1600">
                <a:solidFill>
                  <a:schemeClr val="dk1"/>
                </a:solidFill>
                <a:latin typeface="Roboto Mono"/>
                <a:ea typeface="Roboto Mono"/>
                <a:cs typeface="Roboto Mono"/>
                <a:sym typeface="Roboto Mono"/>
              </a:rPr>
              <a:t>num</a:t>
            </a:r>
            <a:r>
              <a:rPr lang="en-GB" sz="1600">
                <a:solidFill>
                  <a:schemeClr val="dk1"/>
                </a:solidFill>
                <a:latin typeface="Quicksand"/>
                <a:ea typeface="Quicksand"/>
                <a:cs typeface="Quicksand"/>
                <a:sym typeface="Quicksand"/>
              </a:rPr>
              <a:t> variable, so we record this on the table. </a:t>
            </a:r>
            <a:endParaRPr sz="1600">
              <a:solidFill>
                <a:srgbClr val="5B5BA5"/>
              </a:solidFill>
              <a:latin typeface="Quicksand"/>
              <a:ea typeface="Quicksand"/>
              <a:cs typeface="Quicksand"/>
              <a:sym typeface="Quicksand"/>
            </a:endParaRPr>
          </a:p>
        </p:txBody>
      </p:sp>
      <p:graphicFrame>
        <p:nvGraphicFramePr>
          <p:cNvPr id="410" name="Google Shape;410;p33"/>
          <p:cNvGraphicFramePr/>
          <p:nvPr/>
        </p:nvGraphicFramePr>
        <p:xfrm>
          <a:off x="4736600" y="1168925"/>
          <a:ext cx="4096500" cy="3627120"/>
        </p:xfrm>
        <a:graphic>
          <a:graphicData uri="http://schemas.openxmlformats.org/drawingml/2006/table">
            <a:tbl>
              <a:tblPr>
                <a:noFill/>
                <a:tableStyleId>{94A2C3CD-9DE3-408E-9214-E9A0C8484E3C}</a:tableStyleId>
              </a:tblPr>
              <a:tblGrid>
                <a:gridCol w="521325">
                  <a:extLst>
                    <a:ext uri="{9D8B030D-6E8A-4147-A177-3AD203B41FA5}">
                      <a16:colId xmlns:a16="http://schemas.microsoft.com/office/drawing/2014/main" val="20000"/>
                    </a:ext>
                  </a:extLst>
                </a:gridCol>
                <a:gridCol w="1266875">
                  <a:extLst>
                    <a:ext uri="{9D8B030D-6E8A-4147-A177-3AD203B41FA5}">
                      <a16:colId xmlns:a16="http://schemas.microsoft.com/office/drawing/2014/main" val="20001"/>
                    </a:ext>
                  </a:extLst>
                </a:gridCol>
                <a:gridCol w="1284175">
                  <a:extLst>
                    <a:ext uri="{9D8B030D-6E8A-4147-A177-3AD203B41FA5}">
                      <a16:colId xmlns:a16="http://schemas.microsoft.com/office/drawing/2014/main" val="20002"/>
                    </a:ext>
                  </a:extLst>
                </a:gridCol>
                <a:gridCol w="1024125">
                  <a:extLst>
                    <a:ext uri="{9D8B030D-6E8A-4147-A177-3AD203B41FA5}">
                      <a16:colId xmlns:a16="http://schemas.microsoft.com/office/drawing/2014/main" val="20003"/>
                    </a:ext>
                  </a:extLst>
                </a:gridCol>
              </a:tblGrid>
              <a:tr h="76275">
                <a:tc>
                  <a:txBody>
                    <a:bodyPr/>
                    <a:lstStyle/>
                    <a:p>
                      <a:pPr marL="0" lvl="0" indent="0" algn="ctr" rtl="0">
                        <a:lnSpc>
                          <a:spcPct val="100000"/>
                        </a:lnSpc>
                        <a:spcBef>
                          <a:spcPts val="0"/>
                        </a:spcBef>
                        <a:spcAft>
                          <a:spcPts val="0"/>
                        </a:spcAft>
                        <a:buNone/>
                      </a:pPr>
                      <a:r>
                        <a:rPr lang="en-GB">
                          <a:latin typeface="Quicksand"/>
                          <a:ea typeface="Quicksand"/>
                          <a:cs typeface="Quicksand"/>
                          <a:sym typeface="Quicksand"/>
                        </a:rPr>
                        <a:t>Line</a:t>
                      </a:r>
                      <a:endParaRPr>
                        <a:latin typeface="Quicksand"/>
                        <a:ea typeface="Quicksand"/>
                        <a:cs typeface="Quicksand"/>
                        <a:sym typeface="Quicksand"/>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solidFill>
                      <a:srgbClr val="D9D9D9"/>
                    </a:solidFill>
                  </a:tcPr>
                </a:tc>
                <a:tc>
                  <a:txBody>
                    <a:bodyPr/>
                    <a:lstStyle/>
                    <a:p>
                      <a:pPr marL="0" lvl="0" indent="0" algn="ctr" rtl="0">
                        <a:lnSpc>
                          <a:spcPct val="100000"/>
                        </a:lnSpc>
                        <a:spcBef>
                          <a:spcPts val="0"/>
                        </a:spcBef>
                        <a:spcAft>
                          <a:spcPts val="0"/>
                        </a:spcAft>
                        <a:buNone/>
                      </a:pPr>
                      <a:r>
                        <a:rPr lang="en-GB">
                          <a:latin typeface="Roboto Mono"/>
                          <a:ea typeface="Roboto Mono"/>
                          <a:cs typeface="Roboto Mono"/>
                          <a:sym typeface="Roboto Mono"/>
                        </a:rPr>
                        <a:t>num</a:t>
                      </a: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solidFill>
                      <a:srgbClr val="D9D9D9"/>
                    </a:solidFill>
                  </a:tcPr>
                </a:tc>
                <a:tc>
                  <a:txBody>
                    <a:bodyPr/>
                    <a:lstStyle/>
                    <a:p>
                      <a:pPr marL="0" marR="0" lvl="0" indent="0" algn="ctr" rtl="0">
                        <a:lnSpc>
                          <a:spcPct val="100000"/>
                        </a:lnSpc>
                        <a:spcBef>
                          <a:spcPts val="0"/>
                        </a:spcBef>
                        <a:spcAft>
                          <a:spcPts val="0"/>
                        </a:spcAft>
                        <a:buNone/>
                      </a:pPr>
                      <a:r>
                        <a:rPr lang="en-GB" b="1">
                          <a:latin typeface="Quicksand"/>
                          <a:ea typeface="Quicksand"/>
                          <a:cs typeface="Quicksand"/>
                          <a:sym typeface="Quicksand"/>
                        </a:rPr>
                        <a:t>Condition</a:t>
                      </a:r>
                      <a:endParaRPr b="1">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solidFill>
                      <a:srgbClr val="D9D9D9"/>
                    </a:solidFill>
                  </a:tcPr>
                </a:tc>
                <a:tc>
                  <a:txBody>
                    <a:bodyPr/>
                    <a:lstStyle/>
                    <a:p>
                      <a:pPr marL="0" marR="0" lvl="0" indent="0" algn="ctr" rtl="0">
                        <a:lnSpc>
                          <a:spcPct val="100000"/>
                        </a:lnSpc>
                        <a:spcBef>
                          <a:spcPts val="0"/>
                        </a:spcBef>
                        <a:spcAft>
                          <a:spcPts val="0"/>
                        </a:spcAft>
                        <a:buNone/>
                      </a:pPr>
                      <a:r>
                        <a:rPr lang="en-GB" b="1">
                          <a:latin typeface="Quicksand"/>
                          <a:ea typeface="Quicksand"/>
                          <a:cs typeface="Quicksand"/>
                          <a:sym typeface="Quicksand"/>
                        </a:rPr>
                        <a:t>Output</a:t>
                      </a:r>
                      <a:endParaRPr b="1">
                        <a:latin typeface="Quicksand"/>
                        <a:ea typeface="Quicksand"/>
                        <a:cs typeface="Quicksand"/>
                        <a:sym typeface="Quicksand"/>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solidFill>
                      <a:srgbClr val="D9D9D9"/>
                    </a:solidFill>
                  </a:tcPr>
                </a:tc>
                <a:extLst>
                  <a:ext uri="{0D108BD9-81ED-4DB2-BD59-A6C34878D82A}">
                    <a16:rowId xmlns:a16="http://schemas.microsoft.com/office/drawing/2014/main" val="10000"/>
                  </a:ext>
                </a:extLst>
              </a:tr>
              <a:tr h="213350">
                <a:tc>
                  <a:txBody>
                    <a:bodyPr/>
                    <a:lstStyle/>
                    <a:p>
                      <a:pPr marL="0" lvl="0" indent="0" algn="ctr" rtl="0">
                        <a:spcBef>
                          <a:spcPts val="0"/>
                        </a:spcBef>
                        <a:spcAft>
                          <a:spcPts val="0"/>
                        </a:spcAft>
                        <a:buNone/>
                      </a:pPr>
                      <a:r>
                        <a:rPr lang="en-GB">
                          <a:latin typeface="Roboto Mono"/>
                          <a:ea typeface="Roboto Mono"/>
                          <a:cs typeface="Roboto Mono"/>
                          <a:sym typeface="Roboto Mono"/>
                        </a:rPr>
                        <a:t>2</a:t>
                      </a: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r>
                        <a:rPr lang="en-GB">
                          <a:latin typeface="Roboto Mono"/>
                          <a:ea typeface="Roboto Mono"/>
                          <a:cs typeface="Roboto Mono"/>
                          <a:sym typeface="Roboto Mono"/>
                        </a:rPr>
                        <a:t>6</a:t>
                      </a: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00000"/>
                        </a:lnSpc>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00000"/>
                        </a:lnSpc>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extLst>
                  <a:ext uri="{0D108BD9-81ED-4DB2-BD59-A6C34878D82A}">
                    <a16:rowId xmlns:a16="http://schemas.microsoft.com/office/drawing/2014/main" val="10001"/>
                  </a:ext>
                </a:extLst>
              </a:tr>
              <a:tr h="213350">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extLst>
                  <a:ext uri="{0D108BD9-81ED-4DB2-BD59-A6C34878D82A}">
                    <a16:rowId xmlns:a16="http://schemas.microsoft.com/office/drawing/2014/main" val="10002"/>
                  </a:ext>
                </a:extLst>
              </a:tr>
              <a:tr h="213350">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00000"/>
                        </a:lnSpc>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extLst>
                  <a:ext uri="{0D108BD9-81ED-4DB2-BD59-A6C34878D82A}">
                    <a16:rowId xmlns:a16="http://schemas.microsoft.com/office/drawing/2014/main" val="10003"/>
                  </a:ext>
                </a:extLst>
              </a:tr>
              <a:tr h="213350">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00000"/>
                        </a:lnSpc>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extLst>
                  <a:ext uri="{0D108BD9-81ED-4DB2-BD59-A6C34878D82A}">
                    <a16:rowId xmlns:a16="http://schemas.microsoft.com/office/drawing/2014/main" val="10004"/>
                  </a:ext>
                </a:extLst>
              </a:tr>
              <a:tr h="213350">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00000"/>
                        </a:lnSpc>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extLst>
                  <a:ext uri="{0D108BD9-81ED-4DB2-BD59-A6C34878D82A}">
                    <a16:rowId xmlns:a16="http://schemas.microsoft.com/office/drawing/2014/main" val="10005"/>
                  </a:ext>
                </a:extLst>
              </a:tr>
              <a:tr h="213350">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00000"/>
                        </a:lnSpc>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extLst>
                  <a:ext uri="{0D108BD9-81ED-4DB2-BD59-A6C34878D82A}">
                    <a16:rowId xmlns:a16="http://schemas.microsoft.com/office/drawing/2014/main" val="10006"/>
                  </a:ext>
                </a:extLst>
              </a:tr>
              <a:tr h="213350">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00000"/>
                        </a:lnSpc>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extLst>
                  <a:ext uri="{0D108BD9-81ED-4DB2-BD59-A6C34878D82A}">
                    <a16:rowId xmlns:a16="http://schemas.microsoft.com/office/drawing/2014/main" val="10007"/>
                  </a:ext>
                </a:extLst>
              </a:tr>
              <a:tr h="213350">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00000"/>
                        </a:lnSpc>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extLst>
                  <a:ext uri="{0D108BD9-81ED-4DB2-BD59-A6C34878D82A}">
                    <a16:rowId xmlns:a16="http://schemas.microsoft.com/office/drawing/2014/main" val="10008"/>
                  </a:ext>
                </a:extLst>
              </a:tr>
              <a:tr h="213350">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00000"/>
                        </a:lnSpc>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extLst>
                  <a:ext uri="{0D108BD9-81ED-4DB2-BD59-A6C34878D82A}">
                    <a16:rowId xmlns:a16="http://schemas.microsoft.com/office/drawing/2014/main" val="10009"/>
                  </a:ext>
                </a:extLst>
              </a:tr>
              <a:tr h="213350">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00000"/>
                        </a:lnSpc>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extLst>
                  <a:ext uri="{0D108BD9-81ED-4DB2-BD59-A6C34878D82A}">
                    <a16:rowId xmlns:a16="http://schemas.microsoft.com/office/drawing/2014/main" val="10010"/>
                  </a:ext>
                </a:extLst>
              </a:tr>
              <a:tr h="213350">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00000"/>
                        </a:lnSpc>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extLst>
                  <a:ext uri="{0D108BD9-81ED-4DB2-BD59-A6C34878D82A}">
                    <a16:rowId xmlns:a16="http://schemas.microsoft.com/office/drawing/2014/main" val="10011"/>
                  </a:ext>
                </a:extLst>
              </a:tr>
              <a:tr h="213350">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00000"/>
                        </a:lnSpc>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extLst>
                  <a:ext uri="{0D108BD9-81ED-4DB2-BD59-A6C34878D82A}">
                    <a16:rowId xmlns:a16="http://schemas.microsoft.com/office/drawing/2014/main" val="10012"/>
                  </a:ext>
                </a:extLst>
              </a:tr>
              <a:tr h="213350">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00000"/>
                        </a:lnSpc>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extLst>
                  <a:ext uri="{0D108BD9-81ED-4DB2-BD59-A6C34878D82A}">
                    <a16:rowId xmlns:a16="http://schemas.microsoft.com/office/drawing/2014/main" val="10013"/>
                  </a:ext>
                </a:extLst>
              </a:tr>
              <a:tr h="213350">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00000"/>
                        </a:lnSpc>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00000"/>
                        </a:lnSpc>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extLst>
                  <a:ext uri="{0D108BD9-81ED-4DB2-BD59-A6C34878D82A}">
                    <a16:rowId xmlns:a16="http://schemas.microsoft.com/office/drawing/2014/main" val="10014"/>
                  </a:ext>
                </a:extLst>
              </a:tr>
              <a:tr h="213350">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00000"/>
                        </a:lnSpc>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extLst>
                  <a:ext uri="{0D108BD9-81ED-4DB2-BD59-A6C34878D82A}">
                    <a16:rowId xmlns:a16="http://schemas.microsoft.com/office/drawing/2014/main" val="10015"/>
                  </a:ext>
                </a:extLst>
              </a:tr>
              <a:tr h="213350">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00000"/>
                        </a:lnSpc>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00000"/>
                        </a:lnSpc>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extLst>
                  <a:ext uri="{0D108BD9-81ED-4DB2-BD59-A6C34878D82A}">
                    <a16:rowId xmlns:a16="http://schemas.microsoft.com/office/drawing/2014/main" val="10016"/>
                  </a:ext>
                </a:extLst>
              </a:tr>
            </a:tbl>
          </a:graphicData>
        </a:graphic>
      </p:graphicFrame>
      <p:graphicFrame>
        <p:nvGraphicFramePr>
          <p:cNvPr id="411" name="Google Shape;411;p33"/>
          <p:cNvGraphicFramePr/>
          <p:nvPr/>
        </p:nvGraphicFramePr>
        <p:xfrm>
          <a:off x="310900" y="1168925"/>
          <a:ext cx="4111700" cy="1686560"/>
        </p:xfrm>
        <a:graphic>
          <a:graphicData uri="http://schemas.openxmlformats.org/drawingml/2006/table">
            <a:tbl>
              <a:tblPr>
                <a:noFill/>
                <a:tableStyleId>{7304AA0F-B8CD-4632-B2D9-FE46D024B69D}</a:tableStyleId>
              </a:tblPr>
              <a:tblGrid>
                <a:gridCol w="377800">
                  <a:extLst>
                    <a:ext uri="{9D8B030D-6E8A-4147-A177-3AD203B41FA5}">
                      <a16:colId xmlns:a16="http://schemas.microsoft.com/office/drawing/2014/main" val="20000"/>
                    </a:ext>
                  </a:extLst>
                </a:gridCol>
                <a:gridCol w="3733900">
                  <a:extLst>
                    <a:ext uri="{9D8B030D-6E8A-4147-A177-3AD203B41FA5}">
                      <a16:colId xmlns:a16="http://schemas.microsoft.com/office/drawing/2014/main" val="20001"/>
                    </a:ext>
                  </a:extLst>
                </a:gridCol>
              </a:tblGrid>
              <a:tr h="393700">
                <a:tc>
                  <a:txBody>
                    <a:bodyPr/>
                    <a:lstStyle/>
                    <a:p>
                      <a:pPr marL="0" lvl="0" indent="0" algn="r" rtl="0">
                        <a:spcBef>
                          <a:spcPts val="0"/>
                        </a:spcBef>
                        <a:spcAft>
                          <a:spcPts val="0"/>
                        </a:spcAft>
                        <a:buNone/>
                      </a:pPr>
                      <a:r>
                        <a:rPr lang="en-GB">
                          <a:solidFill>
                            <a:srgbClr val="666666"/>
                          </a:solidFill>
                          <a:latin typeface="Roboto Mono"/>
                          <a:ea typeface="Roboto Mono"/>
                          <a:cs typeface="Roboto Mono"/>
                          <a:sym typeface="Roboto Mono"/>
                        </a:rPr>
                        <a:t>1</a:t>
                      </a:r>
                      <a:endParaRPr>
                        <a:solidFill>
                          <a:srgbClr val="666666"/>
                        </a:solidFill>
                        <a:latin typeface="Roboto Mono"/>
                        <a:ea typeface="Roboto Mono"/>
                        <a:cs typeface="Roboto Mono"/>
                        <a:sym typeface="Roboto Mono"/>
                      </a:endParaRPr>
                    </a:p>
                    <a:p>
                      <a:pPr marL="0" lvl="0" indent="0" algn="r" rtl="0">
                        <a:spcBef>
                          <a:spcPts val="0"/>
                        </a:spcBef>
                        <a:spcAft>
                          <a:spcPts val="0"/>
                        </a:spcAft>
                        <a:buNone/>
                      </a:pPr>
                      <a:r>
                        <a:rPr lang="en-GB">
                          <a:solidFill>
                            <a:srgbClr val="666666"/>
                          </a:solidFill>
                          <a:latin typeface="Roboto Mono"/>
                          <a:ea typeface="Roboto Mono"/>
                          <a:cs typeface="Roboto Mono"/>
                          <a:sym typeface="Roboto Mono"/>
                        </a:rPr>
                        <a:t>2</a:t>
                      </a:r>
                      <a:endParaRPr>
                        <a:solidFill>
                          <a:srgbClr val="666666"/>
                        </a:solidFill>
                        <a:latin typeface="Roboto Mono"/>
                        <a:ea typeface="Roboto Mono"/>
                        <a:cs typeface="Roboto Mono"/>
                        <a:sym typeface="Roboto Mono"/>
                      </a:endParaRPr>
                    </a:p>
                    <a:p>
                      <a:pPr marL="0" lvl="0" indent="0" algn="r" rtl="0">
                        <a:spcBef>
                          <a:spcPts val="600"/>
                        </a:spcBef>
                        <a:spcAft>
                          <a:spcPts val="0"/>
                        </a:spcAft>
                        <a:buNone/>
                      </a:pPr>
                      <a:r>
                        <a:rPr lang="en-GB">
                          <a:solidFill>
                            <a:srgbClr val="666666"/>
                          </a:solidFill>
                          <a:latin typeface="Roboto Mono"/>
                          <a:ea typeface="Roboto Mono"/>
                          <a:cs typeface="Roboto Mono"/>
                          <a:sym typeface="Roboto Mono"/>
                        </a:rPr>
                        <a:t>3</a:t>
                      </a:r>
                      <a:endParaRPr>
                        <a:solidFill>
                          <a:srgbClr val="666666"/>
                        </a:solidFill>
                        <a:latin typeface="Roboto Mono"/>
                        <a:ea typeface="Roboto Mono"/>
                        <a:cs typeface="Roboto Mono"/>
                        <a:sym typeface="Roboto Mono"/>
                      </a:endParaRPr>
                    </a:p>
                    <a:p>
                      <a:pPr marL="0" lvl="0" indent="0" algn="r" rtl="0">
                        <a:spcBef>
                          <a:spcPts val="600"/>
                        </a:spcBef>
                        <a:spcAft>
                          <a:spcPts val="0"/>
                        </a:spcAft>
                        <a:buNone/>
                      </a:pPr>
                      <a:r>
                        <a:rPr lang="en-GB">
                          <a:solidFill>
                            <a:srgbClr val="666666"/>
                          </a:solidFill>
                          <a:latin typeface="Roboto Mono"/>
                          <a:ea typeface="Roboto Mono"/>
                          <a:cs typeface="Roboto Mono"/>
                          <a:sym typeface="Roboto Mono"/>
                        </a:rPr>
                        <a:t>4</a:t>
                      </a:r>
                      <a:endParaRPr>
                        <a:solidFill>
                          <a:srgbClr val="666666"/>
                        </a:solidFill>
                        <a:latin typeface="Roboto Mono"/>
                        <a:ea typeface="Roboto Mono"/>
                        <a:cs typeface="Roboto Mono"/>
                        <a:sym typeface="Roboto Mono"/>
                      </a:endParaRPr>
                    </a:p>
                    <a:p>
                      <a:pPr marL="0" lvl="0" indent="0" algn="r" rtl="0">
                        <a:spcBef>
                          <a:spcPts val="0"/>
                        </a:spcBef>
                        <a:spcAft>
                          <a:spcPts val="0"/>
                        </a:spcAft>
                        <a:buNone/>
                      </a:pPr>
                      <a:r>
                        <a:rPr lang="en-GB">
                          <a:solidFill>
                            <a:srgbClr val="666666"/>
                          </a:solidFill>
                          <a:latin typeface="Roboto Mono"/>
                          <a:ea typeface="Roboto Mono"/>
                          <a:cs typeface="Roboto Mono"/>
                          <a:sym typeface="Roboto Mono"/>
                        </a:rPr>
                        <a:t>5</a:t>
                      </a:r>
                      <a:endParaRPr>
                        <a:solidFill>
                          <a:srgbClr val="666666"/>
                        </a:solidFill>
                        <a:latin typeface="Roboto Mono"/>
                        <a:ea typeface="Roboto Mono"/>
                        <a:cs typeface="Roboto Mono"/>
                        <a:sym typeface="Roboto Mono"/>
                      </a:endParaRPr>
                    </a:p>
                    <a:p>
                      <a:pPr marL="0" lvl="0" indent="0" algn="r" rtl="0">
                        <a:spcBef>
                          <a:spcPts val="600"/>
                        </a:spcBef>
                        <a:spcAft>
                          <a:spcPts val="0"/>
                        </a:spcAft>
                        <a:buNone/>
                      </a:pPr>
                      <a:r>
                        <a:rPr lang="en-GB">
                          <a:solidFill>
                            <a:srgbClr val="666666"/>
                          </a:solidFill>
                          <a:latin typeface="Roboto Mono"/>
                          <a:ea typeface="Roboto Mono"/>
                          <a:cs typeface="Roboto Mono"/>
                          <a:sym typeface="Roboto Mono"/>
                        </a:rPr>
                        <a:t>6</a:t>
                      </a:r>
                      <a:endParaRPr>
                        <a:solidFill>
                          <a:srgbClr val="666666"/>
                        </a:solidFill>
                        <a:latin typeface="Roboto Mono"/>
                        <a:ea typeface="Roboto Mono"/>
                        <a:cs typeface="Roboto Mono"/>
                        <a:sym typeface="Roboto Mono"/>
                      </a:endParaRPr>
                    </a:p>
                  </a:txBody>
                  <a:tcPr marL="88900" marR="88900" marT="88900" marB="88900">
                    <a:lnL w="12700" cap="flat" cmpd="sng">
                      <a:solidFill>
                        <a:srgbClr val="FFFFFF">
                          <a:alpha val="0"/>
                        </a:srgbClr>
                      </a:solidFill>
                      <a:prstDash val="solid"/>
                      <a:round/>
                      <a:headEnd type="none" w="sm" len="sm"/>
                      <a:tailEnd type="none" w="sm" len="sm"/>
                    </a:lnL>
                    <a:lnR w="12700" cap="flat" cmpd="sng">
                      <a:solidFill>
                        <a:srgbClr val="FFFFFF">
                          <a:alpha val="0"/>
                        </a:srgbClr>
                      </a:solidFill>
                      <a:prstDash val="solid"/>
                      <a:round/>
                      <a:headEnd type="none" w="sm" len="sm"/>
                      <a:tailEnd type="none" w="sm" len="sm"/>
                    </a:lnR>
                    <a:lnT w="12700" cap="flat" cmpd="sng">
                      <a:solidFill>
                        <a:srgbClr val="FFFFFF">
                          <a:alpha val="0"/>
                        </a:srgbClr>
                      </a:solidFill>
                      <a:prstDash val="solid"/>
                      <a:round/>
                      <a:headEnd type="none" w="sm" len="sm"/>
                      <a:tailEnd type="none" w="sm" len="sm"/>
                    </a:lnT>
                    <a:lnB w="12700" cap="flat" cmpd="sng">
                      <a:solidFill>
                        <a:srgbClr val="FFFFFF">
                          <a:alpha val="0"/>
                        </a:srgbClr>
                      </a:solidFill>
                      <a:prstDash val="solid"/>
                      <a:round/>
                      <a:headEnd type="none" w="sm" len="sm"/>
                      <a:tailEnd type="none" w="sm" len="sm"/>
                    </a:lnB>
                    <a:solidFill>
                      <a:srgbClr val="EFEFEF"/>
                    </a:solidFill>
                  </a:tcPr>
                </a:tc>
                <a:tc>
                  <a:txBody>
                    <a:bodyPr/>
                    <a:lstStyle/>
                    <a:p>
                      <a:pPr marL="0" lvl="0" indent="0" algn="l" rtl="0">
                        <a:spcBef>
                          <a:spcPts val="0"/>
                        </a:spcBef>
                        <a:spcAft>
                          <a:spcPts val="0"/>
                        </a:spcAft>
                        <a:buNone/>
                      </a:pPr>
                      <a:r>
                        <a:rPr lang="en-GB">
                          <a:latin typeface="Roboto Mono"/>
                          <a:ea typeface="Roboto Mono"/>
                          <a:cs typeface="Roboto Mono"/>
                          <a:sym typeface="Roboto Mono"/>
                        </a:rPr>
                        <a:t>print("Enter a number:")</a:t>
                      </a:r>
                      <a:endParaRPr>
                        <a:latin typeface="Roboto Mono"/>
                        <a:ea typeface="Roboto Mono"/>
                        <a:cs typeface="Roboto Mono"/>
                        <a:sym typeface="Roboto Mono"/>
                      </a:endParaRPr>
                    </a:p>
                    <a:p>
                      <a:pPr marL="0" lvl="0" indent="0" algn="l" rtl="0">
                        <a:spcBef>
                          <a:spcPts val="0"/>
                        </a:spcBef>
                        <a:spcAft>
                          <a:spcPts val="0"/>
                        </a:spcAft>
                        <a:buNone/>
                      </a:pPr>
                      <a:r>
                        <a:rPr lang="en-GB">
                          <a:highlight>
                            <a:srgbClr val="FFFFFF"/>
                          </a:highlight>
                          <a:latin typeface="Roboto Mono"/>
                          <a:ea typeface="Roboto Mono"/>
                          <a:cs typeface="Roboto Mono"/>
                          <a:sym typeface="Roboto Mono"/>
                        </a:rPr>
                        <a:t>num = int(input())</a:t>
                      </a:r>
                      <a:endParaRPr>
                        <a:highlight>
                          <a:srgbClr val="FFFFFF"/>
                        </a:highlight>
                        <a:latin typeface="Roboto Mono"/>
                        <a:ea typeface="Roboto Mono"/>
                        <a:cs typeface="Roboto Mono"/>
                        <a:sym typeface="Roboto Mono"/>
                      </a:endParaRPr>
                    </a:p>
                    <a:p>
                      <a:pPr marL="0" lvl="0" indent="0" algn="l" rtl="0">
                        <a:spcBef>
                          <a:spcPts val="600"/>
                        </a:spcBef>
                        <a:spcAft>
                          <a:spcPts val="0"/>
                        </a:spcAft>
                        <a:buNone/>
                      </a:pPr>
                      <a:r>
                        <a:rPr lang="en-GB">
                          <a:latin typeface="Roboto Mono"/>
                          <a:ea typeface="Roboto Mono"/>
                          <a:cs typeface="Roboto Mono"/>
                          <a:sym typeface="Roboto Mono"/>
                        </a:rPr>
                        <a:t>while num &gt; 2:</a:t>
                      </a:r>
                      <a:endParaRPr>
                        <a:latin typeface="Roboto Mono"/>
                        <a:ea typeface="Roboto Mono"/>
                        <a:cs typeface="Roboto Mono"/>
                        <a:sym typeface="Roboto Mono"/>
                      </a:endParaRPr>
                    </a:p>
                    <a:p>
                      <a:pPr marL="0" lvl="0" indent="0" algn="l" rtl="0">
                        <a:spcBef>
                          <a:spcPts val="600"/>
                        </a:spcBef>
                        <a:spcAft>
                          <a:spcPts val="0"/>
                        </a:spcAft>
                        <a:buNone/>
                      </a:pPr>
                      <a:r>
                        <a:rPr lang="en-GB">
                          <a:latin typeface="Roboto Mono"/>
                          <a:ea typeface="Roboto Mono"/>
                          <a:cs typeface="Roboto Mono"/>
                          <a:sym typeface="Roboto Mono"/>
                        </a:rPr>
                        <a:t>  if num % 3 == 0:</a:t>
                      </a:r>
                      <a:endParaRPr>
                        <a:latin typeface="Roboto Mono"/>
                        <a:ea typeface="Roboto Mono"/>
                        <a:cs typeface="Roboto Mono"/>
                        <a:sym typeface="Roboto Mono"/>
                      </a:endParaRPr>
                    </a:p>
                    <a:p>
                      <a:pPr marL="0" lvl="0" indent="0" algn="l" rtl="0">
                        <a:spcBef>
                          <a:spcPts val="0"/>
                        </a:spcBef>
                        <a:spcAft>
                          <a:spcPts val="0"/>
                        </a:spcAft>
                        <a:buNone/>
                      </a:pPr>
                      <a:r>
                        <a:rPr lang="en-GB">
                          <a:latin typeface="Roboto Mono"/>
                          <a:ea typeface="Roboto Mono"/>
                          <a:cs typeface="Roboto Mono"/>
                          <a:sym typeface="Roboto Mono"/>
                        </a:rPr>
                        <a:t>    print(num) </a:t>
                      </a:r>
                      <a:endParaRPr>
                        <a:latin typeface="Roboto Mono"/>
                        <a:ea typeface="Roboto Mono"/>
                        <a:cs typeface="Roboto Mono"/>
                        <a:sym typeface="Roboto Mono"/>
                      </a:endParaRPr>
                    </a:p>
                    <a:p>
                      <a:pPr marL="0" lvl="0" indent="0" algn="l" rtl="0">
                        <a:spcBef>
                          <a:spcPts val="600"/>
                        </a:spcBef>
                        <a:spcAft>
                          <a:spcPts val="0"/>
                        </a:spcAft>
                        <a:buNone/>
                      </a:pPr>
                      <a:r>
                        <a:rPr lang="en-GB">
                          <a:latin typeface="Roboto Mono"/>
                          <a:ea typeface="Roboto Mono"/>
                          <a:cs typeface="Roboto Mono"/>
                          <a:sym typeface="Roboto Mono"/>
                        </a:rPr>
                        <a:t>  num = num - 1</a:t>
                      </a:r>
                      <a:endParaRPr>
                        <a:latin typeface="Roboto Mono"/>
                        <a:ea typeface="Roboto Mono"/>
                        <a:cs typeface="Roboto Mono"/>
                        <a:sym typeface="Roboto Mono"/>
                      </a:endParaRPr>
                    </a:p>
                  </a:txBody>
                  <a:tcPr marL="88900" marR="88900" marT="88900" marB="88900">
                    <a:lnL w="12700" cap="flat" cmpd="sng">
                      <a:solidFill>
                        <a:srgbClr val="FFFFFF">
                          <a:alpha val="0"/>
                        </a:srgbClr>
                      </a:solidFill>
                      <a:prstDash val="solid"/>
                      <a:round/>
                      <a:headEnd type="none" w="sm" len="sm"/>
                      <a:tailEnd type="none" w="sm" len="sm"/>
                    </a:lnL>
                    <a:lnR w="12700" cap="flat" cmpd="sng">
                      <a:solidFill>
                        <a:srgbClr val="FFFFFF">
                          <a:alpha val="0"/>
                        </a:srgbClr>
                      </a:solidFill>
                      <a:prstDash val="solid"/>
                      <a:round/>
                      <a:headEnd type="none" w="sm" len="sm"/>
                      <a:tailEnd type="none" w="sm" len="sm"/>
                    </a:lnR>
                    <a:lnT w="12700" cap="flat" cmpd="sng">
                      <a:solidFill>
                        <a:srgbClr val="FFFFFF">
                          <a:alpha val="0"/>
                        </a:srgbClr>
                      </a:solidFill>
                      <a:prstDash val="solid"/>
                      <a:round/>
                      <a:headEnd type="none" w="sm" len="sm"/>
                      <a:tailEnd type="none" w="sm" len="sm"/>
                    </a:lnT>
                    <a:lnB w="12700" cap="flat" cmpd="sng">
                      <a:solidFill>
                        <a:srgbClr val="FFFFFF">
                          <a:alpha val="0"/>
                        </a:srgbClr>
                      </a:solidFill>
                      <a:prstDash val="solid"/>
                      <a:round/>
                      <a:headEnd type="none" w="sm" len="sm"/>
                      <a:tailEnd type="none" w="sm" len="sm"/>
                    </a:lnB>
                    <a:solidFill>
                      <a:srgbClr val="D9D9D9"/>
                    </a:solidFill>
                  </a:tcPr>
                </a:tc>
                <a:extLst>
                  <a:ext uri="{0D108BD9-81ED-4DB2-BD59-A6C34878D82A}">
                    <a16:rowId xmlns:a16="http://schemas.microsoft.com/office/drawing/2014/main" val="10000"/>
                  </a:ext>
                </a:extLst>
              </a:tr>
            </a:tbl>
          </a:graphicData>
        </a:graphic>
      </p:graphicFrame>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Shape 415"/>
        <p:cNvGrpSpPr/>
        <p:nvPr/>
      </p:nvGrpSpPr>
      <p:grpSpPr>
        <a:xfrm>
          <a:off x="0" y="0"/>
          <a:ext cx="0" cy="0"/>
          <a:chOff x="0" y="0"/>
          <a:chExt cx="0" cy="0"/>
        </a:xfrm>
      </p:grpSpPr>
      <p:sp>
        <p:nvSpPr>
          <p:cNvPr id="416" name="Google Shape;416;p34"/>
          <p:cNvSpPr txBox="1">
            <a:spLocks noGrp="1"/>
          </p:cNvSpPr>
          <p:nvPr>
            <p:ph type="title"/>
          </p:nvPr>
        </p:nvSpPr>
        <p:spPr>
          <a:xfrm>
            <a:off x="311400" y="314100"/>
            <a:ext cx="8521200" cy="6981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GB"/>
              <a:t>Trace table example</a:t>
            </a:r>
            <a:endParaRPr/>
          </a:p>
        </p:txBody>
      </p:sp>
      <p:sp>
        <p:nvSpPr>
          <p:cNvPr id="417" name="Google Shape;417;p34"/>
          <p:cNvSpPr txBox="1">
            <a:spLocks noGrp="1"/>
          </p:cNvSpPr>
          <p:nvPr>
            <p:ph type="subTitle" idx="3"/>
          </p:nvPr>
        </p:nvSpPr>
        <p:spPr>
          <a:xfrm>
            <a:off x="5257800" y="0"/>
            <a:ext cx="3564900" cy="314100"/>
          </a:xfrm>
          <a:prstGeom prst="rect">
            <a:avLst/>
          </a:prstGeom>
        </p:spPr>
        <p:txBody>
          <a:bodyPr spcFirstLastPara="1" wrap="square" lIns="91425" tIns="91425" rIns="0" bIns="91425" anchor="ctr" anchorCtr="0">
            <a:noAutofit/>
          </a:bodyPr>
          <a:lstStyle/>
          <a:p>
            <a:pPr marL="0" lvl="0" indent="0" algn="r" rtl="0">
              <a:spcBef>
                <a:spcPts val="0"/>
              </a:spcBef>
              <a:spcAft>
                <a:spcPts val="0"/>
              </a:spcAft>
              <a:buNone/>
            </a:pPr>
            <a:r>
              <a:rPr lang="en-GB"/>
              <a:t>Activity 1</a:t>
            </a:r>
            <a:endParaRPr/>
          </a:p>
        </p:txBody>
      </p:sp>
      <p:sp>
        <p:nvSpPr>
          <p:cNvPr id="418" name="Google Shape;418;p34"/>
          <p:cNvSpPr txBox="1"/>
          <p:nvPr/>
        </p:nvSpPr>
        <p:spPr>
          <a:xfrm>
            <a:off x="310900" y="3085350"/>
            <a:ext cx="4096500" cy="17067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1600"/>
              </a:spcAft>
              <a:buNone/>
            </a:pPr>
            <a:r>
              <a:rPr lang="en-GB" sz="1600">
                <a:solidFill>
                  <a:schemeClr val="dk1"/>
                </a:solidFill>
                <a:latin typeface="Quicksand"/>
                <a:ea typeface="Quicksand"/>
                <a:cs typeface="Quicksand"/>
                <a:sym typeface="Quicksand"/>
              </a:rPr>
              <a:t>Line </a:t>
            </a:r>
            <a:r>
              <a:rPr lang="en-GB" sz="1600">
                <a:solidFill>
                  <a:schemeClr val="dk1"/>
                </a:solidFill>
                <a:latin typeface="Roboto Mono"/>
                <a:ea typeface="Roboto Mono"/>
                <a:cs typeface="Roboto Mono"/>
                <a:sym typeface="Roboto Mono"/>
              </a:rPr>
              <a:t>3</a:t>
            </a:r>
            <a:r>
              <a:rPr lang="en-GB" sz="1600">
                <a:solidFill>
                  <a:schemeClr val="dk1"/>
                </a:solidFill>
                <a:latin typeface="Quicksand"/>
                <a:ea typeface="Quicksand"/>
                <a:cs typeface="Quicksand"/>
                <a:sym typeface="Quicksand"/>
              </a:rPr>
              <a:t> has a condition, </a:t>
            </a:r>
            <a:r>
              <a:rPr lang="en-GB" sz="1600">
                <a:solidFill>
                  <a:schemeClr val="dk1"/>
                </a:solidFill>
                <a:latin typeface="Roboto Mono"/>
                <a:ea typeface="Roboto Mono"/>
                <a:cs typeface="Roboto Mono"/>
                <a:sym typeface="Roboto Mono"/>
              </a:rPr>
              <a:t>num &gt; 2</a:t>
            </a:r>
            <a:r>
              <a:rPr lang="en-GB" sz="1600">
                <a:solidFill>
                  <a:schemeClr val="dk1"/>
                </a:solidFill>
                <a:latin typeface="Quicksand"/>
                <a:ea typeface="Quicksand"/>
                <a:cs typeface="Quicksand"/>
                <a:sym typeface="Quicksand"/>
              </a:rPr>
              <a:t>. The condition is evaluated and we record the value on the table.  </a:t>
            </a:r>
            <a:endParaRPr sz="1600">
              <a:solidFill>
                <a:srgbClr val="5B5BA5"/>
              </a:solidFill>
              <a:latin typeface="Quicksand"/>
              <a:ea typeface="Quicksand"/>
              <a:cs typeface="Quicksand"/>
              <a:sym typeface="Quicksand"/>
            </a:endParaRPr>
          </a:p>
        </p:txBody>
      </p:sp>
      <p:graphicFrame>
        <p:nvGraphicFramePr>
          <p:cNvPr id="419" name="Google Shape;419;p34"/>
          <p:cNvGraphicFramePr/>
          <p:nvPr/>
        </p:nvGraphicFramePr>
        <p:xfrm>
          <a:off x="4736600" y="1168925"/>
          <a:ext cx="4096500" cy="3627120"/>
        </p:xfrm>
        <a:graphic>
          <a:graphicData uri="http://schemas.openxmlformats.org/drawingml/2006/table">
            <a:tbl>
              <a:tblPr>
                <a:noFill/>
                <a:tableStyleId>{94A2C3CD-9DE3-408E-9214-E9A0C8484E3C}</a:tableStyleId>
              </a:tblPr>
              <a:tblGrid>
                <a:gridCol w="521325">
                  <a:extLst>
                    <a:ext uri="{9D8B030D-6E8A-4147-A177-3AD203B41FA5}">
                      <a16:colId xmlns:a16="http://schemas.microsoft.com/office/drawing/2014/main" val="20000"/>
                    </a:ext>
                  </a:extLst>
                </a:gridCol>
                <a:gridCol w="1266875">
                  <a:extLst>
                    <a:ext uri="{9D8B030D-6E8A-4147-A177-3AD203B41FA5}">
                      <a16:colId xmlns:a16="http://schemas.microsoft.com/office/drawing/2014/main" val="20001"/>
                    </a:ext>
                  </a:extLst>
                </a:gridCol>
                <a:gridCol w="1284175">
                  <a:extLst>
                    <a:ext uri="{9D8B030D-6E8A-4147-A177-3AD203B41FA5}">
                      <a16:colId xmlns:a16="http://schemas.microsoft.com/office/drawing/2014/main" val="20002"/>
                    </a:ext>
                  </a:extLst>
                </a:gridCol>
                <a:gridCol w="1024125">
                  <a:extLst>
                    <a:ext uri="{9D8B030D-6E8A-4147-A177-3AD203B41FA5}">
                      <a16:colId xmlns:a16="http://schemas.microsoft.com/office/drawing/2014/main" val="20003"/>
                    </a:ext>
                  </a:extLst>
                </a:gridCol>
              </a:tblGrid>
              <a:tr h="76275">
                <a:tc>
                  <a:txBody>
                    <a:bodyPr/>
                    <a:lstStyle/>
                    <a:p>
                      <a:pPr marL="0" lvl="0" indent="0" algn="ctr" rtl="0">
                        <a:lnSpc>
                          <a:spcPct val="100000"/>
                        </a:lnSpc>
                        <a:spcBef>
                          <a:spcPts val="0"/>
                        </a:spcBef>
                        <a:spcAft>
                          <a:spcPts val="0"/>
                        </a:spcAft>
                        <a:buNone/>
                      </a:pPr>
                      <a:r>
                        <a:rPr lang="en-GB">
                          <a:latin typeface="Quicksand"/>
                          <a:ea typeface="Quicksand"/>
                          <a:cs typeface="Quicksand"/>
                          <a:sym typeface="Quicksand"/>
                        </a:rPr>
                        <a:t>Line</a:t>
                      </a:r>
                      <a:endParaRPr>
                        <a:latin typeface="Quicksand"/>
                        <a:ea typeface="Quicksand"/>
                        <a:cs typeface="Quicksand"/>
                        <a:sym typeface="Quicksand"/>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solidFill>
                      <a:srgbClr val="D9D9D9"/>
                    </a:solidFill>
                  </a:tcPr>
                </a:tc>
                <a:tc>
                  <a:txBody>
                    <a:bodyPr/>
                    <a:lstStyle/>
                    <a:p>
                      <a:pPr marL="0" lvl="0" indent="0" algn="ctr" rtl="0">
                        <a:lnSpc>
                          <a:spcPct val="100000"/>
                        </a:lnSpc>
                        <a:spcBef>
                          <a:spcPts val="0"/>
                        </a:spcBef>
                        <a:spcAft>
                          <a:spcPts val="0"/>
                        </a:spcAft>
                        <a:buNone/>
                      </a:pPr>
                      <a:r>
                        <a:rPr lang="en-GB">
                          <a:latin typeface="Roboto Mono"/>
                          <a:ea typeface="Roboto Mono"/>
                          <a:cs typeface="Roboto Mono"/>
                          <a:sym typeface="Roboto Mono"/>
                        </a:rPr>
                        <a:t>num</a:t>
                      </a: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solidFill>
                      <a:srgbClr val="D9D9D9"/>
                    </a:solidFill>
                  </a:tcPr>
                </a:tc>
                <a:tc>
                  <a:txBody>
                    <a:bodyPr/>
                    <a:lstStyle/>
                    <a:p>
                      <a:pPr marL="0" marR="0" lvl="0" indent="0" algn="ctr" rtl="0">
                        <a:lnSpc>
                          <a:spcPct val="100000"/>
                        </a:lnSpc>
                        <a:spcBef>
                          <a:spcPts val="0"/>
                        </a:spcBef>
                        <a:spcAft>
                          <a:spcPts val="0"/>
                        </a:spcAft>
                        <a:buNone/>
                      </a:pPr>
                      <a:r>
                        <a:rPr lang="en-GB" b="1">
                          <a:latin typeface="Quicksand"/>
                          <a:ea typeface="Quicksand"/>
                          <a:cs typeface="Quicksand"/>
                          <a:sym typeface="Quicksand"/>
                        </a:rPr>
                        <a:t>Condition</a:t>
                      </a:r>
                      <a:endParaRPr b="1">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solidFill>
                      <a:srgbClr val="D9D9D9"/>
                    </a:solidFill>
                  </a:tcPr>
                </a:tc>
                <a:tc>
                  <a:txBody>
                    <a:bodyPr/>
                    <a:lstStyle/>
                    <a:p>
                      <a:pPr marL="0" marR="0" lvl="0" indent="0" algn="ctr" rtl="0">
                        <a:lnSpc>
                          <a:spcPct val="100000"/>
                        </a:lnSpc>
                        <a:spcBef>
                          <a:spcPts val="0"/>
                        </a:spcBef>
                        <a:spcAft>
                          <a:spcPts val="0"/>
                        </a:spcAft>
                        <a:buNone/>
                      </a:pPr>
                      <a:r>
                        <a:rPr lang="en-GB" b="1">
                          <a:latin typeface="Quicksand"/>
                          <a:ea typeface="Quicksand"/>
                          <a:cs typeface="Quicksand"/>
                          <a:sym typeface="Quicksand"/>
                        </a:rPr>
                        <a:t>Output</a:t>
                      </a:r>
                      <a:endParaRPr b="1">
                        <a:latin typeface="Quicksand"/>
                        <a:ea typeface="Quicksand"/>
                        <a:cs typeface="Quicksand"/>
                        <a:sym typeface="Quicksand"/>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solidFill>
                      <a:srgbClr val="D9D9D9"/>
                    </a:solidFill>
                  </a:tcPr>
                </a:tc>
                <a:extLst>
                  <a:ext uri="{0D108BD9-81ED-4DB2-BD59-A6C34878D82A}">
                    <a16:rowId xmlns:a16="http://schemas.microsoft.com/office/drawing/2014/main" val="10000"/>
                  </a:ext>
                </a:extLst>
              </a:tr>
              <a:tr h="213350">
                <a:tc>
                  <a:txBody>
                    <a:bodyPr/>
                    <a:lstStyle/>
                    <a:p>
                      <a:pPr marL="0" lvl="0" indent="0" algn="ctr" rtl="0">
                        <a:spcBef>
                          <a:spcPts val="0"/>
                        </a:spcBef>
                        <a:spcAft>
                          <a:spcPts val="0"/>
                        </a:spcAft>
                        <a:buNone/>
                      </a:pPr>
                      <a:r>
                        <a:rPr lang="en-GB">
                          <a:latin typeface="Roboto Mono"/>
                          <a:ea typeface="Roboto Mono"/>
                          <a:cs typeface="Roboto Mono"/>
                          <a:sym typeface="Roboto Mono"/>
                        </a:rPr>
                        <a:t>2</a:t>
                      </a: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r>
                        <a:rPr lang="en-GB">
                          <a:latin typeface="Roboto Mono"/>
                          <a:ea typeface="Roboto Mono"/>
                          <a:cs typeface="Roboto Mono"/>
                          <a:sym typeface="Roboto Mono"/>
                        </a:rPr>
                        <a:t>6</a:t>
                      </a: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00000"/>
                        </a:lnSpc>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00000"/>
                        </a:lnSpc>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extLst>
                  <a:ext uri="{0D108BD9-81ED-4DB2-BD59-A6C34878D82A}">
                    <a16:rowId xmlns:a16="http://schemas.microsoft.com/office/drawing/2014/main" val="10001"/>
                  </a:ext>
                </a:extLst>
              </a:tr>
              <a:tr h="213350">
                <a:tc>
                  <a:txBody>
                    <a:bodyPr/>
                    <a:lstStyle/>
                    <a:p>
                      <a:pPr marL="0" lvl="0" indent="0" algn="ctr" rtl="0">
                        <a:spcBef>
                          <a:spcPts val="0"/>
                        </a:spcBef>
                        <a:spcAft>
                          <a:spcPts val="0"/>
                        </a:spcAft>
                        <a:buNone/>
                      </a:pPr>
                      <a:r>
                        <a:rPr lang="en-GB">
                          <a:latin typeface="Roboto Mono"/>
                          <a:ea typeface="Roboto Mono"/>
                          <a:cs typeface="Roboto Mono"/>
                          <a:sym typeface="Roboto Mono"/>
                        </a:rPr>
                        <a:t>3</a:t>
                      </a: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r>
                        <a:rPr lang="en-GB">
                          <a:latin typeface="Roboto Mono"/>
                          <a:ea typeface="Roboto Mono"/>
                          <a:cs typeface="Roboto Mono"/>
                          <a:sym typeface="Roboto Mono"/>
                        </a:rPr>
                        <a:t>True</a:t>
                      </a: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extLst>
                  <a:ext uri="{0D108BD9-81ED-4DB2-BD59-A6C34878D82A}">
                    <a16:rowId xmlns:a16="http://schemas.microsoft.com/office/drawing/2014/main" val="10002"/>
                  </a:ext>
                </a:extLst>
              </a:tr>
              <a:tr h="213350">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00000"/>
                        </a:lnSpc>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extLst>
                  <a:ext uri="{0D108BD9-81ED-4DB2-BD59-A6C34878D82A}">
                    <a16:rowId xmlns:a16="http://schemas.microsoft.com/office/drawing/2014/main" val="10003"/>
                  </a:ext>
                </a:extLst>
              </a:tr>
              <a:tr h="213350">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00000"/>
                        </a:lnSpc>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extLst>
                  <a:ext uri="{0D108BD9-81ED-4DB2-BD59-A6C34878D82A}">
                    <a16:rowId xmlns:a16="http://schemas.microsoft.com/office/drawing/2014/main" val="10004"/>
                  </a:ext>
                </a:extLst>
              </a:tr>
              <a:tr h="213350">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00000"/>
                        </a:lnSpc>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extLst>
                  <a:ext uri="{0D108BD9-81ED-4DB2-BD59-A6C34878D82A}">
                    <a16:rowId xmlns:a16="http://schemas.microsoft.com/office/drawing/2014/main" val="10005"/>
                  </a:ext>
                </a:extLst>
              </a:tr>
              <a:tr h="213350">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00000"/>
                        </a:lnSpc>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extLst>
                  <a:ext uri="{0D108BD9-81ED-4DB2-BD59-A6C34878D82A}">
                    <a16:rowId xmlns:a16="http://schemas.microsoft.com/office/drawing/2014/main" val="10006"/>
                  </a:ext>
                </a:extLst>
              </a:tr>
              <a:tr h="213350">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00000"/>
                        </a:lnSpc>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extLst>
                  <a:ext uri="{0D108BD9-81ED-4DB2-BD59-A6C34878D82A}">
                    <a16:rowId xmlns:a16="http://schemas.microsoft.com/office/drawing/2014/main" val="10007"/>
                  </a:ext>
                </a:extLst>
              </a:tr>
              <a:tr h="213350">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00000"/>
                        </a:lnSpc>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extLst>
                  <a:ext uri="{0D108BD9-81ED-4DB2-BD59-A6C34878D82A}">
                    <a16:rowId xmlns:a16="http://schemas.microsoft.com/office/drawing/2014/main" val="10008"/>
                  </a:ext>
                </a:extLst>
              </a:tr>
              <a:tr h="213350">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00000"/>
                        </a:lnSpc>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extLst>
                  <a:ext uri="{0D108BD9-81ED-4DB2-BD59-A6C34878D82A}">
                    <a16:rowId xmlns:a16="http://schemas.microsoft.com/office/drawing/2014/main" val="10009"/>
                  </a:ext>
                </a:extLst>
              </a:tr>
              <a:tr h="213350">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00000"/>
                        </a:lnSpc>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extLst>
                  <a:ext uri="{0D108BD9-81ED-4DB2-BD59-A6C34878D82A}">
                    <a16:rowId xmlns:a16="http://schemas.microsoft.com/office/drawing/2014/main" val="10010"/>
                  </a:ext>
                </a:extLst>
              </a:tr>
              <a:tr h="213350">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00000"/>
                        </a:lnSpc>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extLst>
                  <a:ext uri="{0D108BD9-81ED-4DB2-BD59-A6C34878D82A}">
                    <a16:rowId xmlns:a16="http://schemas.microsoft.com/office/drawing/2014/main" val="10011"/>
                  </a:ext>
                </a:extLst>
              </a:tr>
              <a:tr h="213350">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00000"/>
                        </a:lnSpc>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extLst>
                  <a:ext uri="{0D108BD9-81ED-4DB2-BD59-A6C34878D82A}">
                    <a16:rowId xmlns:a16="http://schemas.microsoft.com/office/drawing/2014/main" val="10012"/>
                  </a:ext>
                </a:extLst>
              </a:tr>
              <a:tr h="213350">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00000"/>
                        </a:lnSpc>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extLst>
                  <a:ext uri="{0D108BD9-81ED-4DB2-BD59-A6C34878D82A}">
                    <a16:rowId xmlns:a16="http://schemas.microsoft.com/office/drawing/2014/main" val="10013"/>
                  </a:ext>
                </a:extLst>
              </a:tr>
              <a:tr h="213350">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00000"/>
                        </a:lnSpc>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00000"/>
                        </a:lnSpc>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extLst>
                  <a:ext uri="{0D108BD9-81ED-4DB2-BD59-A6C34878D82A}">
                    <a16:rowId xmlns:a16="http://schemas.microsoft.com/office/drawing/2014/main" val="10014"/>
                  </a:ext>
                </a:extLst>
              </a:tr>
              <a:tr h="213350">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00000"/>
                        </a:lnSpc>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extLst>
                  <a:ext uri="{0D108BD9-81ED-4DB2-BD59-A6C34878D82A}">
                    <a16:rowId xmlns:a16="http://schemas.microsoft.com/office/drawing/2014/main" val="10015"/>
                  </a:ext>
                </a:extLst>
              </a:tr>
              <a:tr h="213350">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00000"/>
                        </a:lnSpc>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00000"/>
                        </a:lnSpc>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extLst>
                  <a:ext uri="{0D108BD9-81ED-4DB2-BD59-A6C34878D82A}">
                    <a16:rowId xmlns:a16="http://schemas.microsoft.com/office/drawing/2014/main" val="10016"/>
                  </a:ext>
                </a:extLst>
              </a:tr>
            </a:tbl>
          </a:graphicData>
        </a:graphic>
      </p:graphicFrame>
      <p:graphicFrame>
        <p:nvGraphicFramePr>
          <p:cNvPr id="420" name="Google Shape;420;p34"/>
          <p:cNvGraphicFramePr/>
          <p:nvPr/>
        </p:nvGraphicFramePr>
        <p:xfrm>
          <a:off x="310900" y="1168925"/>
          <a:ext cx="4111700" cy="1686560"/>
        </p:xfrm>
        <a:graphic>
          <a:graphicData uri="http://schemas.openxmlformats.org/drawingml/2006/table">
            <a:tbl>
              <a:tblPr>
                <a:noFill/>
                <a:tableStyleId>{7304AA0F-B8CD-4632-B2D9-FE46D024B69D}</a:tableStyleId>
              </a:tblPr>
              <a:tblGrid>
                <a:gridCol w="377800">
                  <a:extLst>
                    <a:ext uri="{9D8B030D-6E8A-4147-A177-3AD203B41FA5}">
                      <a16:colId xmlns:a16="http://schemas.microsoft.com/office/drawing/2014/main" val="20000"/>
                    </a:ext>
                  </a:extLst>
                </a:gridCol>
                <a:gridCol w="3733900">
                  <a:extLst>
                    <a:ext uri="{9D8B030D-6E8A-4147-A177-3AD203B41FA5}">
                      <a16:colId xmlns:a16="http://schemas.microsoft.com/office/drawing/2014/main" val="20001"/>
                    </a:ext>
                  </a:extLst>
                </a:gridCol>
              </a:tblGrid>
              <a:tr h="393700">
                <a:tc>
                  <a:txBody>
                    <a:bodyPr/>
                    <a:lstStyle/>
                    <a:p>
                      <a:pPr marL="0" lvl="0" indent="0" algn="r" rtl="0">
                        <a:spcBef>
                          <a:spcPts val="0"/>
                        </a:spcBef>
                        <a:spcAft>
                          <a:spcPts val="0"/>
                        </a:spcAft>
                        <a:buNone/>
                      </a:pPr>
                      <a:r>
                        <a:rPr lang="en-GB">
                          <a:solidFill>
                            <a:srgbClr val="666666"/>
                          </a:solidFill>
                          <a:latin typeface="Roboto Mono"/>
                          <a:ea typeface="Roboto Mono"/>
                          <a:cs typeface="Roboto Mono"/>
                          <a:sym typeface="Roboto Mono"/>
                        </a:rPr>
                        <a:t>1</a:t>
                      </a:r>
                      <a:endParaRPr>
                        <a:solidFill>
                          <a:srgbClr val="666666"/>
                        </a:solidFill>
                        <a:latin typeface="Roboto Mono"/>
                        <a:ea typeface="Roboto Mono"/>
                        <a:cs typeface="Roboto Mono"/>
                        <a:sym typeface="Roboto Mono"/>
                      </a:endParaRPr>
                    </a:p>
                    <a:p>
                      <a:pPr marL="0" lvl="0" indent="0" algn="r" rtl="0">
                        <a:spcBef>
                          <a:spcPts val="0"/>
                        </a:spcBef>
                        <a:spcAft>
                          <a:spcPts val="0"/>
                        </a:spcAft>
                        <a:buNone/>
                      </a:pPr>
                      <a:r>
                        <a:rPr lang="en-GB">
                          <a:solidFill>
                            <a:srgbClr val="666666"/>
                          </a:solidFill>
                          <a:latin typeface="Roboto Mono"/>
                          <a:ea typeface="Roboto Mono"/>
                          <a:cs typeface="Roboto Mono"/>
                          <a:sym typeface="Roboto Mono"/>
                        </a:rPr>
                        <a:t>2</a:t>
                      </a:r>
                      <a:endParaRPr>
                        <a:solidFill>
                          <a:srgbClr val="666666"/>
                        </a:solidFill>
                        <a:latin typeface="Roboto Mono"/>
                        <a:ea typeface="Roboto Mono"/>
                        <a:cs typeface="Roboto Mono"/>
                        <a:sym typeface="Roboto Mono"/>
                      </a:endParaRPr>
                    </a:p>
                    <a:p>
                      <a:pPr marL="0" lvl="0" indent="0" algn="r" rtl="0">
                        <a:spcBef>
                          <a:spcPts val="600"/>
                        </a:spcBef>
                        <a:spcAft>
                          <a:spcPts val="0"/>
                        </a:spcAft>
                        <a:buNone/>
                      </a:pPr>
                      <a:r>
                        <a:rPr lang="en-GB">
                          <a:solidFill>
                            <a:srgbClr val="666666"/>
                          </a:solidFill>
                          <a:latin typeface="Roboto Mono"/>
                          <a:ea typeface="Roboto Mono"/>
                          <a:cs typeface="Roboto Mono"/>
                          <a:sym typeface="Roboto Mono"/>
                        </a:rPr>
                        <a:t>3</a:t>
                      </a:r>
                      <a:endParaRPr>
                        <a:solidFill>
                          <a:srgbClr val="666666"/>
                        </a:solidFill>
                        <a:latin typeface="Roboto Mono"/>
                        <a:ea typeface="Roboto Mono"/>
                        <a:cs typeface="Roboto Mono"/>
                        <a:sym typeface="Roboto Mono"/>
                      </a:endParaRPr>
                    </a:p>
                    <a:p>
                      <a:pPr marL="0" lvl="0" indent="0" algn="r" rtl="0">
                        <a:spcBef>
                          <a:spcPts val="600"/>
                        </a:spcBef>
                        <a:spcAft>
                          <a:spcPts val="0"/>
                        </a:spcAft>
                        <a:buNone/>
                      </a:pPr>
                      <a:r>
                        <a:rPr lang="en-GB">
                          <a:solidFill>
                            <a:srgbClr val="666666"/>
                          </a:solidFill>
                          <a:latin typeface="Roboto Mono"/>
                          <a:ea typeface="Roboto Mono"/>
                          <a:cs typeface="Roboto Mono"/>
                          <a:sym typeface="Roboto Mono"/>
                        </a:rPr>
                        <a:t>4</a:t>
                      </a:r>
                      <a:endParaRPr>
                        <a:solidFill>
                          <a:srgbClr val="666666"/>
                        </a:solidFill>
                        <a:latin typeface="Roboto Mono"/>
                        <a:ea typeface="Roboto Mono"/>
                        <a:cs typeface="Roboto Mono"/>
                        <a:sym typeface="Roboto Mono"/>
                      </a:endParaRPr>
                    </a:p>
                    <a:p>
                      <a:pPr marL="0" lvl="0" indent="0" algn="r" rtl="0">
                        <a:spcBef>
                          <a:spcPts val="0"/>
                        </a:spcBef>
                        <a:spcAft>
                          <a:spcPts val="0"/>
                        </a:spcAft>
                        <a:buNone/>
                      </a:pPr>
                      <a:r>
                        <a:rPr lang="en-GB">
                          <a:solidFill>
                            <a:srgbClr val="666666"/>
                          </a:solidFill>
                          <a:latin typeface="Roboto Mono"/>
                          <a:ea typeface="Roboto Mono"/>
                          <a:cs typeface="Roboto Mono"/>
                          <a:sym typeface="Roboto Mono"/>
                        </a:rPr>
                        <a:t>5</a:t>
                      </a:r>
                      <a:endParaRPr>
                        <a:solidFill>
                          <a:srgbClr val="666666"/>
                        </a:solidFill>
                        <a:latin typeface="Roboto Mono"/>
                        <a:ea typeface="Roboto Mono"/>
                        <a:cs typeface="Roboto Mono"/>
                        <a:sym typeface="Roboto Mono"/>
                      </a:endParaRPr>
                    </a:p>
                    <a:p>
                      <a:pPr marL="0" lvl="0" indent="0" algn="r" rtl="0">
                        <a:spcBef>
                          <a:spcPts val="600"/>
                        </a:spcBef>
                        <a:spcAft>
                          <a:spcPts val="0"/>
                        </a:spcAft>
                        <a:buNone/>
                      </a:pPr>
                      <a:r>
                        <a:rPr lang="en-GB">
                          <a:solidFill>
                            <a:srgbClr val="666666"/>
                          </a:solidFill>
                          <a:latin typeface="Roboto Mono"/>
                          <a:ea typeface="Roboto Mono"/>
                          <a:cs typeface="Roboto Mono"/>
                          <a:sym typeface="Roboto Mono"/>
                        </a:rPr>
                        <a:t>6</a:t>
                      </a:r>
                      <a:endParaRPr>
                        <a:solidFill>
                          <a:srgbClr val="666666"/>
                        </a:solidFill>
                        <a:latin typeface="Roboto Mono"/>
                        <a:ea typeface="Roboto Mono"/>
                        <a:cs typeface="Roboto Mono"/>
                        <a:sym typeface="Roboto Mono"/>
                      </a:endParaRPr>
                    </a:p>
                  </a:txBody>
                  <a:tcPr marL="88900" marR="88900" marT="88900" marB="88900">
                    <a:lnL w="12700" cap="flat" cmpd="sng">
                      <a:solidFill>
                        <a:srgbClr val="FFFFFF">
                          <a:alpha val="0"/>
                        </a:srgbClr>
                      </a:solidFill>
                      <a:prstDash val="solid"/>
                      <a:round/>
                      <a:headEnd type="none" w="sm" len="sm"/>
                      <a:tailEnd type="none" w="sm" len="sm"/>
                    </a:lnL>
                    <a:lnR w="12700" cap="flat" cmpd="sng">
                      <a:solidFill>
                        <a:srgbClr val="FFFFFF">
                          <a:alpha val="0"/>
                        </a:srgbClr>
                      </a:solidFill>
                      <a:prstDash val="solid"/>
                      <a:round/>
                      <a:headEnd type="none" w="sm" len="sm"/>
                      <a:tailEnd type="none" w="sm" len="sm"/>
                    </a:lnR>
                    <a:lnT w="12700" cap="flat" cmpd="sng">
                      <a:solidFill>
                        <a:srgbClr val="FFFFFF">
                          <a:alpha val="0"/>
                        </a:srgbClr>
                      </a:solidFill>
                      <a:prstDash val="solid"/>
                      <a:round/>
                      <a:headEnd type="none" w="sm" len="sm"/>
                      <a:tailEnd type="none" w="sm" len="sm"/>
                    </a:lnT>
                    <a:lnB w="12700" cap="flat" cmpd="sng">
                      <a:solidFill>
                        <a:srgbClr val="FFFFFF">
                          <a:alpha val="0"/>
                        </a:srgbClr>
                      </a:solidFill>
                      <a:prstDash val="solid"/>
                      <a:round/>
                      <a:headEnd type="none" w="sm" len="sm"/>
                      <a:tailEnd type="none" w="sm" len="sm"/>
                    </a:lnB>
                    <a:solidFill>
                      <a:srgbClr val="EFEFEF"/>
                    </a:solidFill>
                  </a:tcPr>
                </a:tc>
                <a:tc>
                  <a:txBody>
                    <a:bodyPr/>
                    <a:lstStyle/>
                    <a:p>
                      <a:pPr marL="0" lvl="0" indent="0" algn="l" rtl="0">
                        <a:spcBef>
                          <a:spcPts val="0"/>
                        </a:spcBef>
                        <a:spcAft>
                          <a:spcPts val="0"/>
                        </a:spcAft>
                        <a:buNone/>
                      </a:pPr>
                      <a:r>
                        <a:rPr lang="en-GB">
                          <a:latin typeface="Roboto Mono"/>
                          <a:ea typeface="Roboto Mono"/>
                          <a:cs typeface="Roboto Mono"/>
                          <a:sym typeface="Roboto Mono"/>
                        </a:rPr>
                        <a:t>print("Enter a number:")</a:t>
                      </a:r>
                      <a:endParaRPr>
                        <a:latin typeface="Roboto Mono"/>
                        <a:ea typeface="Roboto Mono"/>
                        <a:cs typeface="Roboto Mono"/>
                        <a:sym typeface="Roboto Mono"/>
                      </a:endParaRPr>
                    </a:p>
                    <a:p>
                      <a:pPr marL="0" lvl="0" indent="0" algn="l" rtl="0">
                        <a:spcBef>
                          <a:spcPts val="0"/>
                        </a:spcBef>
                        <a:spcAft>
                          <a:spcPts val="0"/>
                        </a:spcAft>
                        <a:buNone/>
                      </a:pPr>
                      <a:r>
                        <a:rPr lang="en-GB">
                          <a:latin typeface="Roboto Mono"/>
                          <a:ea typeface="Roboto Mono"/>
                          <a:cs typeface="Roboto Mono"/>
                          <a:sym typeface="Roboto Mono"/>
                        </a:rPr>
                        <a:t>num = int(input())</a:t>
                      </a:r>
                      <a:endParaRPr>
                        <a:latin typeface="Roboto Mono"/>
                        <a:ea typeface="Roboto Mono"/>
                        <a:cs typeface="Roboto Mono"/>
                        <a:sym typeface="Roboto Mono"/>
                      </a:endParaRPr>
                    </a:p>
                    <a:p>
                      <a:pPr marL="0" lvl="0" indent="0" algn="l" rtl="0">
                        <a:spcBef>
                          <a:spcPts val="600"/>
                        </a:spcBef>
                        <a:spcAft>
                          <a:spcPts val="0"/>
                        </a:spcAft>
                        <a:buNone/>
                      </a:pPr>
                      <a:r>
                        <a:rPr lang="en-GB">
                          <a:highlight>
                            <a:srgbClr val="FFFFFF"/>
                          </a:highlight>
                          <a:latin typeface="Roboto Mono"/>
                          <a:ea typeface="Roboto Mono"/>
                          <a:cs typeface="Roboto Mono"/>
                          <a:sym typeface="Roboto Mono"/>
                        </a:rPr>
                        <a:t>while num &gt; 2:</a:t>
                      </a:r>
                      <a:endParaRPr>
                        <a:highlight>
                          <a:srgbClr val="FFFFFF"/>
                        </a:highlight>
                        <a:latin typeface="Roboto Mono"/>
                        <a:ea typeface="Roboto Mono"/>
                        <a:cs typeface="Roboto Mono"/>
                        <a:sym typeface="Roboto Mono"/>
                      </a:endParaRPr>
                    </a:p>
                    <a:p>
                      <a:pPr marL="0" lvl="0" indent="0" algn="l" rtl="0">
                        <a:spcBef>
                          <a:spcPts val="600"/>
                        </a:spcBef>
                        <a:spcAft>
                          <a:spcPts val="0"/>
                        </a:spcAft>
                        <a:buNone/>
                      </a:pPr>
                      <a:r>
                        <a:rPr lang="en-GB">
                          <a:latin typeface="Roboto Mono"/>
                          <a:ea typeface="Roboto Mono"/>
                          <a:cs typeface="Roboto Mono"/>
                          <a:sym typeface="Roboto Mono"/>
                        </a:rPr>
                        <a:t>  if num % 3 == 0:</a:t>
                      </a:r>
                      <a:endParaRPr>
                        <a:latin typeface="Roboto Mono"/>
                        <a:ea typeface="Roboto Mono"/>
                        <a:cs typeface="Roboto Mono"/>
                        <a:sym typeface="Roboto Mono"/>
                      </a:endParaRPr>
                    </a:p>
                    <a:p>
                      <a:pPr marL="0" lvl="0" indent="0" algn="l" rtl="0">
                        <a:spcBef>
                          <a:spcPts val="0"/>
                        </a:spcBef>
                        <a:spcAft>
                          <a:spcPts val="0"/>
                        </a:spcAft>
                        <a:buNone/>
                      </a:pPr>
                      <a:r>
                        <a:rPr lang="en-GB">
                          <a:latin typeface="Roboto Mono"/>
                          <a:ea typeface="Roboto Mono"/>
                          <a:cs typeface="Roboto Mono"/>
                          <a:sym typeface="Roboto Mono"/>
                        </a:rPr>
                        <a:t>    print(num) </a:t>
                      </a:r>
                      <a:endParaRPr>
                        <a:latin typeface="Roboto Mono"/>
                        <a:ea typeface="Roboto Mono"/>
                        <a:cs typeface="Roboto Mono"/>
                        <a:sym typeface="Roboto Mono"/>
                      </a:endParaRPr>
                    </a:p>
                    <a:p>
                      <a:pPr marL="0" lvl="0" indent="0" algn="l" rtl="0">
                        <a:spcBef>
                          <a:spcPts val="600"/>
                        </a:spcBef>
                        <a:spcAft>
                          <a:spcPts val="0"/>
                        </a:spcAft>
                        <a:buNone/>
                      </a:pPr>
                      <a:r>
                        <a:rPr lang="en-GB">
                          <a:latin typeface="Roboto Mono"/>
                          <a:ea typeface="Roboto Mono"/>
                          <a:cs typeface="Roboto Mono"/>
                          <a:sym typeface="Roboto Mono"/>
                        </a:rPr>
                        <a:t>  num = num - 1</a:t>
                      </a:r>
                      <a:endParaRPr>
                        <a:latin typeface="Roboto Mono"/>
                        <a:ea typeface="Roboto Mono"/>
                        <a:cs typeface="Roboto Mono"/>
                        <a:sym typeface="Roboto Mono"/>
                      </a:endParaRPr>
                    </a:p>
                  </a:txBody>
                  <a:tcPr marL="88900" marR="88900" marT="88900" marB="88900">
                    <a:lnL w="12700" cap="flat" cmpd="sng">
                      <a:solidFill>
                        <a:srgbClr val="FFFFFF">
                          <a:alpha val="0"/>
                        </a:srgbClr>
                      </a:solidFill>
                      <a:prstDash val="solid"/>
                      <a:round/>
                      <a:headEnd type="none" w="sm" len="sm"/>
                      <a:tailEnd type="none" w="sm" len="sm"/>
                    </a:lnL>
                    <a:lnR w="12700" cap="flat" cmpd="sng">
                      <a:solidFill>
                        <a:srgbClr val="FFFFFF">
                          <a:alpha val="0"/>
                        </a:srgbClr>
                      </a:solidFill>
                      <a:prstDash val="solid"/>
                      <a:round/>
                      <a:headEnd type="none" w="sm" len="sm"/>
                      <a:tailEnd type="none" w="sm" len="sm"/>
                    </a:lnR>
                    <a:lnT w="12700" cap="flat" cmpd="sng">
                      <a:solidFill>
                        <a:srgbClr val="FFFFFF">
                          <a:alpha val="0"/>
                        </a:srgbClr>
                      </a:solidFill>
                      <a:prstDash val="solid"/>
                      <a:round/>
                      <a:headEnd type="none" w="sm" len="sm"/>
                      <a:tailEnd type="none" w="sm" len="sm"/>
                    </a:lnT>
                    <a:lnB w="12700" cap="flat" cmpd="sng">
                      <a:solidFill>
                        <a:srgbClr val="FFFFFF">
                          <a:alpha val="0"/>
                        </a:srgbClr>
                      </a:solidFill>
                      <a:prstDash val="solid"/>
                      <a:round/>
                      <a:headEnd type="none" w="sm" len="sm"/>
                      <a:tailEnd type="none" w="sm" len="sm"/>
                    </a:lnB>
                    <a:solidFill>
                      <a:srgbClr val="D9D9D9"/>
                    </a:solidFill>
                  </a:tcPr>
                </a:tc>
                <a:extLst>
                  <a:ext uri="{0D108BD9-81ED-4DB2-BD59-A6C34878D82A}">
                    <a16:rowId xmlns:a16="http://schemas.microsoft.com/office/drawing/2014/main" val="10000"/>
                  </a:ext>
                </a:extLst>
              </a:tr>
            </a:tbl>
          </a:graphicData>
        </a:graphic>
      </p:graphicFrame>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Shape 424"/>
        <p:cNvGrpSpPr/>
        <p:nvPr/>
      </p:nvGrpSpPr>
      <p:grpSpPr>
        <a:xfrm>
          <a:off x="0" y="0"/>
          <a:ext cx="0" cy="0"/>
          <a:chOff x="0" y="0"/>
          <a:chExt cx="0" cy="0"/>
        </a:xfrm>
      </p:grpSpPr>
      <p:sp>
        <p:nvSpPr>
          <p:cNvPr id="425" name="Google Shape;425;p35"/>
          <p:cNvSpPr txBox="1">
            <a:spLocks noGrp="1"/>
          </p:cNvSpPr>
          <p:nvPr>
            <p:ph type="title"/>
          </p:nvPr>
        </p:nvSpPr>
        <p:spPr>
          <a:xfrm>
            <a:off x="311400" y="314100"/>
            <a:ext cx="8521200" cy="6981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GB"/>
              <a:t>Trace table example</a:t>
            </a:r>
            <a:endParaRPr/>
          </a:p>
        </p:txBody>
      </p:sp>
      <p:sp>
        <p:nvSpPr>
          <p:cNvPr id="426" name="Google Shape;426;p35"/>
          <p:cNvSpPr txBox="1">
            <a:spLocks noGrp="1"/>
          </p:cNvSpPr>
          <p:nvPr>
            <p:ph type="subTitle" idx="3"/>
          </p:nvPr>
        </p:nvSpPr>
        <p:spPr>
          <a:xfrm>
            <a:off x="5257800" y="0"/>
            <a:ext cx="3564900" cy="314100"/>
          </a:xfrm>
          <a:prstGeom prst="rect">
            <a:avLst/>
          </a:prstGeom>
        </p:spPr>
        <p:txBody>
          <a:bodyPr spcFirstLastPara="1" wrap="square" lIns="91425" tIns="91425" rIns="0" bIns="91425" anchor="ctr" anchorCtr="0">
            <a:noAutofit/>
          </a:bodyPr>
          <a:lstStyle/>
          <a:p>
            <a:pPr marL="0" lvl="0" indent="0" algn="r" rtl="0">
              <a:spcBef>
                <a:spcPts val="0"/>
              </a:spcBef>
              <a:spcAft>
                <a:spcPts val="0"/>
              </a:spcAft>
              <a:buNone/>
            </a:pPr>
            <a:r>
              <a:rPr lang="en-GB"/>
              <a:t>Activity 1</a:t>
            </a:r>
            <a:endParaRPr/>
          </a:p>
        </p:txBody>
      </p:sp>
      <p:sp>
        <p:nvSpPr>
          <p:cNvPr id="427" name="Google Shape;427;p35"/>
          <p:cNvSpPr txBox="1"/>
          <p:nvPr/>
        </p:nvSpPr>
        <p:spPr>
          <a:xfrm>
            <a:off x="310900" y="3085350"/>
            <a:ext cx="4096500" cy="17067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GB" sz="1600">
                <a:solidFill>
                  <a:schemeClr val="dk1"/>
                </a:solidFill>
                <a:latin typeface="Quicksand"/>
                <a:ea typeface="Quicksand"/>
                <a:cs typeface="Quicksand"/>
                <a:sym typeface="Quicksand"/>
              </a:rPr>
              <a:t>Line </a:t>
            </a:r>
            <a:r>
              <a:rPr lang="en-GB" sz="1600">
                <a:solidFill>
                  <a:schemeClr val="dk1"/>
                </a:solidFill>
                <a:latin typeface="Roboto Mono"/>
                <a:ea typeface="Roboto Mono"/>
                <a:cs typeface="Roboto Mono"/>
                <a:sym typeface="Roboto Mono"/>
              </a:rPr>
              <a:t>4</a:t>
            </a:r>
            <a:r>
              <a:rPr lang="en-GB" sz="1600">
                <a:solidFill>
                  <a:schemeClr val="dk1"/>
                </a:solidFill>
                <a:latin typeface="Quicksand"/>
                <a:ea typeface="Quicksand"/>
                <a:cs typeface="Quicksand"/>
                <a:sym typeface="Quicksand"/>
              </a:rPr>
              <a:t> has a condition, </a:t>
            </a:r>
            <a:r>
              <a:rPr lang="en-GB" sz="1600">
                <a:solidFill>
                  <a:schemeClr val="dk1"/>
                </a:solidFill>
                <a:latin typeface="Roboto Mono"/>
                <a:ea typeface="Roboto Mono"/>
                <a:cs typeface="Roboto Mono"/>
                <a:sym typeface="Roboto Mono"/>
              </a:rPr>
              <a:t>num % 3 == 0</a:t>
            </a:r>
            <a:r>
              <a:rPr lang="en-GB" sz="1600">
                <a:solidFill>
                  <a:schemeClr val="dk1"/>
                </a:solidFill>
                <a:latin typeface="Quicksand"/>
                <a:ea typeface="Quicksand"/>
                <a:cs typeface="Quicksand"/>
                <a:sym typeface="Quicksand"/>
              </a:rPr>
              <a:t>. This uses the </a:t>
            </a:r>
            <a:r>
              <a:rPr lang="en-GB" sz="1600" b="1">
                <a:solidFill>
                  <a:schemeClr val="dk1"/>
                </a:solidFill>
                <a:latin typeface="Quicksand"/>
                <a:ea typeface="Quicksand"/>
                <a:cs typeface="Quicksand"/>
                <a:sym typeface="Quicksand"/>
              </a:rPr>
              <a:t>modulo (MOD)</a:t>
            </a:r>
            <a:r>
              <a:rPr lang="en-GB" sz="1600">
                <a:solidFill>
                  <a:schemeClr val="dk1"/>
                </a:solidFill>
                <a:latin typeface="Quicksand"/>
                <a:ea typeface="Quicksand"/>
                <a:cs typeface="Quicksand"/>
                <a:sym typeface="Quicksand"/>
              </a:rPr>
              <a:t> to calculate the remainder of </a:t>
            </a:r>
            <a:r>
              <a:rPr lang="en-GB" sz="1600">
                <a:solidFill>
                  <a:schemeClr val="dk1"/>
                </a:solidFill>
                <a:latin typeface="Roboto Mono"/>
                <a:ea typeface="Roboto Mono"/>
                <a:cs typeface="Roboto Mono"/>
                <a:sym typeface="Roboto Mono"/>
              </a:rPr>
              <a:t>num</a:t>
            </a:r>
            <a:r>
              <a:rPr lang="en-GB" sz="1600">
                <a:solidFill>
                  <a:schemeClr val="dk1"/>
                </a:solidFill>
                <a:latin typeface="Quicksand"/>
                <a:ea typeface="Quicksand"/>
                <a:cs typeface="Quicksand"/>
                <a:sym typeface="Quicksand"/>
              </a:rPr>
              <a:t> divided by 3. </a:t>
            </a:r>
            <a:endParaRPr sz="1600">
              <a:solidFill>
                <a:schemeClr val="dk1"/>
              </a:solidFill>
              <a:latin typeface="Quicksand"/>
              <a:ea typeface="Quicksand"/>
              <a:cs typeface="Quicksand"/>
              <a:sym typeface="Quicksand"/>
            </a:endParaRPr>
          </a:p>
          <a:p>
            <a:pPr marL="0" lvl="0" indent="0" algn="l" rtl="0">
              <a:lnSpc>
                <a:spcPct val="115000"/>
              </a:lnSpc>
              <a:spcBef>
                <a:spcPts val="1600"/>
              </a:spcBef>
              <a:spcAft>
                <a:spcPts val="1600"/>
              </a:spcAft>
              <a:buNone/>
            </a:pPr>
            <a:r>
              <a:rPr lang="en-GB" sz="1600">
                <a:solidFill>
                  <a:schemeClr val="dk1"/>
                </a:solidFill>
                <a:latin typeface="Quicksand"/>
                <a:ea typeface="Quicksand"/>
                <a:cs typeface="Quicksand"/>
                <a:sym typeface="Quicksand"/>
              </a:rPr>
              <a:t>In this case, 6 MOD 3 will calculate as 0 so the condition evaluates to </a:t>
            </a:r>
            <a:r>
              <a:rPr lang="en-GB" sz="1600">
                <a:solidFill>
                  <a:schemeClr val="dk1"/>
                </a:solidFill>
                <a:latin typeface="Roboto Mono"/>
                <a:ea typeface="Roboto Mono"/>
                <a:cs typeface="Roboto Mono"/>
                <a:sym typeface="Roboto Mono"/>
              </a:rPr>
              <a:t>True</a:t>
            </a:r>
            <a:r>
              <a:rPr lang="en-GB" sz="1600">
                <a:solidFill>
                  <a:schemeClr val="dk1"/>
                </a:solidFill>
                <a:latin typeface="Quicksand"/>
                <a:ea typeface="Quicksand"/>
                <a:cs typeface="Quicksand"/>
                <a:sym typeface="Quicksand"/>
              </a:rPr>
              <a:t>.</a:t>
            </a:r>
            <a:endParaRPr sz="1600">
              <a:solidFill>
                <a:srgbClr val="5B5BA5"/>
              </a:solidFill>
              <a:latin typeface="Quicksand"/>
              <a:ea typeface="Quicksand"/>
              <a:cs typeface="Quicksand"/>
              <a:sym typeface="Quicksand"/>
            </a:endParaRPr>
          </a:p>
        </p:txBody>
      </p:sp>
      <p:graphicFrame>
        <p:nvGraphicFramePr>
          <p:cNvPr id="428" name="Google Shape;428;p35"/>
          <p:cNvGraphicFramePr/>
          <p:nvPr/>
        </p:nvGraphicFramePr>
        <p:xfrm>
          <a:off x="4736600" y="1168925"/>
          <a:ext cx="4096500" cy="3627120"/>
        </p:xfrm>
        <a:graphic>
          <a:graphicData uri="http://schemas.openxmlformats.org/drawingml/2006/table">
            <a:tbl>
              <a:tblPr>
                <a:noFill/>
                <a:tableStyleId>{94A2C3CD-9DE3-408E-9214-E9A0C8484E3C}</a:tableStyleId>
              </a:tblPr>
              <a:tblGrid>
                <a:gridCol w="521325">
                  <a:extLst>
                    <a:ext uri="{9D8B030D-6E8A-4147-A177-3AD203B41FA5}">
                      <a16:colId xmlns:a16="http://schemas.microsoft.com/office/drawing/2014/main" val="20000"/>
                    </a:ext>
                  </a:extLst>
                </a:gridCol>
                <a:gridCol w="1266875">
                  <a:extLst>
                    <a:ext uri="{9D8B030D-6E8A-4147-A177-3AD203B41FA5}">
                      <a16:colId xmlns:a16="http://schemas.microsoft.com/office/drawing/2014/main" val="20001"/>
                    </a:ext>
                  </a:extLst>
                </a:gridCol>
                <a:gridCol w="1284175">
                  <a:extLst>
                    <a:ext uri="{9D8B030D-6E8A-4147-A177-3AD203B41FA5}">
                      <a16:colId xmlns:a16="http://schemas.microsoft.com/office/drawing/2014/main" val="20002"/>
                    </a:ext>
                  </a:extLst>
                </a:gridCol>
                <a:gridCol w="1024125">
                  <a:extLst>
                    <a:ext uri="{9D8B030D-6E8A-4147-A177-3AD203B41FA5}">
                      <a16:colId xmlns:a16="http://schemas.microsoft.com/office/drawing/2014/main" val="20003"/>
                    </a:ext>
                  </a:extLst>
                </a:gridCol>
              </a:tblGrid>
              <a:tr h="76275">
                <a:tc>
                  <a:txBody>
                    <a:bodyPr/>
                    <a:lstStyle/>
                    <a:p>
                      <a:pPr marL="0" lvl="0" indent="0" algn="ctr" rtl="0">
                        <a:lnSpc>
                          <a:spcPct val="100000"/>
                        </a:lnSpc>
                        <a:spcBef>
                          <a:spcPts val="0"/>
                        </a:spcBef>
                        <a:spcAft>
                          <a:spcPts val="0"/>
                        </a:spcAft>
                        <a:buNone/>
                      </a:pPr>
                      <a:r>
                        <a:rPr lang="en-GB">
                          <a:latin typeface="Quicksand"/>
                          <a:ea typeface="Quicksand"/>
                          <a:cs typeface="Quicksand"/>
                          <a:sym typeface="Quicksand"/>
                        </a:rPr>
                        <a:t>Line</a:t>
                      </a:r>
                      <a:endParaRPr>
                        <a:latin typeface="Quicksand"/>
                        <a:ea typeface="Quicksand"/>
                        <a:cs typeface="Quicksand"/>
                        <a:sym typeface="Quicksand"/>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solidFill>
                      <a:srgbClr val="D9D9D9"/>
                    </a:solidFill>
                  </a:tcPr>
                </a:tc>
                <a:tc>
                  <a:txBody>
                    <a:bodyPr/>
                    <a:lstStyle/>
                    <a:p>
                      <a:pPr marL="0" lvl="0" indent="0" algn="ctr" rtl="0">
                        <a:lnSpc>
                          <a:spcPct val="100000"/>
                        </a:lnSpc>
                        <a:spcBef>
                          <a:spcPts val="0"/>
                        </a:spcBef>
                        <a:spcAft>
                          <a:spcPts val="0"/>
                        </a:spcAft>
                        <a:buNone/>
                      </a:pPr>
                      <a:r>
                        <a:rPr lang="en-GB">
                          <a:latin typeface="Roboto Mono"/>
                          <a:ea typeface="Roboto Mono"/>
                          <a:cs typeface="Roboto Mono"/>
                          <a:sym typeface="Roboto Mono"/>
                        </a:rPr>
                        <a:t>num</a:t>
                      </a: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solidFill>
                      <a:srgbClr val="D9D9D9"/>
                    </a:solidFill>
                  </a:tcPr>
                </a:tc>
                <a:tc>
                  <a:txBody>
                    <a:bodyPr/>
                    <a:lstStyle/>
                    <a:p>
                      <a:pPr marL="0" marR="0" lvl="0" indent="0" algn="ctr" rtl="0">
                        <a:lnSpc>
                          <a:spcPct val="100000"/>
                        </a:lnSpc>
                        <a:spcBef>
                          <a:spcPts val="0"/>
                        </a:spcBef>
                        <a:spcAft>
                          <a:spcPts val="0"/>
                        </a:spcAft>
                        <a:buNone/>
                      </a:pPr>
                      <a:r>
                        <a:rPr lang="en-GB" b="1">
                          <a:latin typeface="Quicksand"/>
                          <a:ea typeface="Quicksand"/>
                          <a:cs typeface="Quicksand"/>
                          <a:sym typeface="Quicksand"/>
                        </a:rPr>
                        <a:t>Condition</a:t>
                      </a:r>
                      <a:endParaRPr b="1">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solidFill>
                      <a:srgbClr val="D9D9D9"/>
                    </a:solidFill>
                  </a:tcPr>
                </a:tc>
                <a:tc>
                  <a:txBody>
                    <a:bodyPr/>
                    <a:lstStyle/>
                    <a:p>
                      <a:pPr marL="0" marR="0" lvl="0" indent="0" algn="ctr" rtl="0">
                        <a:lnSpc>
                          <a:spcPct val="100000"/>
                        </a:lnSpc>
                        <a:spcBef>
                          <a:spcPts val="0"/>
                        </a:spcBef>
                        <a:spcAft>
                          <a:spcPts val="0"/>
                        </a:spcAft>
                        <a:buNone/>
                      </a:pPr>
                      <a:r>
                        <a:rPr lang="en-GB" b="1">
                          <a:latin typeface="Quicksand"/>
                          <a:ea typeface="Quicksand"/>
                          <a:cs typeface="Quicksand"/>
                          <a:sym typeface="Quicksand"/>
                        </a:rPr>
                        <a:t>Output</a:t>
                      </a:r>
                      <a:endParaRPr b="1">
                        <a:latin typeface="Quicksand"/>
                        <a:ea typeface="Quicksand"/>
                        <a:cs typeface="Quicksand"/>
                        <a:sym typeface="Quicksand"/>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solidFill>
                      <a:srgbClr val="D9D9D9"/>
                    </a:solidFill>
                  </a:tcPr>
                </a:tc>
                <a:extLst>
                  <a:ext uri="{0D108BD9-81ED-4DB2-BD59-A6C34878D82A}">
                    <a16:rowId xmlns:a16="http://schemas.microsoft.com/office/drawing/2014/main" val="10000"/>
                  </a:ext>
                </a:extLst>
              </a:tr>
              <a:tr h="213350">
                <a:tc>
                  <a:txBody>
                    <a:bodyPr/>
                    <a:lstStyle/>
                    <a:p>
                      <a:pPr marL="0" lvl="0" indent="0" algn="ctr" rtl="0">
                        <a:spcBef>
                          <a:spcPts val="0"/>
                        </a:spcBef>
                        <a:spcAft>
                          <a:spcPts val="0"/>
                        </a:spcAft>
                        <a:buNone/>
                      </a:pPr>
                      <a:r>
                        <a:rPr lang="en-GB">
                          <a:latin typeface="Roboto Mono"/>
                          <a:ea typeface="Roboto Mono"/>
                          <a:cs typeface="Roboto Mono"/>
                          <a:sym typeface="Roboto Mono"/>
                        </a:rPr>
                        <a:t>2</a:t>
                      </a: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r>
                        <a:rPr lang="en-GB">
                          <a:latin typeface="Roboto Mono"/>
                          <a:ea typeface="Roboto Mono"/>
                          <a:cs typeface="Roboto Mono"/>
                          <a:sym typeface="Roboto Mono"/>
                        </a:rPr>
                        <a:t>6</a:t>
                      </a: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00000"/>
                        </a:lnSpc>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00000"/>
                        </a:lnSpc>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extLst>
                  <a:ext uri="{0D108BD9-81ED-4DB2-BD59-A6C34878D82A}">
                    <a16:rowId xmlns:a16="http://schemas.microsoft.com/office/drawing/2014/main" val="10001"/>
                  </a:ext>
                </a:extLst>
              </a:tr>
              <a:tr h="213350">
                <a:tc>
                  <a:txBody>
                    <a:bodyPr/>
                    <a:lstStyle/>
                    <a:p>
                      <a:pPr marL="0" lvl="0" indent="0" algn="ctr" rtl="0">
                        <a:spcBef>
                          <a:spcPts val="0"/>
                        </a:spcBef>
                        <a:spcAft>
                          <a:spcPts val="0"/>
                        </a:spcAft>
                        <a:buNone/>
                      </a:pPr>
                      <a:r>
                        <a:rPr lang="en-GB">
                          <a:latin typeface="Roboto Mono"/>
                          <a:ea typeface="Roboto Mono"/>
                          <a:cs typeface="Roboto Mono"/>
                          <a:sym typeface="Roboto Mono"/>
                        </a:rPr>
                        <a:t>3</a:t>
                      </a: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r>
                        <a:rPr lang="en-GB">
                          <a:latin typeface="Roboto Mono"/>
                          <a:ea typeface="Roboto Mono"/>
                          <a:cs typeface="Roboto Mono"/>
                          <a:sym typeface="Roboto Mono"/>
                        </a:rPr>
                        <a:t>True</a:t>
                      </a: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extLst>
                  <a:ext uri="{0D108BD9-81ED-4DB2-BD59-A6C34878D82A}">
                    <a16:rowId xmlns:a16="http://schemas.microsoft.com/office/drawing/2014/main" val="10002"/>
                  </a:ext>
                </a:extLst>
              </a:tr>
              <a:tr h="213350">
                <a:tc>
                  <a:txBody>
                    <a:bodyPr/>
                    <a:lstStyle/>
                    <a:p>
                      <a:pPr marL="0" lvl="0" indent="0" algn="ctr" rtl="0">
                        <a:spcBef>
                          <a:spcPts val="0"/>
                        </a:spcBef>
                        <a:spcAft>
                          <a:spcPts val="0"/>
                        </a:spcAft>
                        <a:buNone/>
                      </a:pPr>
                      <a:r>
                        <a:rPr lang="en-GB">
                          <a:latin typeface="Roboto Mono"/>
                          <a:ea typeface="Roboto Mono"/>
                          <a:cs typeface="Roboto Mono"/>
                          <a:sym typeface="Roboto Mono"/>
                        </a:rPr>
                        <a:t>4</a:t>
                      </a: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00000"/>
                        </a:lnSpc>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r>
                        <a:rPr lang="en-GB">
                          <a:latin typeface="Roboto Mono"/>
                          <a:ea typeface="Roboto Mono"/>
                          <a:cs typeface="Roboto Mono"/>
                          <a:sym typeface="Roboto Mono"/>
                        </a:rPr>
                        <a:t>True</a:t>
                      </a: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extLst>
                  <a:ext uri="{0D108BD9-81ED-4DB2-BD59-A6C34878D82A}">
                    <a16:rowId xmlns:a16="http://schemas.microsoft.com/office/drawing/2014/main" val="10003"/>
                  </a:ext>
                </a:extLst>
              </a:tr>
              <a:tr h="213350">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00000"/>
                        </a:lnSpc>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extLst>
                  <a:ext uri="{0D108BD9-81ED-4DB2-BD59-A6C34878D82A}">
                    <a16:rowId xmlns:a16="http://schemas.microsoft.com/office/drawing/2014/main" val="10004"/>
                  </a:ext>
                </a:extLst>
              </a:tr>
              <a:tr h="213350">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00000"/>
                        </a:lnSpc>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extLst>
                  <a:ext uri="{0D108BD9-81ED-4DB2-BD59-A6C34878D82A}">
                    <a16:rowId xmlns:a16="http://schemas.microsoft.com/office/drawing/2014/main" val="10005"/>
                  </a:ext>
                </a:extLst>
              </a:tr>
              <a:tr h="213350">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00000"/>
                        </a:lnSpc>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extLst>
                  <a:ext uri="{0D108BD9-81ED-4DB2-BD59-A6C34878D82A}">
                    <a16:rowId xmlns:a16="http://schemas.microsoft.com/office/drawing/2014/main" val="10006"/>
                  </a:ext>
                </a:extLst>
              </a:tr>
              <a:tr h="213350">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00000"/>
                        </a:lnSpc>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extLst>
                  <a:ext uri="{0D108BD9-81ED-4DB2-BD59-A6C34878D82A}">
                    <a16:rowId xmlns:a16="http://schemas.microsoft.com/office/drawing/2014/main" val="10007"/>
                  </a:ext>
                </a:extLst>
              </a:tr>
              <a:tr h="213350">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00000"/>
                        </a:lnSpc>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extLst>
                  <a:ext uri="{0D108BD9-81ED-4DB2-BD59-A6C34878D82A}">
                    <a16:rowId xmlns:a16="http://schemas.microsoft.com/office/drawing/2014/main" val="10008"/>
                  </a:ext>
                </a:extLst>
              </a:tr>
              <a:tr h="213350">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00000"/>
                        </a:lnSpc>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extLst>
                  <a:ext uri="{0D108BD9-81ED-4DB2-BD59-A6C34878D82A}">
                    <a16:rowId xmlns:a16="http://schemas.microsoft.com/office/drawing/2014/main" val="10009"/>
                  </a:ext>
                </a:extLst>
              </a:tr>
              <a:tr h="213350">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00000"/>
                        </a:lnSpc>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extLst>
                  <a:ext uri="{0D108BD9-81ED-4DB2-BD59-A6C34878D82A}">
                    <a16:rowId xmlns:a16="http://schemas.microsoft.com/office/drawing/2014/main" val="10010"/>
                  </a:ext>
                </a:extLst>
              </a:tr>
              <a:tr h="213350">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00000"/>
                        </a:lnSpc>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extLst>
                  <a:ext uri="{0D108BD9-81ED-4DB2-BD59-A6C34878D82A}">
                    <a16:rowId xmlns:a16="http://schemas.microsoft.com/office/drawing/2014/main" val="10011"/>
                  </a:ext>
                </a:extLst>
              </a:tr>
              <a:tr h="213350">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00000"/>
                        </a:lnSpc>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extLst>
                  <a:ext uri="{0D108BD9-81ED-4DB2-BD59-A6C34878D82A}">
                    <a16:rowId xmlns:a16="http://schemas.microsoft.com/office/drawing/2014/main" val="10012"/>
                  </a:ext>
                </a:extLst>
              </a:tr>
              <a:tr h="213350">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00000"/>
                        </a:lnSpc>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extLst>
                  <a:ext uri="{0D108BD9-81ED-4DB2-BD59-A6C34878D82A}">
                    <a16:rowId xmlns:a16="http://schemas.microsoft.com/office/drawing/2014/main" val="10013"/>
                  </a:ext>
                </a:extLst>
              </a:tr>
              <a:tr h="213350">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00000"/>
                        </a:lnSpc>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00000"/>
                        </a:lnSpc>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extLst>
                  <a:ext uri="{0D108BD9-81ED-4DB2-BD59-A6C34878D82A}">
                    <a16:rowId xmlns:a16="http://schemas.microsoft.com/office/drawing/2014/main" val="10014"/>
                  </a:ext>
                </a:extLst>
              </a:tr>
              <a:tr h="213350">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00000"/>
                        </a:lnSpc>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extLst>
                  <a:ext uri="{0D108BD9-81ED-4DB2-BD59-A6C34878D82A}">
                    <a16:rowId xmlns:a16="http://schemas.microsoft.com/office/drawing/2014/main" val="10015"/>
                  </a:ext>
                </a:extLst>
              </a:tr>
              <a:tr h="213350">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00000"/>
                        </a:lnSpc>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00000"/>
                        </a:lnSpc>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extLst>
                  <a:ext uri="{0D108BD9-81ED-4DB2-BD59-A6C34878D82A}">
                    <a16:rowId xmlns:a16="http://schemas.microsoft.com/office/drawing/2014/main" val="10016"/>
                  </a:ext>
                </a:extLst>
              </a:tr>
            </a:tbl>
          </a:graphicData>
        </a:graphic>
      </p:graphicFrame>
      <p:graphicFrame>
        <p:nvGraphicFramePr>
          <p:cNvPr id="429" name="Google Shape;429;p35"/>
          <p:cNvGraphicFramePr/>
          <p:nvPr/>
        </p:nvGraphicFramePr>
        <p:xfrm>
          <a:off x="310900" y="1168925"/>
          <a:ext cx="4111700" cy="1686560"/>
        </p:xfrm>
        <a:graphic>
          <a:graphicData uri="http://schemas.openxmlformats.org/drawingml/2006/table">
            <a:tbl>
              <a:tblPr>
                <a:noFill/>
                <a:tableStyleId>{7304AA0F-B8CD-4632-B2D9-FE46D024B69D}</a:tableStyleId>
              </a:tblPr>
              <a:tblGrid>
                <a:gridCol w="377800">
                  <a:extLst>
                    <a:ext uri="{9D8B030D-6E8A-4147-A177-3AD203B41FA5}">
                      <a16:colId xmlns:a16="http://schemas.microsoft.com/office/drawing/2014/main" val="20000"/>
                    </a:ext>
                  </a:extLst>
                </a:gridCol>
                <a:gridCol w="3733900">
                  <a:extLst>
                    <a:ext uri="{9D8B030D-6E8A-4147-A177-3AD203B41FA5}">
                      <a16:colId xmlns:a16="http://schemas.microsoft.com/office/drawing/2014/main" val="20001"/>
                    </a:ext>
                  </a:extLst>
                </a:gridCol>
              </a:tblGrid>
              <a:tr h="393700">
                <a:tc>
                  <a:txBody>
                    <a:bodyPr/>
                    <a:lstStyle/>
                    <a:p>
                      <a:pPr marL="0" lvl="0" indent="0" algn="r" rtl="0">
                        <a:spcBef>
                          <a:spcPts val="0"/>
                        </a:spcBef>
                        <a:spcAft>
                          <a:spcPts val="0"/>
                        </a:spcAft>
                        <a:buNone/>
                      </a:pPr>
                      <a:r>
                        <a:rPr lang="en-GB">
                          <a:solidFill>
                            <a:srgbClr val="666666"/>
                          </a:solidFill>
                          <a:latin typeface="Roboto Mono"/>
                          <a:ea typeface="Roboto Mono"/>
                          <a:cs typeface="Roboto Mono"/>
                          <a:sym typeface="Roboto Mono"/>
                        </a:rPr>
                        <a:t>1</a:t>
                      </a:r>
                      <a:endParaRPr>
                        <a:solidFill>
                          <a:srgbClr val="666666"/>
                        </a:solidFill>
                        <a:latin typeface="Roboto Mono"/>
                        <a:ea typeface="Roboto Mono"/>
                        <a:cs typeface="Roboto Mono"/>
                        <a:sym typeface="Roboto Mono"/>
                      </a:endParaRPr>
                    </a:p>
                    <a:p>
                      <a:pPr marL="0" lvl="0" indent="0" algn="r" rtl="0">
                        <a:spcBef>
                          <a:spcPts val="0"/>
                        </a:spcBef>
                        <a:spcAft>
                          <a:spcPts val="0"/>
                        </a:spcAft>
                        <a:buNone/>
                      </a:pPr>
                      <a:r>
                        <a:rPr lang="en-GB">
                          <a:solidFill>
                            <a:srgbClr val="666666"/>
                          </a:solidFill>
                          <a:latin typeface="Roboto Mono"/>
                          <a:ea typeface="Roboto Mono"/>
                          <a:cs typeface="Roboto Mono"/>
                          <a:sym typeface="Roboto Mono"/>
                        </a:rPr>
                        <a:t>2</a:t>
                      </a:r>
                      <a:endParaRPr>
                        <a:solidFill>
                          <a:srgbClr val="666666"/>
                        </a:solidFill>
                        <a:latin typeface="Roboto Mono"/>
                        <a:ea typeface="Roboto Mono"/>
                        <a:cs typeface="Roboto Mono"/>
                        <a:sym typeface="Roboto Mono"/>
                      </a:endParaRPr>
                    </a:p>
                    <a:p>
                      <a:pPr marL="0" lvl="0" indent="0" algn="r" rtl="0">
                        <a:spcBef>
                          <a:spcPts val="600"/>
                        </a:spcBef>
                        <a:spcAft>
                          <a:spcPts val="0"/>
                        </a:spcAft>
                        <a:buNone/>
                      </a:pPr>
                      <a:r>
                        <a:rPr lang="en-GB">
                          <a:solidFill>
                            <a:srgbClr val="666666"/>
                          </a:solidFill>
                          <a:latin typeface="Roboto Mono"/>
                          <a:ea typeface="Roboto Mono"/>
                          <a:cs typeface="Roboto Mono"/>
                          <a:sym typeface="Roboto Mono"/>
                        </a:rPr>
                        <a:t>3</a:t>
                      </a:r>
                      <a:endParaRPr>
                        <a:solidFill>
                          <a:srgbClr val="666666"/>
                        </a:solidFill>
                        <a:latin typeface="Roboto Mono"/>
                        <a:ea typeface="Roboto Mono"/>
                        <a:cs typeface="Roboto Mono"/>
                        <a:sym typeface="Roboto Mono"/>
                      </a:endParaRPr>
                    </a:p>
                    <a:p>
                      <a:pPr marL="0" lvl="0" indent="0" algn="r" rtl="0">
                        <a:spcBef>
                          <a:spcPts val="600"/>
                        </a:spcBef>
                        <a:spcAft>
                          <a:spcPts val="0"/>
                        </a:spcAft>
                        <a:buNone/>
                      </a:pPr>
                      <a:r>
                        <a:rPr lang="en-GB">
                          <a:solidFill>
                            <a:srgbClr val="666666"/>
                          </a:solidFill>
                          <a:latin typeface="Roboto Mono"/>
                          <a:ea typeface="Roboto Mono"/>
                          <a:cs typeface="Roboto Mono"/>
                          <a:sym typeface="Roboto Mono"/>
                        </a:rPr>
                        <a:t>4</a:t>
                      </a:r>
                      <a:endParaRPr>
                        <a:solidFill>
                          <a:srgbClr val="666666"/>
                        </a:solidFill>
                        <a:latin typeface="Roboto Mono"/>
                        <a:ea typeface="Roboto Mono"/>
                        <a:cs typeface="Roboto Mono"/>
                        <a:sym typeface="Roboto Mono"/>
                      </a:endParaRPr>
                    </a:p>
                    <a:p>
                      <a:pPr marL="0" lvl="0" indent="0" algn="r" rtl="0">
                        <a:spcBef>
                          <a:spcPts val="0"/>
                        </a:spcBef>
                        <a:spcAft>
                          <a:spcPts val="0"/>
                        </a:spcAft>
                        <a:buNone/>
                      </a:pPr>
                      <a:r>
                        <a:rPr lang="en-GB">
                          <a:solidFill>
                            <a:srgbClr val="666666"/>
                          </a:solidFill>
                          <a:latin typeface="Roboto Mono"/>
                          <a:ea typeface="Roboto Mono"/>
                          <a:cs typeface="Roboto Mono"/>
                          <a:sym typeface="Roboto Mono"/>
                        </a:rPr>
                        <a:t>5</a:t>
                      </a:r>
                      <a:endParaRPr>
                        <a:solidFill>
                          <a:srgbClr val="666666"/>
                        </a:solidFill>
                        <a:latin typeface="Roboto Mono"/>
                        <a:ea typeface="Roboto Mono"/>
                        <a:cs typeface="Roboto Mono"/>
                        <a:sym typeface="Roboto Mono"/>
                      </a:endParaRPr>
                    </a:p>
                    <a:p>
                      <a:pPr marL="0" lvl="0" indent="0" algn="r" rtl="0">
                        <a:spcBef>
                          <a:spcPts val="600"/>
                        </a:spcBef>
                        <a:spcAft>
                          <a:spcPts val="0"/>
                        </a:spcAft>
                        <a:buNone/>
                      </a:pPr>
                      <a:r>
                        <a:rPr lang="en-GB">
                          <a:solidFill>
                            <a:srgbClr val="666666"/>
                          </a:solidFill>
                          <a:latin typeface="Roboto Mono"/>
                          <a:ea typeface="Roboto Mono"/>
                          <a:cs typeface="Roboto Mono"/>
                          <a:sym typeface="Roboto Mono"/>
                        </a:rPr>
                        <a:t>6</a:t>
                      </a:r>
                      <a:endParaRPr>
                        <a:solidFill>
                          <a:srgbClr val="666666"/>
                        </a:solidFill>
                        <a:latin typeface="Roboto Mono"/>
                        <a:ea typeface="Roboto Mono"/>
                        <a:cs typeface="Roboto Mono"/>
                        <a:sym typeface="Roboto Mono"/>
                      </a:endParaRPr>
                    </a:p>
                  </a:txBody>
                  <a:tcPr marL="88900" marR="88900" marT="88900" marB="88900">
                    <a:lnL w="12700" cap="flat" cmpd="sng">
                      <a:solidFill>
                        <a:srgbClr val="FFFFFF">
                          <a:alpha val="0"/>
                        </a:srgbClr>
                      </a:solidFill>
                      <a:prstDash val="solid"/>
                      <a:round/>
                      <a:headEnd type="none" w="sm" len="sm"/>
                      <a:tailEnd type="none" w="sm" len="sm"/>
                    </a:lnL>
                    <a:lnR w="12700" cap="flat" cmpd="sng">
                      <a:solidFill>
                        <a:srgbClr val="FFFFFF">
                          <a:alpha val="0"/>
                        </a:srgbClr>
                      </a:solidFill>
                      <a:prstDash val="solid"/>
                      <a:round/>
                      <a:headEnd type="none" w="sm" len="sm"/>
                      <a:tailEnd type="none" w="sm" len="sm"/>
                    </a:lnR>
                    <a:lnT w="12700" cap="flat" cmpd="sng">
                      <a:solidFill>
                        <a:srgbClr val="FFFFFF">
                          <a:alpha val="0"/>
                        </a:srgbClr>
                      </a:solidFill>
                      <a:prstDash val="solid"/>
                      <a:round/>
                      <a:headEnd type="none" w="sm" len="sm"/>
                      <a:tailEnd type="none" w="sm" len="sm"/>
                    </a:lnT>
                    <a:lnB w="12700" cap="flat" cmpd="sng">
                      <a:solidFill>
                        <a:srgbClr val="FFFFFF">
                          <a:alpha val="0"/>
                        </a:srgbClr>
                      </a:solidFill>
                      <a:prstDash val="solid"/>
                      <a:round/>
                      <a:headEnd type="none" w="sm" len="sm"/>
                      <a:tailEnd type="none" w="sm" len="sm"/>
                    </a:lnB>
                    <a:solidFill>
                      <a:srgbClr val="EFEFEF"/>
                    </a:solidFill>
                  </a:tcPr>
                </a:tc>
                <a:tc>
                  <a:txBody>
                    <a:bodyPr/>
                    <a:lstStyle/>
                    <a:p>
                      <a:pPr marL="0" lvl="0" indent="0" algn="l" rtl="0">
                        <a:spcBef>
                          <a:spcPts val="0"/>
                        </a:spcBef>
                        <a:spcAft>
                          <a:spcPts val="0"/>
                        </a:spcAft>
                        <a:buNone/>
                      </a:pPr>
                      <a:r>
                        <a:rPr lang="en-GB">
                          <a:latin typeface="Roboto Mono"/>
                          <a:ea typeface="Roboto Mono"/>
                          <a:cs typeface="Roboto Mono"/>
                          <a:sym typeface="Roboto Mono"/>
                        </a:rPr>
                        <a:t>print("Enter a number:")</a:t>
                      </a:r>
                      <a:endParaRPr>
                        <a:latin typeface="Roboto Mono"/>
                        <a:ea typeface="Roboto Mono"/>
                        <a:cs typeface="Roboto Mono"/>
                        <a:sym typeface="Roboto Mono"/>
                      </a:endParaRPr>
                    </a:p>
                    <a:p>
                      <a:pPr marL="0" lvl="0" indent="0" algn="l" rtl="0">
                        <a:spcBef>
                          <a:spcPts val="0"/>
                        </a:spcBef>
                        <a:spcAft>
                          <a:spcPts val="0"/>
                        </a:spcAft>
                        <a:buNone/>
                      </a:pPr>
                      <a:r>
                        <a:rPr lang="en-GB">
                          <a:latin typeface="Roboto Mono"/>
                          <a:ea typeface="Roboto Mono"/>
                          <a:cs typeface="Roboto Mono"/>
                          <a:sym typeface="Roboto Mono"/>
                        </a:rPr>
                        <a:t>num = int(input())</a:t>
                      </a:r>
                      <a:endParaRPr>
                        <a:latin typeface="Roboto Mono"/>
                        <a:ea typeface="Roboto Mono"/>
                        <a:cs typeface="Roboto Mono"/>
                        <a:sym typeface="Roboto Mono"/>
                      </a:endParaRPr>
                    </a:p>
                    <a:p>
                      <a:pPr marL="0" lvl="0" indent="0" algn="l" rtl="0">
                        <a:spcBef>
                          <a:spcPts val="600"/>
                        </a:spcBef>
                        <a:spcAft>
                          <a:spcPts val="0"/>
                        </a:spcAft>
                        <a:buNone/>
                      </a:pPr>
                      <a:r>
                        <a:rPr lang="en-GB">
                          <a:latin typeface="Roboto Mono"/>
                          <a:ea typeface="Roboto Mono"/>
                          <a:cs typeface="Roboto Mono"/>
                          <a:sym typeface="Roboto Mono"/>
                        </a:rPr>
                        <a:t>while num &gt; 2:</a:t>
                      </a:r>
                      <a:endParaRPr>
                        <a:latin typeface="Roboto Mono"/>
                        <a:ea typeface="Roboto Mono"/>
                        <a:cs typeface="Roboto Mono"/>
                        <a:sym typeface="Roboto Mono"/>
                      </a:endParaRPr>
                    </a:p>
                    <a:p>
                      <a:pPr marL="0" lvl="0" indent="0" algn="l" rtl="0">
                        <a:spcBef>
                          <a:spcPts val="600"/>
                        </a:spcBef>
                        <a:spcAft>
                          <a:spcPts val="0"/>
                        </a:spcAft>
                        <a:buNone/>
                      </a:pPr>
                      <a:r>
                        <a:rPr lang="en-GB">
                          <a:latin typeface="Roboto Mono"/>
                          <a:ea typeface="Roboto Mono"/>
                          <a:cs typeface="Roboto Mono"/>
                          <a:sym typeface="Roboto Mono"/>
                        </a:rPr>
                        <a:t>  </a:t>
                      </a:r>
                      <a:r>
                        <a:rPr lang="en-GB">
                          <a:highlight>
                            <a:srgbClr val="FFFFFF"/>
                          </a:highlight>
                          <a:latin typeface="Roboto Mono"/>
                          <a:ea typeface="Roboto Mono"/>
                          <a:cs typeface="Roboto Mono"/>
                          <a:sym typeface="Roboto Mono"/>
                        </a:rPr>
                        <a:t>if num % 3 == 0:</a:t>
                      </a:r>
                      <a:endParaRPr>
                        <a:highlight>
                          <a:srgbClr val="FFFFFF"/>
                        </a:highlight>
                        <a:latin typeface="Roboto Mono"/>
                        <a:ea typeface="Roboto Mono"/>
                        <a:cs typeface="Roboto Mono"/>
                        <a:sym typeface="Roboto Mono"/>
                      </a:endParaRPr>
                    </a:p>
                    <a:p>
                      <a:pPr marL="0" lvl="0" indent="0" algn="l" rtl="0">
                        <a:spcBef>
                          <a:spcPts val="0"/>
                        </a:spcBef>
                        <a:spcAft>
                          <a:spcPts val="0"/>
                        </a:spcAft>
                        <a:buNone/>
                      </a:pPr>
                      <a:r>
                        <a:rPr lang="en-GB">
                          <a:latin typeface="Roboto Mono"/>
                          <a:ea typeface="Roboto Mono"/>
                          <a:cs typeface="Roboto Mono"/>
                          <a:sym typeface="Roboto Mono"/>
                        </a:rPr>
                        <a:t>    print(num) </a:t>
                      </a:r>
                      <a:endParaRPr>
                        <a:latin typeface="Roboto Mono"/>
                        <a:ea typeface="Roboto Mono"/>
                        <a:cs typeface="Roboto Mono"/>
                        <a:sym typeface="Roboto Mono"/>
                      </a:endParaRPr>
                    </a:p>
                    <a:p>
                      <a:pPr marL="0" lvl="0" indent="0" algn="l" rtl="0">
                        <a:spcBef>
                          <a:spcPts val="600"/>
                        </a:spcBef>
                        <a:spcAft>
                          <a:spcPts val="0"/>
                        </a:spcAft>
                        <a:buNone/>
                      </a:pPr>
                      <a:r>
                        <a:rPr lang="en-GB">
                          <a:latin typeface="Roboto Mono"/>
                          <a:ea typeface="Roboto Mono"/>
                          <a:cs typeface="Roboto Mono"/>
                          <a:sym typeface="Roboto Mono"/>
                        </a:rPr>
                        <a:t>  num = num - 1</a:t>
                      </a:r>
                      <a:endParaRPr>
                        <a:latin typeface="Roboto Mono"/>
                        <a:ea typeface="Roboto Mono"/>
                        <a:cs typeface="Roboto Mono"/>
                        <a:sym typeface="Roboto Mono"/>
                      </a:endParaRPr>
                    </a:p>
                  </a:txBody>
                  <a:tcPr marL="88900" marR="88900" marT="88900" marB="88900">
                    <a:lnL w="12700" cap="flat" cmpd="sng">
                      <a:solidFill>
                        <a:srgbClr val="FFFFFF">
                          <a:alpha val="0"/>
                        </a:srgbClr>
                      </a:solidFill>
                      <a:prstDash val="solid"/>
                      <a:round/>
                      <a:headEnd type="none" w="sm" len="sm"/>
                      <a:tailEnd type="none" w="sm" len="sm"/>
                    </a:lnL>
                    <a:lnR w="12700" cap="flat" cmpd="sng">
                      <a:solidFill>
                        <a:srgbClr val="FFFFFF">
                          <a:alpha val="0"/>
                        </a:srgbClr>
                      </a:solidFill>
                      <a:prstDash val="solid"/>
                      <a:round/>
                      <a:headEnd type="none" w="sm" len="sm"/>
                      <a:tailEnd type="none" w="sm" len="sm"/>
                    </a:lnR>
                    <a:lnT w="12700" cap="flat" cmpd="sng">
                      <a:solidFill>
                        <a:srgbClr val="FFFFFF">
                          <a:alpha val="0"/>
                        </a:srgbClr>
                      </a:solidFill>
                      <a:prstDash val="solid"/>
                      <a:round/>
                      <a:headEnd type="none" w="sm" len="sm"/>
                      <a:tailEnd type="none" w="sm" len="sm"/>
                    </a:lnT>
                    <a:lnB w="12700" cap="flat" cmpd="sng">
                      <a:solidFill>
                        <a:srgbClr val="FFFFFF">
                          <a:alpha val="0"/>
                        </a:srgbClr>
                      </a:solidFill>
                      <a:prstDash val="solid"/>
                      <a:round/>
                      <a:headEnd type="none" w="sm" len="sm"/>
                      <a:tailEnd type="none" w="sm" len="sm"/>
                    </a:lnB>
                    <a:solidFill>
                      <a:srgbClr val="D9D9D9"/>
                    </a:solidFill>
                  </a:tcPr>
                </a:tc>
                <a:extLst>
                  <a:ext uri="{0D108BD9-81ED-4DB2-BD59-A6C34878D82A}">
                    <a16:rowId xmlns:a16="http://schemas.microsoft.com/office/drawing/2014/main" val="10000"/>
                  </a:ext>
                </a:extLst>
              </a:tr>
            </a:tbl>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3921E2-4B2C-44A2-B746-77F5AC337773}"/>
              </a:ext>
            </a:extLst>
          </p:cNvPr>
          <p:cNvSpPr>
            <a:spLocks noGrp="1"/>
          </p:cNvSpPr>
          <p:nvPr>
            <p:ph type="title"/>
          </p:nvPr>
        </p:nvSpPr>
        <p:spPr/>
        <p:txBody>
          <a:bodyPr/>
          <a:lstStyle/>
          <a:p>
            <a:pPr fontAlgn="base"/>
            <a:r>
              <a:rPr lang="en-GB" sz="1200" dirty="0">
                <a:solidFill>
                  <a:srgbClr val="242424"/>
                </a:solidFill>
                <a:latin typeface="Segoe UI" panose="020B0502040204020203" pitchFamily="34" charset="0"/>
              </a:rPr>
              <a:t>1.       </a:t>
            </a:r>
            <a:r>
              <a:rPr lang="en-GB" sz="3200" dirty="0">
                <a:solidFill>
                  <a:srgbClr val="242424"/>
                </a:solidFill>
                <a:latin typeface="Segoe UI" panose="020B0502040204020203" pitchFamily="34" charset="0"/>
              </a:rPr>
              <a:t>Your definition could include the following:</a:t>
            </a:r>
            <a:br>
              <a:rPr lang="en-GB" sz="3200" dirty="0">
                <a:solidFill>
                  <a:srgbClr val="242424"/>
                </a:solidFill>
                <a:latin typeface="Segoe UI" panose="020B0502040204020203" pitchFamily="34" charset="0"/>
              </a:rPr>
            </a:br>
            <a:br>
              <a:rPr lang="en-GB" sz="1400" dirty="0">
                <a:solidFill>
                  <a:srgbClr val="242424"/>
                </a:solidFill>
                <a:latin typeface="Segoe UI" panose="020B0502040204020203" pitchFamily="34" charset="0"/>
              </a:rPr>
            </a:br>
            <a:r>
              <a:rPr lang="en-GB" sz="1400" dirty="0">
                <a:solidFill>
                  <a:srgbClr val="242424"/>
                </a:solidFill>
                <a:latin typeface="Segoe UI" panose="020B0502040204020203" pitchFamily="34" charset="0"/>
              </a:rPr>
              <a:t>a.    </a:t>
            </a:r>
            <a:r>
              <a:rPr lang="en-GB" sz="1800" dirty="0">
                <a:solidFill>
                  <a:srgbClr val="242424"/>
                </a:solidFill>
                <a:latin typeface="Segoe UI" panose="020B0502040204020203" pitchFamily="34" charset="0"/>
              </a:rPr>
              <a:t>The processes of removing unnecessary detail so that only the most important points remain.</a:t>
            </a:r>
            <a:br>
              <a:rPr lang="en-GB" sz="1800" dirty="0">
                <a:solidFill>
                  <a:srgbClr val="242424"/>
                </a:solidFill>
                <a:latin typeface="Segoe UI" panose="020B0502040204020203" pitchFamily="34" charset="0"/>
              </a:rPr>
            </a:br>
            <a:br>
              <a:rPr lang="en-GB" sz="1800" dirty="0">
                <a:solidFill>
                  <a:srgbClr val="242424"/>
                </a:solidFill>
                <a:latin typeface="Segoe UI" panose="020B0502040204020203" pitchFamily="34" charset="0"/>
              </a:rPr>
            </a:br>
            <a:r>
              <a:rPr lang="en-GB" sz="1800" dirty="0">
                <a:solidFill>
                  <a:srgbClr val="242424"/>
                </a:solidFill>
                <a:latin typeface="Segoe UI" panose="020B0502040204020203" pitchFamily="34" charset="0"/>
              </a:rPr>
              <a:t>The process of focusing on what Important and ignoring anything that not important.</a:t>
            </a:r>
            <a:br>
              <a:rPr lang="en-GB" sz="1800" dirty="0">
                <a:solidFill>
                  <a:srgbClr val="242424"/>
                </a:solidFill>
                <a:latin typeface="Segoe UI" panose="020B0502040204020203" pitchFamily="34" charset="0"/>
              </a:rPr>
            </a:br>
            <a:br>
              <a:rPr lang="en-GB" sz="1800" dirty="0">
                <a:solidFill>
                  <a:srgbClr val="242424"/>
                </a:solidFill>
                <a:latin typeface="Segoe UI" panose="020B0502040204020203" pitchFamily="34" charset="0"/>
              </a:rPr>
            </a:br>
            <a:br>
              <a:rPr lang="en-GB" sz="1400" dirty="0">
                <a:solidFill>
                  <a:srgbClr val="242424"/>
                </a:solidFill>
                <a:latin typeface="Segoe UI" panose="020B0502040204020203" pitchFamily="34" charset="0"/>
              </a:rPr>
            </a:br>
            <a:br>
              <a:rPr lang="en-GB" sz="1400" dirty="0">
                <a:solidFill>
                  <a:srgbClr val="242424"/>
                </a:solidFill>
                <a:latin typeface="Segoe UI" panose="020B0502040204020203" pitchFamily="34" charset="0"/>
              </a:rPr>
            </a:br>
            <a:r>
              <a:rPr lang="en-GB" sz="1400" dirty="0">
                <a:solidFill>
                  <a:srgbClr val="242424"/>
                </a:solidFill>
                <a:latin typeface="Segoe UI" panose="020B0502040204020203" pitchFamily="34" charset="0"/>
              </a:rPr>
              <a:t>2. </a:t>
            </a:r>
            <a:r>
              <a:rPr lang="en-GB" sz="3200" dirty="0">
                <a:solidFill>
                  <a:srgbClr val="242424"/>
                </a:solidFill>
                <a:latin typeface="Segoe UI" panose="020B0502040204020203" pitchFamily="34" charset="0"/>
              </a:rPr>
              <a:t>Your answer could include the following:</a:t>
            </a:r>
            <a:br>
              <a:rPr lang="en-GB" sz="3200" dirty="0">
                <a:solidFill>
                  <a:srgbClr val="242424"/>
                </a:solidFill>
                <a:latin typeface="Segoe UI" panose="020B0502040204020203" pitchFamily="34" charset="0"/>
              </a:rPr>
            </a:br>
            <a:r>
              <a:rPr lang="en-GB" sz="1800" dirty="0">
                <a:solidFill>
                  <a:srgbClr val="242424"/>
                </a:solidFill>
                <a:latin typeface="Segoe UI" panose="020B0502040204020203" pitchFamily="34" charset="0"/>
              </a:rPr>
              <a:t>To reduce the  of the problem.</a:t>
            </a:r>
            <a:br>
              <a:rPr lang="en-GB" sz="1800" dirty="0">
                <a:solidFill>
                  <a:srgbClr val="242424"/>
                </a:solidFill>
                <a:latin typeface="Segoe UI" panose="020B0502040204020203" pitchFamily="34" charset="0"/>
              </a:rPr>
            </a:br>
            <a:br>
              <a:rPr lang="en-GB" sz="1800" dirty="0">
                <a:solidFill>
                  <a:srgbClr val="242424"/>
                </a:solidFill>
                <a:latin typeface="Segoe UI" panose="020B0502040204020203" pitchFamily="34" charset="0"/>
              </a:rPr>
            </a:br>
            <a:r>
              <a:rPr lang="en-GB" sz="1800" dirty="0">
                <a:solidFill>
                  <a:srgbClr val="242424"/>
                </a:solidFill>
                <a:latin typeface="Segoe UI" panose="020B0502040204020203" pitchFamily="34" charset="0"/>
              </a:rPr>
              <a:t>To share out the different parts of the problem</a:t>
            </a:r>
            <a:br>
              <a:rPr lang="en-GB" sz="1800" dirty="0">
                <a:solidFill>
                  <a:srgbClr val="242424"/>
                </a:solidFill>
                <a:latin typeface="Segoe UI" panose="020B0502040204020203" pitchFamily="34" charset="0"/>
              </a:rPr>
            </a:br>
            <a:r>
              <a:rPr lang="en-GB" sz="1800" dirty="0">
                <a:solidFill>
                  <a:srgbClr val="242424"/>
                </a:solidFill>
                <a:latin typeface="Segoe UI" panose="020B0502040204020203" pitchFamily="34" charset="0"/>
              </a:rPr>
              <a:t>to different people.</a:t>
            </a:r>
            <a:endParaRPr lang="en-GB" sz="1400" dirty="0"/>
          </a:p>
        </p:txBody>
      </p:sp>
      <p:sp>
        <p:nvSpPr>
          <p:cNvPr id="3" name="Slide Number Placeholder 2">
            <a:extLst>
              <a:ext uri="{FF2B5EF4-FFF2-40B4-BE49-F238E27FC236}">
                <a16:creationId xmlns:a16="http://schemas.microsoft.com/office/drawing/2014/main" id="{6EA3FBDA-F578-41D1-B998-916AB0B4C4D7}"/>
              </a:ext>
            </a:extLst>
          </p:cNvPr>
          <p:cNvSpPr>
            <a:spLocks noGrp="1"/>
          </p:cNvSpPr>
          <p:nvPr>
            <p:ph type="sldNum" idx="12"/>
          </p:nvPr>
        </p:nvSpPr>
        <p:spPr/>
        <p:txBody>
          <a:bodyPr/>
          <a:lstStyle/>
          <a:p>
            <a:pPr marL="0" lvl="0" indent="0" algn="ctr" rtl="0">
              <a:spcBef>
                <a:spcPts val="0"/>
              </a:spcBef>
              <a:spcAft>
                <a:spcPts val="0"/>
              </a:spcAft>
              <a:buNone/>
            </a:pPr>
            <a:fld id="{00000000-1234-1234-1234-123412341234}" type="slidenum">
              <a:rPr lang="en-GB" smtClean="0"/>
              <a:t>3</a:t>
            </a:fld>
            <a:endParaRPr lang="en-GB"/>
          </a:p>
        </p:txBody>
      </p:sp>
      <p:sp>
        <p:nvSpPr>
          <p:cNvPr id="4" name="Subtitle 3">
            <a:extLst>
              <a:ext uri="{FF2B5EF4-FFF2-40B4-BE49-F238E27FC236}">
                <a16:creationId xmlns:a16="http://schemas.microsoft.com/office/drawing/2014/main" id="{DD7895B5-14FE-4703-A1C1-D7CC4B9B5D90}"/>
              </a:ext>
            </a:extLst>
          </p:cNvPr>
          <p:cNvSpPr>
            <a:spLocks noGrp="1"/>
          </p:cNvSpPr>
          <p:nvPr>
            <p:ph type="subTitle" idx="1"/>
          </p:nvPr>
        </p:nvSpPr>
        <p:spPr/>
        <p:txBody>
          <a:bodyPr/>
          <a:lstStyle/>
          <a:p>
            <a:r>
              <a:rPr lang="en-GB" dirty="0"/>
              <a:t>Answers</a:t>
            </a:r>
          </a:p>
        </p:txBody>
      </p:sp>
    </p:spTree>
    <p:extLst>
      <p:ext uri="{BB962C8B-B14F-4D97-AF65-F5344CB8AC3E}">
        <p14:creationId xmlns:p14="http://schemas.microsoft.com/office/powerpoint/2010/main" val="106566416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Shape 433"/>
        <p:cNvGrpSpPr/>
        <p:nvPr/>
      </p:nvGrpSpPr>
      <p:grpSpPr>
        <a:xfrm>
          <a:off x="0" y="0"/>
          <a:ext cx="0" cy="0"/>
          <a:chOff x="0" y="0"/>
          <a:chExt cx="0" cy="0"/>
        </a:xfrm>
      </p:grpSpPr>
      <p:sp>
        <p:nvSpPr>
          <p:cNvPr id="434" name="Google Shape;434;p36"/>
          <p:cNvSpPr txBox="1">
            <a:spLocks noGrp="1"/>
          </p:cNvSpPr>
          <p:nvPr>
            <p:ph type="title"/>
          </p:nvPr>
        </p:nvSpPr>
        <p:spPr>
          <a:xfrm>
            <a:off x="311400" y="314100"/>
            <a:ext cx="8521200" cy="6981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GB"/>
              <a:t>Trace table example</a:t>
            </a:r>
            <a:endParaRPr/>
          </a:p>
        </p:txBody>
      </p:sp>
      <p:sp>
        <p:nvSpPr>
          <p:cNvPr id="435" name="Google Shape;435;p36"/>
          <p:cNvSpPr txBox="1">
            <a:spLocks noGrp="1"/>
          </p:cNvSpPr>
          <p:nvPr>
            <p:ph type="subTitle" idx="3"/>
          </p:nvPr>
        </p:nvSpPr>
        <p:spPr>
          <a:xfrm>
            <a:off x="5257800" y="0"/>
            <a:ext cx="3564900" cy="314100"/>
          </a:xfrm>
          <a:prstGeom prst="rect">
            <a:avLst/>
          </a:prstGeom>
        </p:spPr>
        <p:txBody>
          <a:bodyPr spcFirstLastPara="1" wrap="square" lIns="91425" tIns="91425" rIns="0" bIns="91425" anchor="ctr" anchorCtr="0">
            <a:noAutofit/>
          </a:bodyPr>
          <a:lstStyle/>
          <a:p>
            <a:pPr marL="0" lvl="0" indent="0" algn="r" rtl="0">
              <a:spcBef>
                <a:spcPts val="0"/>
              </a:spcBef>
              <a:spcAft>
                <a:spcPts val="0"/>
              </a:spcAft>
              <a:buNone/>
            </a:pPr>
            <a:r>
              <a:rPr lang="en-GB"/>
              <a:t>Activity 1</a:t>
            </a:r>
            <a:endParaRPr/>
          </a:p>
        </p:txBody>
      </p:sp>
      <p:sp>
        <p:nvSpPr>
          <p:cNvPr id="436" name="Google Shape;436;p36"/>
          <p:cNvSpPr txBox="1"/>
          <p:nvPr/>
        </p:nvSpPr>
        <p:spPr>
          <a:xfrm>
            <a:off x="310900" y="3085350"/>
            <a:ext cx="4096500" cy="17067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GB" sz="1600">
                <a:solidFill>
                  <a:schemeClr val="dk1"/>
                </a:solidFill>
                <a:latin typeface="Quicksand"/>
                <a:ea typeface="Quicksand"/>
                <a:cs typeface="Quicksand"/>
                <a:sym typeface="Quicksand"/>
              </a:rPr>
              <a:t>As the condition for line </a:t>
            </a:r>
            <a:r>
              <a:rPr lang="en-GB" sz="1600">
                <a:solidFill>
                  <a:schemeClr val="dk1"/>
                </a:solidFill>
                <a:latin typeface="Roboto Mono"/>
                <a:ea typeface="Roboto Mono"/>
                <a:cs typeface="Roboto Mono"/>
                <a:sym typeface="Roboto Mono"/>
              </a:rPr>
              <a:t>4</a:t>
            </a:r>
            <a:r>
              <a:rPr lang="en-GB" sz="1600">
                <a:solidFill>
                  <a:schemeClr val="dk1"/>
                </a:solidFill>
                <a:latin typeface="Quicksand"/>
                <a:ea typeface="Quicksand"/>
                <a:cs typeface="Quicksand"/>
                <a:sym typeface="Quicksand"/>
              </a:rPr>
              <a:t> was </a:t>
            </a:r>
            <a:r>
              <a:rPr lang="en-GB" sz="1600">
                <a:solidFill>
                  <a:schemeClr val="dk1"/>
                </a:solidFill>
                <a:latin typeface="Roboto Mono"/>
                <a:ea typeface="Roboto Mono"/>
                <a:cs typeface="Roboto Mono"/>
                <a:sym typeface="Roboto Mono"/>
              </a:rPr>
              <a:t>True</a:t>
            </a:r>
            <a:r>
              <a:rPr lang="en-GB" sz="1600">
                <a:solidFill>
                  <a:schemeClr val="dk1"/>
                </a:solidFill>
                <a:latin typeface="Quicksand"/>
                <a:ea typeface="Quicksand"/>
                <a:cs typeface="Quicksand"/>
                <a:sym typeface="Quicksand"/>
              </a:rPr>
              <a:t>, we step into the if statement.</a:t>
            </a:r>
            <a:endParaRPr sz="1600">
              <a:solidFill>
                <a:schemeClr val="dk1"/>
              </a:solidFill>
              <a:latin typeface="Quicksand"/>
              <a:ea typeface="Quicksand"/>
              <a:cs typeface="Quicksand"/>
              <a:sym typeface="Quicksand"/>
            </a:endParaRPr>
          </a:p>
          <a:p>
            <a:pPr marL="0" lvl="0" indent="0" algn="l" rtl="0">
              <a:lnSpc>
                <a:spcPct val="115000"/>
              </a:lnSpc>
              <a:spcBef>
                <a:spcPts val="1600"/>
              </a:spcBef>
              <a:spcAft>
                <a:spcPts val="1600"/>
              </a:spcAft>
              <a:buNone/>
            </a:pPr>
            <a:r>
              <a:rPr lang="en-GB" sz="1600">
                <a:solidFill>
                  <a:schemeClr val="dk1"/>
                </a:solidFill>
                <a:latin typeface="Quicksand"/>
                <a:ea typeface="Quicksand"/>
                <a:cs typeface="Quicksand"/>
                <a:sym typeface="Quicksand"/>
              </a:rPr>
              <a:t>Line </a:t>
            </a:r>
            <a:r>
              <a:rPr lang="en-GB" sz="1600">
                <a:solidFill>
                  <a:schemeClr val="dk1"/>
                </a:solidFill>
                <a:latin typeface="Roboto Mono"/>
                <a:ea typeface="Roboto Mono"/>
                <a:cs typeface="Roboto Mono"/>
                <a:sym typeface="Roboto Mono"/>
              </a:rPr>
              <a:t>5</a:t>
            </a:r>
            <a:r>
              <a:rPr lang="en-GB" sz="1600">
                <a:solidFill>
                  <a:schemeClr val="dk1"/>
                </a:solidFill>
                <a:latin typeface="Quicksand"/>
                <a:ea typeface="Quicksand"/>
                <a:cs typeface="Quicksand"/>
                <a:sym typeface="Quicksand"/>
              </a:rPr>
              <a:t> produces an output so we record it on the table. </a:t>
            </a:r>
            <a:endParaRPr sz="1600">
              <a:solidFill>
                <a:srgbClr val="5B5BA5"/>
              </a:solidFill>
              <a:latin typeface="Quicksand"/>
              <a:ea typeface="Quicksand"/>
              <a:cs typeface="Quicksand"/>
              <a:sym typeface="Quicksand"/>
            </a:endParaRPr>
          </a:p>
        </p:txBody>
      </p:sp>
      <p:graphicFrame>
        <p:nvGraphicFramePr>
          <p:cNvPr id="437" name="Google Shape;437;p36"/>
          <p:cNvGraphicFramePr/>
          <p:nvPr/>
        </p:nvGraphicFramePr>
        <p:xfrm>
          <a:off x="4736600" y="1168925"/>
          <a:ext cx="4096500" cy="3627120"/>
        </p:xfrm>
        <a:graphic>
          <a:graphicData uri="http://schemas.openxmlformats.org/drawingml/2006/table">
            <a:tbl>
              <a:tblPr>
                <a:noFill/>
                <a:tableStyleId>{94A2C3CD-9DE3-408E-9214-E9A0C8484E3C}</a:tableStyleId>
              </a:tblPr>
              <a:tblGrid>
                <a:gridCol w="521325">
                  <a:extLst>
                    <a:ext uri="{9D8B030D-6E8A-4147-A177-3AD203B41FA5}">
                      <a16:colId xmlns:a16="http://schemas.microsoft.com/office/drawing/2014/main" val="20000"/>
                    </a:ext>
                  </a:extLst>
                </a:gridCol>
                <a:gridCol w="1266875">
                  <a:extLst>
                    <a:ext uri="{9D8B030D-6E8A-4147-A177-3AD203B41FA5}">
                      <a16:colId xmlns:a16="http://schemas.microsoft.com/office/drawing/2014/main" val="20001"/>
                    </a:ext>
                  </a:extLst>
                </a:gridCol>
                <a:gridCol w="1284175">
                  <a:extLst>
                    <a:ext uri="{9D8B030D-6E8A-4147-A177-3AD203B41FA5}">
                      <a16:colId xmlns:a16="http://schemas.microsoft.com/office/drawing/2014/main" val="20002"/>
                    </a:ext>
                  </a:extLst>
                </a:gridCol>
                <a:gridCol w="1024125">
                  <a:extLst>
                    <a:ext uri="{9D8B030D-6E8A-4147-A177-3AD203B41FA5}">
                      <a16:colId xmlns:a16="http://schemas.microsoft.com/office/drawing/2014/main" val="20003"/>
                    </a:ext>
                  </a:extLst>
                </a:gridCol>
              </a:tblGrid>
              <a:tr h="76275">
                <a:tc>
                  <a:txBody>
                    <a:bodyPr/>
                    <a:lstStyle/>
                    <a:p>
                      <a:pPr marL="0" lvl="0" indent="0" algn="ctr" rtl="0">
                        <a:lnSpc>
                          <a:spcPct val="100000"/>
                        </a:lnSpc>
                        <a:spcBef>
                          <a:spcPts val="0"/>
                        </a:spcBef>
                        <a:spcAft>
                          <a:spcPts val="0"/>
                        </a:spcAft>
                        <a:buNone/>
                      </a:pPr>
                      <a:r>
                        <a:rPr lang="en-GB">
                          <a:latin typeface="Quicksand"/>
                          <a:ea typeface="Quicksand"/>
                          <a:cs typeface="Quicksand"/>
                          <a:sym typeface="Quicksand"/>
                        </a:rPr>
                        <a:t>Line</a:t>
                      </a:r>
                      <a:endParaRPr>
                        <a:latin typeface="Quicksand"/>
                        <a:ea typeface="Quicksand"/>
                        <a:cs typeface="Quicksand"/>
                        <a:sym typeface="Quicksand"/>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solidFill>
                      <a:srgbClr val="D9D9D9"/>
                    </a:solidFill>
                  </a:tcPr>
                </a:tc>
                <a:tc>
                  <a:txBody>
                    <a:bodyPr/>
                    <a:lstStyle/>
                    <a:p>
                      <a:pPr marL="0" lvl="0" indent="0" algn="ctr" rtl="0">
                        <a:lnSpc>
                          <a:spcPct val="100000"/>
                        </a:lnSpc>
                        <a:spcBef>
                          <a:spcPts val="0"/>
                        </a:spcBef>
                        <a:spcAft>
                          <a:spcPts val="0"/>
                        </a:spcAft>
                        <a:buNone/>
                      </a:pPr>
                      <a:r>
                        <a:rPr lang="en-GB">
                          <a:latin typeface="Roboto Mono"/>
                          <a:ea typeface="Roboto Mono"/>
                          <a:cs typeface="Roboto Mono"/>
                          <a:sym typeface="Roboto Mono"/>
                        </a:rPr>
                        <a:t>num</a:t>
                      </a: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solidFill>
                      <a:srgbClr val="D9D9D9"/>
                    </a:solidFill>
                  </a:tcPr>
                </a:tc>
                <a:tc>
                  <a:txBody>
                    <a:bodyPr/>
                    <a:lstStyle/>
                    <a:p>
                      <a:pPr marL="0" marR="0" lvl="0" indent="0" algn="ctr" rtl="0">
                        <a:lnSpc>
                          <a:spcPct val="100000"/>
                        </a:lnSpc>
                        <a:spcBef>
                          <a:spcPts val="0"/>
                        </a:spcBef>
                        <a:spcAft>
                          <a:spcPts val="0"/>
                        </a:spcAft>
                        <a:buNone/>
                      </a:pPr>
                      <a:r>
                        <a:rPr lang="en-GB" b="1">
                          <a:latin typeface="Quicksand"/>
                          <a:ea typeface="Quicksand"/>
                          <a:cs typeface="Quicksand"/>
                          <a:sym typeface="Quicksand"/>
                        </a:rPr>
                        <a:t>Condition</a:t>
                      </a:r>
                      <a:endParaRPr b="1">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solidFill>
                      <a:srgbClr val="D9D9D9"/>
                    </a:solidFill>
                  </a:tcPr>
                </a:tc>
                <a:tc>
                  <a:txBody>
                    <a:bodyPr/>
                    <a:lstStyle/>
                    <a:p>
                      <a:pPr marL="0" marR="0" lvl="0" indent="0" algn="ctr" rtl="0">
                        <a:lnSpc>
                          <a:spcPct val="100000"/>
                        </a:lnSpc>
                        <a:spcBef>
                          <a:spcPts val="0"/>
                        </a:spcBef>
                        <a:spcAft>
                          <a:spcPts val="0"/>
                        </a:spcAft>
                        <a:buNone/>
                      </a:pPr>
                      <a:r>
                        <a:rPr lang="en-GB" b="1">
                          <a:latin typeface="Quicksand"/>
                          <a:ea typeface="Quicksand"/>
                          <a:cs typeface="Quicksand"/>
                          <a:sym typeface="Quicksand"/>
                        </a:rPr>
                        <a:t>Output</a:t>
                      </a:r>
                      <a:endParaRPr b="1">
                        <a:latin typeface="Quicksand"/>
                        <a:ea typeface="Quicksand"/>
                        <a:cs typeface="Quicksand"/>
                        <a:sym typeface="Quicksand"/>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solidFill>
                      <a:srgbClr val="D9D9D9"/>
                    </a:solidFill>
                  </a:tcPr>
                </a:tc>
                <a:extLst>
                  <a:ext uri="{0D108BD9-81ED-4DB2-BD59-A6C34878D82A}">
                    <a16:rowId xmlns:a16="http://schemas.microsoft.com/office/drawing/2014/main" val="10000"/>
                  </a:ext>
                </a:extLst>
              </a:tr>
              <a:tr h="213350">
                <a:tc>
                  <a:txBody>
                    <a:bodyPr/>
                    <a:lstStyle/>
                    <a:p>
                      <a:pPr marL="0" lvl="0" indent="0" algn="ctr" rtl="0">
                        <a:spcBef>
                          <a:spcPts val="0"/>
                        </a:spcBef>
                        <a:spcAft>
                          <a:spcPts val="0"/>
                        </a:spcAft>
                        <a:buNone/>
                      </a:pPr>
                      <a:r>
                        <a:rPr lang="en-GB">
                          <a:latin typeface="Roboto Mono"/>
                          <a:ea typeface="Roboto Mono"/>
                          <a:cs typeface="Roboto Mono"/>
                          <a:sym typeface="Roboto Mono"/>
                        </a:rPr>
                        <a:t>2</a:t>
                      </a: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r>
                        <a:rPr lang="en-GB">
                          <a:latin typeface="Roboto Mono"/>
                          <a:ea typeface="Roboto Mono"/>
                          <a:cs typeface="Roboto Mono"/>
                          <a:sym typeface="Roboto Mono"/>
                        </a:rPr>
                        <a:t>6</a:t>
                      </a: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00000"/>
                        </a:lnSpc>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00000"/>
                        </a:lnSpc>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extLst>
                  <a:ext uri="{0D108BD9-81ED-4DB2-BD59-A6C34878D82A}">
                    <a16:rowId xmlns:a16="http://schemas.microsoft.com/office/drawing/2014/main" val="10001"/>
                  </a:ext>
                </a:extLst>
              </a:tr>
              <a:tr h="213350">
                <a:tc>
                  <a:txBody>
                    <a:bodyPr/>
                    <a:lstStyle/>
                    <a:p>
                      <a:pPr marL="0" lvl="0" indent="0" algn="ctr" rtl="0">
                        <a:spcBef>
                          <a:spcPts val="0"/>
                        </a:spcBef>
                        <a:spcAft>
                          <a:spcPts val="0"/>
                        </a:spcAft>
                        <a:buNone/>
                      </a:pPr>
                      <a:r>
                        <a:rPr lang="en-GB">
                          <a:latin typeface="Roboto Mono"/>
                          <a:ea typeface="Roboto Mono"/>
                          <a:cs typeface="Roboto Mono"/>
                          <a:sym typeface="Roboto Mono"/>
                        </a:rPr>
                        <a:t>3</a:t>
                      </a: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r>
                        <a:rPr lang="en-GB">
                          <a:latin typeface="Roboto Mono"/>
                          <a:ea typeface="Roboto Mono"/>
                          <a:cs typeface="Roboto Mono"/>
                          <a:sym typeface="Roboto Mono"/>
                        </a:rPr>
                        <a:t>True</a:t>
                      </a: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extLst>
                  <a:ext uri="{0D108BD9-81ED-4DB2-BD59-A6C34878D82A}">
                    <a16:rowId xmlns:a16="http://schemas.microsoft.com/office/drawing/2014/main" val="10002"/>
                  </a:ext>
                </a:extLst>
              </a:tr>
              <a:tr h="213350">
                <a:tc>
                  <a:txBody>
                    <a:bodyPr/>
                    <a:lstStyle/>
                    <a:p>
                      <a:pPr marL="0" lvl="0" indent="0" algn="ctr" rtl="0">
                        <a:spcBef>
                          <a:spcPts val="0"/>
                        </a:spcBef>
                        <a:spcAft>
                          <a:spcPts val="0"/>
                        </a:spcAft>
                        <a:buNone/>
                      </a:pPr>
                      <a:r>
                        <a:rPr lang="en-GB">
                          <a:latin typeface="Roboto Mono"/>
                          <a:ea typeface="Roboto Mono"/>
                          <a:cs typeface="Roboto Mono"/>
                          <a:sym typeface="Roboto Mono"/>
                        </a:rPr>
                        <a:t>4</a:t>
                      </a: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00000"/>
                        </a:lnSpc>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r>
                        <a:rPr lang="en-GB">
                          <a:latin typeface="Roboto Mono"/>
                          <a:ea typeface="Roboto Mono"/>
                          <a:cs typeface="Roboto Mono"/>
                          <a:sym typeface="Roboto Mono"/>
                        </a:rPr>
                        <a:t>True</a:t>
                      </a: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extLst>
                  <a:ext uri="{0D108BD9-81ED-4DB2-BD59-A6C34878D82A}">
                    <a16:rowId xmlns:a16="http://schemas.microsoft.com/office/drawing/2014/main" val="10003"/>
                  </a:ext>
                </a:extLst>
              </a:tr>
              <a:tr h="213350">
                <a:tc>
                  <a:txBody>
                    <a:bodyPr/>
                    <a:lstStyle/>
                    <a:p>
                      <a:pPr marL="0" lvl="0" indent="0" algn="ctr" rtl="0">
                        <a:spcBef>
                          <a:spcPts val="0"/>
                        </a:spcBef>
                        <a:spcAft>
                          <a:spcPts val="0"/>
                        </a:spcAft>
                        <a:buNone/>
                      </a:pPr>
                      <a:r>
                        <a:rPr lang="en-GB">
                          <a:latin typeface="Roboto Mono"/>
                          <a:ea typeface="Roboto Mono"/>
                          <a:cs typeface="Roboto Mono"/>
                          <a:sym typeface="Roboto Mono"/>
                        </a:rPr>
                        <a:t>5</a:t>
                      </a: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00000"/>
                        </a:lnSpc>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r>
                        <a:rPr lang="en-GB">
                          <a:latin typeface="Roboto Mono"/>
                          <a:ea typeface="Roboto Mono"/>
                          <a:cs typeface="Roboto Mono"/>
                          <a:sym typeface="Roboto Mono"/>
                        </a:rPr>
                        <a:t>6</a:t>
                      </a: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extLst>
                  <a:ext uri="{0D108BD9-81ED-4DB2-BD59-A6C34878D82A}">
                    <a16:rowId xmlns:a16="http://schemas.microsoft.com/office/drawing/2014/main" val="10004"/>
                  </a:ext>
                </a:extLst>
              </a:tr>
              <a:tr h="213350">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00000"/>
                        </a:lnSpc>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extLst>
                  <a:ext uri="{0D108BD9-81ED-4DB2-BD59-A6C34878D82A}">
                    <a16:rowId xmlns:a16="http://schemas.microsoft.com/office/drawing/2014/main" val="10005"/>
                  </a:ext>
                </a:extLst>
              </a:tr>
              <a:tr h="213350">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00000"/>
                        </a:lnSpc>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extLst>
                  <a:ext uri="{0D108BD9-81ED-4DB2-BD59-A6C34878D82A}">
                    <a16:rowId xmlns:a16="http://schemas.microsoft.com/office/drawing/2014/main" val="10006"/>
                  </a:ext>
                </a:extLst>
              </a:tr>
              <a:tr h="213350">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00000"/>
                        </a:lnSpc>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extLst>
                  <a:ext uri="{0D108BD9-81ED-4DB2-BD59-A6C34878D82A}">
                    <a16:rowId xmlns:a16="http://schemas.microsoft.com/office/drawing/2014/main" val="10007"/>
                  </a:ext>
                </a:extLst>
              </a:tr>
              <a:tr h="213350">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00000"/>
                        </a:lnSpc>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extLst>
                  <a:ext uri="{0D108BD9-81ED-4DB2-BD59-A6C34878D82A}">
                    <a16:rowId xmlns:a16="http://schemas.microsoft.com/office/drawing/2014/main" val="10008"/>
                  </a:ext>
                </a:extLst>
              </a:tr>
              <a:tr h="213350">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00000"/>
                        </a:lnSpc>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extLst>
                  <a:ext uri="{0D108BD9-81ED-4DB2-BD59-A6C34878D82A}">
                    <a16:rowId xmlns:a16="http://schemas.microsoft.com/office/drawing/2014/main" val="10009"/>
                  </a:ext>
                </a:extLst>
              </a:tr>
              <a:tr h="213350">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00000"/>
                        </a:lnSpc>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extLst>
                  <a:ext uri="{0D108BD9-81ED-4DB2-BD59-A6C34878D82A}">
                    <a16:rowId xmlns:a16="http://schemas.microsoft.com/office/drawing/2014/main" val="10010"/>
                  </a:ext>
                </a:extLst>
              </a:tr>
              <a:tr h="213350">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00000"/>
                        </a:lnSpc>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extLst>
                  <a:ext uri="{0D108BD9-81ED-4DB2-BD59-A6C34878D82A}">
                    <a16:rowId xmlns:a16="http://schemas.microsoft.com/office/drawing/2014/main" val="10011"/>
                  </a:ext>
                </a:extLst>
              </a:tr>
              <a:tr h="213350">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00000"/>
                        </a:lnSpc>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extLst>
                  <a:ext uri="{0D108BD9-81ED-4DB2-BD59-A6C34878D82A}">
                    <a16:rowId xmlns:a16="http://schemas.microsoft.com/office/drawing/2014/main" val="10012"/>
                  </a:ext>
                </a:extLst>
              </a:tr>
              <a:tr h="213350">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00000"/>
                        </a:lnSpc>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extLst>
                  <a:ext uri="{0D108BD9-81ED-4DB2-BD59-A6C34878D82A}">
                    <a16:rowId xmlns:a16="http://schemas.microsoft.com/office/drawing/2014/main" val="10013"/>
                  </a:ext>
                </a:extLst>
              </a:tr>
              <a:tr h="213350">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00000"/>
                        </a:lnSpc>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00000"/>
                        </a:lnSpc>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extLst>
                  <a:ext uri="{0D108BD9-81ED-4DB2-BD59-A6C34878D82A}">
                    <a16:rowId xmlns:a16="http://schemas.microsoft.com/office/drawing/2014/main" val="10014"/>
                  </a:ext>
                </a:extLst>
              </a:tr>
              <a:tr h="213350">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00000"/>
                        </a:lnSpc>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extLst>
                  <a:ext uri="{0D108BD9-81ED-4DB2-BD59-A6C34878D82A}">
                    <a16:rowId xmlns:a16="http://schemas.microsoft.com/office/drawing/2014/main" val="10015"/>
                  </a:ext>
                </a:extLst>
              </a:tr>
              <a:tr h="213350">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00000"/>
                        </a:lnSpc>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00000"/>
                        </a:lnSpc>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extLst>
                  <a:ext uri="{0D108BD9-81ED-4DB2-BD59-A6C34878D82A}">
                    <a16:rowId xmlns:a16="http://schemas.microsoft.com/office/drawing/2014/main" val="10016"/>
                  </a:ext>
                </a:extLst>
              </a:tr>
            </a:tbl>
          </a:graphicData>
        </a:graphic>
      </p:graphicFrame>
      <p:graphicFrame>
        <p:nvGraphicFramePr>
          <p:cNvPr id="438" name="Google Shape;438;p36"/>
          <p:cNvGraphicFramePr/>
          <p:nvPr/>
        </p:nvGraphicFramePr>
        <p:xfrm>
          <a:off x="310900" y="1168925"/>
          <a:ext cx="4111700" cy="1686560"/>
        </p:xfrm>
        <a:graphic>
          <a:graphicData uri="http://schemas.openxmlformats.org/drawingml/2006/table">
            <a:tbl>
              <a:tblPr>
                <a:noFill/>
                <a:tableStyleId>{7304AA0F-B8CD-4632-B2D9-FE46D024B69D}</a:tableStyleId>
              </a:tblPr>
              <a:tblGrid>
                <a:gridCol w="377800">
                  <a:extLst>
                    <a:ext uri="{9D8B030D-6E8A-4147-A177-3AD203B41FA5}">
                      <a16:colId xmlns:a16="http://schemas.microsoft.com/office/drawing/2014/main" val="20000"/>
                    </a:ext>
                  </a:extLst>
                </a:gridCol>
                <a:gridCol w="3733900">
                  <a:extLst>
                    <a:ext uri="{9D8B030D-6E8A-4147-A177-3AD203B41FA5}">
                      <a16:colId xmlns:a16="http://schemas.microsoft.com/office/drawing/2014/main" val="20001"/>
                    </a:ext>
                  </a:extLst>
                </a:gridCol>
              </a:tblGrid>
              <a:tr h="393700">
                <a:tc>
                  <a:txBody>
                    <a:bodyPr/>
                    <a:lstStyle/>
                    <a:p>
                      <a:pPr marL="0" lvl="0" indent="0" algn="r" rtl="0">
                        <a:spcBef>
                          <a:spcPts val="0"/>
                        </a:spcBef>
                        <a:spcAft>
                          <a:spcPts val="0"/>
                        </a:spcAft>
                        <a:buNone/>
                      </a:pPr>
                      <a:r>
                        <a:rPr lang="en-GB">
                          <a:solidFill>
                            <a:srgbClr val="666666"/>
                          </a:solidFill>
                          <a:latin typeface="Roboto Mono"/>
                          <a:ea typeface="Roboto Mono"/>
                          <a:cs typeface="Roboto Mono"/>
                          <a:sym typeface="Roboto Mono"/>
                        </a:rPr>
                        <a:t>1</a:t>
                      </a:r>
                      <a:endParaRPr>
                        <a:solidFill>
                          <a:srgbClr val="666666"/>
                        </a:solidFill>
                        <a:latin typeface="Roboto Mono"/>
                        <a:ea typeface="Roboto Mono"/>
                        <a:cs typeface="Roboto Mono"/>
                        <a:sym typeface="Roboto Mono"/>
                      </a:endParaRPr>
                    </a:p>
                    <a:p>
                      <a:pPr marL="0" lvl="0" indent="0" algn="r" rtl="0">
                        <a:spcBef>
                          <a:spcPts val="0"/>
                        </a:spcBef>
                        <a:spcAft>
                          <a:spcPts val="0"/>
                        </a:spcAft>
                        <a:buNone/>
                      </a:pPr>
                      <a:r>
                        <a:rPr lang="en-GB">
                          <a:solidFill>
                            <a:srgbClr val="666666"/>
                          </a:solidFill>
                          <a:latin typeface="Roboto Mono"/>
                          <a:ea typeface="Roboto Mono"/>
                          <a:cs typeface="Roboto Mono"/>
                          <a:sym typeface="Roboto Mono"/>
                        </a:rPr>
                        <a:t>2</a:t>
                      </a:r>
                      <a:endParaRPr>
                        <a:solidFill>
                          <a:srgbClr val="666666"/>
                        </a:solidFill>
                        <a:latin typeface="Roboto Mono"/>
                        <a:ea typeface="Roboto Mono"/>
                        <a:cs typeface="Roboto Mono"/>
                        <a:sym typeface="Roboto Mono"/>
                      </a:endParaRPr>
                    </a:p>
                    <a:p>
                      <a:pPr marL="0" lvl="0" indent="0" algn="r" rtl="0">
                        <a:spcBef>
                          <a:spcPts val="600"/>
                        </a:spcBef>
                        <a:spcAft>
                          <a:spcPts val="0"/>
                        </a:spcAft>
                        <a:buNone/>
                      </a:pPr>
                      <a:r>
                        <a:rPr lang="en-GB">
                          <a:solidFill>
                            <a:srgbClr val="666666"/>
                          </a:solidFill>
                          <a:latin typeface="Roboto Mono"/>
                          <a:ea typeface="Roboto Mono"/>
                          <a:cs typeface="Roboto Mono"/>
                          <a:sym typeface="Roboto Mono"/>
                        </a:rPr>
                        <a:t>3</a:t>
                      </a:r>
                      <a:endParaRPr>
                        <a:solidFill>
                          <a:srgbClr val="666666"/>
                        </a:solidFill>
                        <a:latin typeface="Roboto Mono"/>
                        <a:ea typeface="Roboto Mono"/>
                        <a:cs typeface="Roboto Mono"/>
                        <a:sym typeface="Roboto Mono"/>
                      </a:endParaRPr>
                    </a:p>
                    <a:p>
                      <a:pPr marL="0" lvl="0" indent="0" algn="r" rtl="0">
                        <a:spcBef>
                          <a:spcPts val="600"/>
                        </a:spcBef>
                        <a:spcAft>
                          <a:spcPts val="0"/>
                        </a:spcAft>
                        <a:buNone/>
                      </a:pPr>
                      <a:r>
                        <a:rPr lang="en-GB">
                          <a:solidFill>
                            <a:srgbClr val="666666"/>
                          </a:solidFill>
                          <a:latin typeface="Roboto Mono"/>
                          <a:ea typeface="Roboto Mono"/>
                          <a:cs typeface="Roboto Mono"/>
                          <a:sym typeface="Roboto Mono"/>
                        </a:rPr>
                        <a:t>4</a:t>
                      </a:r>
                      <a:endParaRPr>
                        <a:solidFill>
                          <a:srgbClr val="666666"/>
                        </a:solidFill>
                        <a:latin typeface="Roboto Mono"/>
                        <a:ea typeface="Roboto Mono"/>
                        <a:cs typeface="Roboto Mono"/>
                        <a:sym typeface="Roboto Mono"/>
                      </a:endParaRPr>
                    </a:p>
                    <a:p>
                      <a:pPr marL="0" lvl="0" indent="0" algn="r" rtl="0">
                        <a:spcBef>
                          <a:spcPts val="0"/>
                        </a:spcBef>
                        <a:spcAft>
                          <a:spcPts val="0"/>
                        </a:spcAft>
                        <a:buNone/>
                      </a:pPr>
                      <a:r>
                        <a:rPr lang="en-GB">
                          <a:solidFill>
                            <a:srgbClr val="666666"/>
                          </a:solidFill>
                          <a:latin typeface="Roboto Mono"/>
                          <a:ea typeface="Roboto Mono"/>
                          <a:cs typeface="Roboto Mono"/>
                          <a:sym typeface="Roboto Mono"/>
                        </a:rPr>
                        <a:t>5</a:t>
                      </a:r>
                      <a:endParaRPr>
                        <a:solidFill>
                          <a:srgbClr val="666666"/>
                        </a:solidFill>
                        <a:latin typeface="Roboto Mono"/>
                        <a:ea typeface="Roboto Mono"/>
                        <a:cs typeface="Roboto Mono"/>
                        <a:sym typeface="Roboto Mono"/>
                      </a:endParaRPr>
                    </a:p>
                    <a:p>
                      <a:pPr marL="0" lvl="0" indent="0" algn="r" rtl="0">
                        <a:spcBef>
                          <a:spcPts val="600"/>
                        </a:spcBef>
                        <a:spcAft>
                          <a:spcPts val="0"/>
                        </a:spcAft>
                        <a:buNone/>
                      </a:pPr>
                      <a:r>
                        <a:rPr lang="en-GB">
                          <a:solidFill>
                            <a:srgbClr val="666666"/>
                          </a:solidFill>
                          <a:latin typeface="Roboto Mono"/>
                          <a:ea typeface="Roboto Mono"/>
                          <a:cs typeface="Roboto Mono"/>
                          <a:sym typeface="Roboto Mono"/>
                        </a:rPr>
                        <a:t>6</a:t>
                      </a:r>
                      <a:endParaRPr>
                        <a:solidFill>
                          <a:srgbClr val="666666"/>
                        </a:solidFill>
                        <a:latin typeface="Roboto Mono"/>
                        <a:ea typeface="Roboto Mono"/>
                        <a:cs typeface="Roboto Mono"/>
                        <a:sym typeface="Roboto Mono"/>
                      </a:endParaRPr>
                    </a:p>
                  </a:txBody>
                  <a:tcPr marL="88900" marR="88900" marT="88900" marB="88900">
                    <a:lnL w="12700" cap="flat" cmpd="sng">
                      <a:solidFill>
                        <a:srgbClr val="FFFFFF">
                          <a:alpha val="0"/>
                        </a:srgbClr>
                      </a:solidFill>
                      <a:prstDash val="solid"/>
                      <a:round/>
                      <a:headEnd type="none" w="sm" len="sm"/>
                      <a:tailEnd type="none" w="sm" len="sm"/>
                    </a:lnL>
                    <a:lnR w="12700" cap="flat" cmpd="sng">
                      <a:solidFill>
                        <a:srgbClr val="FFFFFF">
                          <a:alpha val="0"/>
                        </a:srgbClr>
                      </a:solidFill>
                      <a:prstDash val="solid"/>
                      <a:round/>
                      <a:headEnd type="none" w="sm" len="sm"/>
                      <a:tailEnd type="none" w="sm" len="sm"/>
                    </a:lnR>
                    <a:lnT w="12700" cap="flat" cmpd="sng">
                      <a:solidFill>
                        <a:srgbClr val="FFFFFF">
                          <a:alpha val="0"/>
                        </a:srgbClr>
                      </a:solidFill>
                      <a:prstDash val="solid"/>
                      <a:round/>
                      <a:headEnd type="none" w="sm" len="sm"/>
                      <a:tailEnd type="none" w="sm" len="sm"/>
                    </a:lnT>
                    <a:lnB w="12700" cap="flat" cmpd="sng">
                      <a:solidFill>
                        <a:srgbClr val="FFFFFF">
                          <a:alpha val="0"/>
                        </a:srgbClr>
                      </a:solidFill>
                      <a:prstDash val="solid"/>
                      <a:round/>
                      <a:headEnd type="none" w="sm" len="sm"/>
                      <a:tailEnd type="none" w="sm" len="sm"/>
                    </a:lnB>
                    <a:solidFill>
                      <a:srgbClr val="EFEFEF"/>
                    </a:solidFill>
                  </a:tcPr>
                </a:tc>
                <a:tc>
                  <a:txBody>
                    <a:bodyPr/>
                    <a:lstStyle/>
                    <a:p>
                      <a:pPr marL="0" lvl="0" indent="0" algn="l" rtl="0">
                        <a:spcBef>
                          <a:spcPts val="0"/>
                        </a:spcBef>
                        <a:spcAft>
                          <a:spcPts val="0"/>
                        </a:spcAft>
                        <a:buNone/>
                      </a:pPr>
                      <a:r>
                        <a:rPr lang="en-GB">
                          <a:latin typeface="Roboto Mono"/>
                          <a:ea typeface="Roboto Mono"/>
                          <a:cs typeface="Roboto Mono"/>
                          <a:sym typeface="Roboto Mono"/>
                        </a:rPr>
                        <a:t>print("Enter a number:")</a:t>
                      </a:r>
                      <a:endParaRPr>
                        <a:latin typeface="Roboto Mono"/>
                        <a:ea typeface="Roboto Mono"/>
                        <a:cs typeface="Roboto Mono"/>
                        <a:sym typeface="Roboto Mono"/>
                      </a:endParaRPr>
                    </a:p>
                    <a:p>
                      <a:pPr marL="0" lvl="0" indent="0" algn="l" rtl="0">
                        <a:spcBef>
                          <a:spcPts val="0"/>
                        </a:spcBef>
                        <a:spcAft>
                          <a:spcPts val="0"/>
                        </a:spcAft>
                        <a:buNone/>
                      </a:pPr>
                      <a:r>
                        <a:rPr lang="en-GB">
                          <a:latin typeface="Roboto Mono"/>
                          <a:ea typeface="Roboto Mono"/>
                          <a:cs typeface="Roboto Mono"/>
                          <a:sym typeface="Roboto Mono"/>
                        </a:rPr>
                        <a:t>num = int(input())</a:t>
                      </a:r>
                      <a:endParaRPr>
                        <a:latin typeface="Roboto Mono"/>
                        <a:ea typeface="Roboto Mono"/>
                        <a:cs typeface="Roboto Mono"/>
                        <a:sym typeface="Roboto Mono"/>
                      </a:endParaRPr>
                    </a:p>
                    <a:p>
                      <a:pPr marL="0" lvl="0" indent="0" algn="l" rtl="0">
                        <a:spcBef>
                          <a:spcPts val="600"/>
                        </a:spcBef>
                        <a:spcAft>
                          <a:spcPts val="0"/>
                        </a:spcAft>
                        <a:buNone/>
                      </a:pPr>
                      <a:r>
                        <a:rPr lang="en-GB">
                          <a:latin typeface="Roboto Mono"/>
                          <a:ea typeface="Roboto Mono"/>
                          <a:cs typeface="Roboto Mono"/>
                          <a:sym typeface="Roboto Mono"/>
                        </a:rPr>
                        <a:t>while num &gt; 2:</a:t>
                      </a:r>
                      <a:endParaRPr>
                        <a:latin typeface="Roboto Mono"/>
                        <a:ea typeface="Roboto Mono"/>
                        <a:cs typeface="Roboto Mono"/>
                        <a:sym typeface="Roboto Mono"/>
                      </a:endParaRPr>
                    </a:p>
                    <a:p>
                      <a:pPr marL="0" lvl="0" indent="0" algn="l" rtl="0">
                        <a:spcBef>
                          <a:spcPts val="600"/>
                        </a:spcBef>
                        <a:spcAft>
                          <a:spcPts val="0"/>
                        </a:spcAft>
                        <a:buNone/>
                      </a:pPr>
                      <a:r>
                        <a:rPr lang="en-GB">
                          <a:latin typeface="Roboto Mono"/>
                          <a:ea typeface="Roboto Mono"/>
                          <a:cs typeface="Roboto Mono"/>
                          <a:sym typeface="Roboto Mono"/>
                        </a:rPr>
                        <a:t>  if num % 3 == 0:</a:t>
                      </a:r>
                      <a:endParaRPr>
                        <a:latin typeface="Roboto Mono"/>
                        <a:ea typeface="Roboto Mono"/>
                        <a:cs typeface="Roboto Mono"/>
                        <a:sym typeface="Roboto Mono"/>
                      </a:endParaRPr>
                    </a:p>
                    <a:p>
                      <a:pPr marL="0" lvl="0" indent="0" algn="l" rtl="0">
                        <a:spcBef>
                          <a:spcPts val="0"/>
                        </a:spcBef>
                        <a:spcAft>
                          <a:spcPts val="0"/>
                        </a:spcAft>
                        <a:buNone/>
                      </a:pPr>
                      <a:r>
                        <a:rPr lang="en-GB">
                          <a:latin typeface="Roboto Mono"/>
                          <a:ea typeface="Roboto Mono"/>
                          <a:cs typeface="Roboto Mono"/>
                          <a:sym typeface="Roboto Mono"/>
                        </a:rPr>
                        <a:t>    </a:t>
                      </a:r>
                      <a:r>
                        <a:rPr lang="en-GB">
                          <a:highlight>
                            <a:srgbClr val="FFFFFF"/>
                          </a:highlight>
                          <a:latin typeface="Roboto Mono"/>
                          <a:ea typeface="Roboto Mono"/>
                          <a:cs typeface="Roboto Mono"/>
                          <a:sym typeface="Roboto Mono"/>
                        </a:rPr>
                        <a:t>print(num)</a:t>
                      </a:r>
                      <a:r>
                        <a:rPr lang="en-GB">
                          <a:latin typeface="Roboto Mono"/>
                          <a:ea typeface="Roboto Mono"/>
                          <a:cs typeface="Roboto Mono"/>
                          <a:sym typeface="Roboto Mono"/>
                        </a:rPr>
                        <a:t> </a:t>
                      </a:r>
                      <a:endParaRPr>
                        <a:latin typeface="Roboto Mono"/>
                        <a:ea typeface="Roboto Mono"/>
                        <a:cs typeface="Roboto Mono"/>
                        <a:sym typeface="Roboto Mono"/>
                      </a:endParaRPr>
                    </a:p>
                    <a:p>
                      <a:pPr marL="0" lvl="0" indent="0" algn="l" rtl="0">
                        <a:spcBef>
                          <a:spcPts val="600"/>
                        </a:spcBef>
                        <a:spcAft>
                          <a:spcPts val="0"/>
                        </a:spcAft>
                        <a:buNone/>
                      </a:pPr>
                      <a:r>
                        <a:rPr lang="en-GB">
                          <a:latin typeface="Roboto Mono"/>
                          <a:ea typeface="Roboto Mono"/>
                          <a:cs typeface="Roboto Mono"/>
                          <a:sym typeface="Roboto Mono"/>
                        </a:rPr>
                        <a:t>  num = num - 1</a:t>
                      </a:r>
                      <a:endParaRPr>
                        <a:latin typeface="Roboto Mono"/>
                        <a:ea typeface="Roboto Mono"/>
                        <a:cs typeface="Roboto Mono"/>
                        <a:sym typeface="Roboto Mono"/>
                      </a:endParaRPr>
                    </a:p>
                  </a:txBody>
                  <a:tcPr marL="88900" marR="88900" marT="88900" marB="88900">
                    <a:lnL w="12700" cap="flat" cmpd="sng">
                      <a:solidFill>
                        <a:srgbClr val="FFFFFF">
                          <a:alpha val="0"/>
                        </a:srgbClr>
                      </a:solidFill>
                      <a:prstDash val="solid"/>
                      <a:round/>
                      <a:headEnd type="none" w="sm" len="sm"/>
                      <a:tailEnd type="none" w="sm" len="sm"/>
                    </a:lnL>
                    <a:lnR w="12700" cap="flat" cmpd="sng">
                      <a:solidFill>
                        <a:srgbClr val="FFFFFF">
                          <a:alpha val="0"/>
                        </a:srgbClr>
                      </a:solidFill>
                      <a:prstDash val="solid"/>
                      <a:round/>
                      <a:headEnd type="none" w="sm" len="sm"/>
                      <a:tailEnd type="none" w="sm" len="sm"/>
                    </a:lnR>
                    <a:lnT w="12700" cap="flat" cmpd="sng">
                      <a:solidFill>
                        <a:srgbClr val="FFFFFF">
                          <a:alpha val="0"/>
                        </a:srgbClr>
                      </a:solidFill>
                      <a:prstDash val="solid"/>
                      <a:round/>
                      <a:headEnd type="none" w="sm" len="sm"/>
                      <a:tailEnd type="none" w="sm" len="sm"/>
                    </a:lnT>
                    <a:lnB w="12700" cap="flat" cmpd="sng">
                      <a:solidFill>
                        <a:srgbClr val="FFFFFF">
                          <a:alpha val="0"/>
                        </a:srgbClr>
                      </a:solidFill>
                      <a:prstDash val="solid"/>
                      <a:round/>
                      <a:headEnd type="none" w="sm" len="sm"/>
                      <a:tailEnd type="none" w="sm" len="sm"/>
                    </a:lnB>
                    <a:solidFill>
                      <a:srgbClr val="D9D9D9"/>
                    </a:solidFill>
                  </a:tcPr>
                </a:tc>
                <a:extLst>
                  <a:ext uri="{0D108BD9-81ED-4DB2-BD59-A6C34878D82A}">
                    <a16:rowId xmlns:a16="http://schemas.microsoft.com/office/drawing/2014/main" val="10000"/>
                  </a:ext>
                </a:extLst>
              </a:tr>
            </a:tbl>
          </a:graphicData>
        </a:graphic>
      </p:graphicFrame>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Shape 442"/>
        <p:cNvGrpSpPr/>
        <p:nvPr/>
      </p:nvGrpSpPr>
      <p:grpSpPr>
        <a:xfrm>
          <a:off x="0" y="0"/>
          <a:ext cx="0" cy="0"/>
          <a:chOff x="0" y="0"/>
          <a:chExt cx="0" cy="0"/>
        </a:xfrm>
      </p:grpSpPr>
      <p:sp>
        <p:nvSpPr>
          <p:cNvPr id="443" name="Google Shape;443;p37"/>
          <p:cNvSpPr txBox="1">
            <a:spLocks noGrp="1"/>
          </p:cNvSpPr>
          <p:nvPr>
            <p:ph type="title"/>
          </p:nvPr>
        </p:nvSpPr>
        <p:spPr>
          <a:xfrm>
            <a:off x="311400" y="314100"/>
            <a:ext cx="8521200" cy="6981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GB"/>
              <a:t>Trace table example</a:t>
            </a:r>
            <a:endParaRPr/>
          </a:p>
        </p:txBody>
      </p:sp>
      <p:sp>
        <p:nvSpPr>
          <p:cNvPr id="444" name="Google Shape;444;p37"/>
          <p:cNvSpPr txBox="1">
            <a:spLocks noGrp="1"/>
          </p:cNvSpPr>
          <p:nvPr>
            <p:ph type="subTitle" idx="3"/>
          </p:nvPr>
        </p:nvSpPr>
        <p:spPr>
          <a:xfrm>
            <a:off x="5257800" y="0"/>
            <a:ext cx="3564900" cy="314100"/>
          </a:xfrm>
          <a:prstGeom prst="rect">
            <a:avLst/>
          </a:prstGeom>
        </p:spPr>
        <p:txBody>
          <a:bodyPr spcFirstLastPara="1" wrap="square" lIns="91425" tIns="91425" rIns="0" bIns="91425" anchor="ctr" anchorCtr="0">
            <a:noAutofit/>
          </a:bodyPr>
          <a:lstStyle/>
          <a:p>
            <a:pPr marL="0" lvl="0" indent="0" algn="r" rtl="0">
              <a:spcBef>
                <a:spcPts val="0"/>
              </a:spcBef>
              <a:spcAft>
                <a:spcPts val="0"/>
              </a:spcAft>
              <a:buNone/>
            </a:pPr>
            <a:r>
              <a:rPr lang="en-GB"/>
              <a:t>Activity 1</a:t>
            </a:r>
            <a:endParaRPr/>
          </a:p>
        </p:txBody>
      </p:sp>
      <p:sp>
        <p:nvSpPr>
          <p:cNvPr id="445" name="Google Shape;445;p37"/>
          <p:cNvSpPr txBox="1"/>
          <p:nvPr/>
        </p:nvSpPr>
        <p:spPr>
          <a:xfrm>
            <a:off x="310900" y="3085350"/>
            <a:ext cx="4096500" cy="17067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GB" sz="1600">
                <a:solidFill>
                  <a:schemeClr val="dk1"/>
                </a:solidFill>
                <a:latin typeface="Quicksand"/>
                <a:ea typeface="Quicksand"/>
                <a:cs typeface="Quicksand"/>
                <a:sym typeface="Quicksand"/>
              </a:rPr>
              <a:t>Line </a:t>
            </a:r>
            <a:r>
              <a:rPr lang="en-GB" sz="1600">
                <a:solidFill>
                  <a:schemeClr val="dk1"/>
                </a:solidFill>
                <a:latin typeface="Roboto Mono"/>
                <a:ea typeface="Roboto Mono"/>
                <a:cs typeface="Roboto Mono"/>
                <a:sym typeface="Roboto Mono"/>
              </a:rPr>
              <a:t>6</a:t>
            </a:r>
            <a:r>
              <a:rPr lang="en-GB" sz="1600">
                <a:solidFill>
                  <a:schemeClr val="dk1"/>
                </a:solidFill>
                <a:latin typeface="Quicksand"/>
                <a:ea typeface="Quicksand"/>
                <a:cs typeface="Quicksand"/>
                <a:sym typeface="Quicksand"/>
              </a:rPr>
              <a:t> has a variable assignment. The expression </a:t>
            </a:r>
            <a:r>
              <a:rPr lang="en-GB" sz="1600">
                <a:solidFill>
                  <a:schemeClr val="dk1"/>
                </a:solidFill>
                <a:latin typeface="Roboto Mono"/>
                <a:ea typeface="Roboto Mono"/>
                <a:cs typeface="Roboto Mono"/>
                <a:sym typeface="Roboto Mono"/>
              </a:rPr>
              <a:t>num - 1</a:t>
            </a:r>
            <a:r>
              <a:rPr lang="en-GB" sz="1600">
                <a:solidFill>
                  <a:schemeClr val="dk1"/>
                </a:solidFill>
                <a:latin typeface="Quicksand"/>
                <a:ea typeface="Quicksand"/>
                <a:cs typeface="Quicksand"/>
                <a:sym typeface="Quicksand"/>
              </a:rPr>
              <a:t> retrieves the current value of </a:t>
            </a:r>
            <a:r>
              <a:rPr lang="en-GB" sz="1600">
                <a:solidFill>
                  <a:schemeClr val="dk1"/>
                </a:solidFill>
                <a:latin typeface="Roboto Mono"/>
                <a:ea typeface="Roboto Mono"/>
                <a:cs typeface="Roboto Mono"/>
                <a:sym typeface="Roboto Mono"/>
              </a:rPr>
              <a:t>num</a:t>
            </a:r>
            <a:r>
              <a:rPr lang="en-GB" sz="1600">
                <a:solidFill>
                  <a:schemeClr val="dk1"/>
                </a:solidFill>
                <a:latin typeface="Quicksand"/>
                <a:ea typeface="Quicksand"/>
                <a:cs typeface="Quicksand"/>
                <a:sym typeface="Quicksand"/>
              </a:rPr>
              <a:t> and reduces it by 1. This new value then replaces the value of </a:t>
            </a:r>
            <a:r>
              <a:rPr lang="en-GB" sz="1600">
                <a:solidFill>
                  <a:schemeClr val="dk1"/>
                </a:solidFill>
                <a:latin typeface="Roboto Mono"/>
                <a:ea typeface="Roboto Mono"/>
                <a:cs typeface="Roboto Mono"/>
                <a:sym typeface="Roboto Mono"/>
              </a:rPr>
              <a:t>num</a:t>
            </a:r>
            <a:r>
              <a:rPr lang="en-GB" sz="1600">
                <a:solidFill>
                  <a:schemeClr val="dk1"/>
                </a:solidFill>
                <a:latin typeface="Quicksand"/>
                <a:ea typeface="Quicksand"/>
                <a:cs typeface="Quicksand"/>
                <a:sym typeface="Quicksand"/>
              </a:rPr>
              <a:t>.</a:t>
            </a:r>
            <a:endParaRPr sz="1600">
              <a:solidFill>
                <a:schemeClr val="dk1"/>
              </a:solidFill>
              <a:latin typeface="Quicksand"/>
              <a:ea typeface="Quicksand"/>
              <a:cs typeface="Quicksand"/>
              <a:sym typeface="Quicksand"/>
            </a:endParaRPr>
          </a:p>
          <a:p>
            <a:pPr marL="0" lvl="0" indent="0" algn="l" rtl="0">
              <a:lnSpc>
                <a:spcPct val="115000"/>
              </a:lnSpc>
              <a:spcBef>
                <a:spcPts val="1600"/>
              </a:spcBef>
              <a:spcAft>
                <a:spcPts val="1600"/>
              </a:spcAft>
              <a:buNone/>
            </a:pPr>
            <a:endParaRPr sz="1600">
              <a:solidFill>
                <a:schemeClr val="dk1"/>
              </a:solidFill>
              <a:latin typeface="Quicksand"/>
              <a:ea typeface="Quicksand"/>
              <a:cs typeface="Quicksand"/>
              <a:sym typeface="Quicksand"/>
            </a:endParaRPr>
          </a:p>
        </p:txBody>
      </p:sp>
      <p:graphicFrame>
        <p:nvGraphicFramePr>
          <p:cNvPr id="446" name="Google Shape;446;p37"/>
          <p:cNvGraphicFramePr/>
          <p:nvPr/>
        </p:nvGraphicFramePr>
        <p:xfrm>
          <a:off x="4736600" y="1168925"/>
          <a:ext cx="4096500" cy="3627120"/>
        </p:xfrm>
        <a:graphic>
          <a:graphicData uri="http://schemas.openxmlformats.org/drawingml/2006/table">
            <a:tbl>
              <a:tblPr>
                <a:noFill/>
                <a:tableStyleId>{94A2C3CD-9DE3-408E-9214-E9A0C8484E3C}</a:tableStyleId>
              </a:tblPr>
              <a:tblGrid>
                <a:gridCol w="521325">
                  <a:extLst>
                    <a:ext uri="{9D8B030D-6E8A-4147-A177-3AD203B41FA5}">
                      <a16:colId xmlns:a16="http://schemas.microsoft.com/office/drawing/2014/main" val="20000"/>
                    </a:ext>
                  </a:extLst>
                </a:gridCol>
                <a:gridCol w="1266875">
                  <a:extLst>
                    <a:ext uri="{9D8B030D-6E8A-4147-A177-3AD203B41FA5}">
                      <a16:colId xmlns:a16="http://schemas.microsoft.com/office/drawing/2014/main" val="20001"/>
                    </a:ext>
                  </a:extLst>
                </a:gridCol>
                <a:gridCol w="1284175">
                  <a:extLst>
                    <a:ext uri="{9D8B030D-6E8A-4147-A177-3AD203B41FA5}">
                      <a16:colId xmlns:a16="http://schemas.microsoft.com/office/drawing/2014/main" val="20002"/>
                    </a:ext>
                  </a:extLst>
                </a:gridCol>
                <a:gridCol w="1024125">
                  <a:extLst>
                    <a:ext uri="{9D8B030D-6E8A-4147-A177-3AD203B41FA5}">
                      <a16:colId xmlns:a16="http://schemas.microsoft.com/office/drawing/2014/main" val="20003"/>
                    </a:ext>
                  </a:extLst>
                </a:gridCol>
              </a:tblGrid>
              <a:tr h="76275">
                <a:tc>
                  <a:txBody>
                    <a:bodyPr/>
                    <a:lstStyle/>
                    <a:p>
                      <a:pPr marL="0" lvl="0" indent="0" algn="ctr" rtl="0">
                        <a:lnSpc>
                          <a:spcPct val="100000"/>
                        </a:lnSpc>
                        <a:spcBef>
                          <a:spcPts val="0"/>
                        </a:spcBef>
                        <a:spcAft>
                          <a:spcPts val="0"/>
                        </a:spcAft>
                        <a:buNone/>
                      </a:pPr>
                      <a:r>
                        <a:rPr lang="en-GB">
                          <a:latin typeface="Quicksand"/>
                          <a:ea typeface="Quicksand"/>
                          <a:cs typeface="Quicksand"/>
                          <a:sym typeface="Quicksand"/>
                        </a:rPr>
                        <a:t>Line</a:t>
                      </a:r>
                      <a:endParaRPr>
                        <a:latin typeface="Quicksand"/>
                        <a:ea typeface="Quicksand"/>
                        <a:cs typeface="Quicksand"/>
                        <a:sym typeface="Quicksand"/>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solidFill>
                      <a:srgbClr val="D9D9D9"/>
                    </a:solidFill>
                  </a:tcPr>
                </a:tc>
                <a:tc>
                  <a:txBody>
                    <a:bodyPr/>
                    <a:lstStyle/>
                    <a:p>
                      <a:pPr marL="0" lvl="0" indent="0" algn="ctr" rtl="0">
                        <a:lnSpc>
                          <a:spcPct val="100000"/>
                        </a:lnSpc>
                        <a:spcBef>
                          <a:spcPts val="0"/>
                        </a:spcBef>
                        <a:spcAft>
                          <a:spcPts val="0"/>
                        </a:spcAft>
                        <a:buNone/>
                      </a:pPr>
                      <a:r>
                        <a:rPr lang="en-GB">
                          <a:latin typeface="Roboto Mono"/>
                          <a:ea typeface="Roboto Mono"/>
                          <a:cs typeface="Roboto Mono"/>
                          <a:sym typeface="Roboto Mono"/>
                        </a:rPr>
                        <a:t>num</a:t>
                      </a: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solidFill>
                      <a:srgbClr val="D9D9D9"/>
                    </a:solidFill>
                  </a:tcPr>
                </a:tc>
                <a:tc>
                  <a:txBody>
                    <a:bodyPr/>
                    <a:lstStyle/>
                    <a:p>
                      <a:pPr marL="0" marR="0" lvl="0" indent="0" algn="ctr" rtl="0">
                        <a:lnSpc>
                          <a:spcPct val="100000"/>
                        </a:lnSpc>
                        <a:spcBef>
                          <a:spcPts val="0"/>
                        </a:spcBef>
                        <a:spcAft>
                          <a:spcPts val="0"/>
                        </a:spcAft>
                        <a:buNone/>
                      </a:pPr>
                      <a:r>
                        <a:rPr lang="en-GB" b="1">
                          <a:latin typeface="Quicksand"/>
                          <a:ea typeface="Quicksand"/>
                          <a:cs typeface="Quicksand"/>
                          <a:sym typeface="Quicksand"/>
                        </a:rPr>
                        <a:t>Condition</a:t>
                      </a:r>
                      <a:endParaRPr b="1">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solidFill>
                      <a:srgbClr val="D9D9D9"/>
                    </a:solidFill>
                  </a:tcPr>
                </a:tc>
                <a:tc>
                  <a:txBody>
                    <a:bodyPr/>
                    <a:lstStyle/>
                    <a:p>
                      <a:pPr marL="0" marR="0" lvl="0" indent="0" algn="ctr" rtl="0">
                        <a:lnSpc>
                          <a:spcPct val="100000"/>
                        </a:lnSpc>
                        <a:spcBef>
                          <a:spcPts val="0"/>
                        </a:spcBef>
                        <a:spcAft>
                          <a:spcPts val="0"/>
                        </a:spcAft>
                        <a:buNone/>
                      </a:pPr>
                      <a:r>
                        <a:rPr lang="en-GB" b="1">
                          <a:latin typeface="Quicksand"/>
                          <a:ea typeface="Quicksand"/>
                          <a:cs typeface="Quicksand"/>
                          <a:sym typeface="Quicksand"/>
                        </a:rPr>
                        <a:t>Output</a:t>
                      </a:r>
                      <a:endParaRPr b="1">
                        <a:latin typeface="Quicksand"/>
                        <a:ea typeface="Quicksand"/>
                        <a:cs typeface="Quicksand"/>
                        <a:sym typeface="Quicksand"/>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solidFill>
                      <a:srgbClr val="D9D9D9"/>
                    </a:solidFill>
                  </a:tcPr>
                </a:tc>
                <a:extLst>
                  <a:ext uri="{0D108BD9-81ED-4DB2-BD59-A6C34878D82A}">
                    <a16:rowId xmlns:a16="http://schemas.microsoft.com/office/drawing/2014/main" val="10000"/>
                  </a:ext>
                </a:extLst>
              </a:tr>
              <a:tr h="213350">
                <a:tc>
                  <a:txBody>
                    <a:bodyPr/>
                    <a:lstStyle/>
                    <a:p>
                      <a:pPr marL="0" lvl="0" indent="0" algn="ctr" rtl="0">
                        <a:spcBef>
                          <a:spcPts val="0"/>
                        </a:spcBef>
                        <a:spcAft>
                          <a:spcPts val="0"/>
                        </a:spcAft>
                        <a:buNone/>
                      </a:pPr>
                      <a:r>
                        <a:rPr lang="en-GB">
                          <a:latin typeface="Roboto Mono"/>
                          <a:ea typeface="Roboto Mono"/>
                          <a:cs typeface="Roboto Mono"/>
                          <a:sym typeface="Roboto Mono"/>
                        </a:rPr>
                        <a:t>2</a:t>
                      </a: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r>
                        <a:rPr lang="en-GB">
                          <a:latin typeface="Roboto Mono"/>
                          <a:ea typeface="Roboto Mono"/>
                          <a:cs typeface="Roboto Mono"/>
                          <a:sym typeface="Roboto Mono"/>
                        </a:rPr>
                        <a:t>6</a:t>
                      </a: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00000"/>
                        </a:lnSpc>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00000"/>
                        </a:lnSpc>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extLst>
                  <a:ext uri="{0D108BD9-81ED-4DB2-BD59-A6C34878D82A}">
                    <a16:rowId xmlns:a16="http://schemas.microsoft.com/office/drawing/2014/main" val="10001"/>
                  </a:ext>
                </a:extLst>
              </a:tr>
              <a:tr h="213350">
                <a:tc>
                  <a:txBody>
                    <a:bodyPr/>
                    <a:lstStyle/>
                    <a:p>
                      <a:pPr marL="0" lvl="0" indent="0" algn="ctr" rtl="0">
                        <a:spcBef>
                          <a:spcPts val="0"/>
                        </a:spcBef>
                        <a:spcAft>
                          <a:spcPts val="0"/>
                        </a:spcAft>
                        <a:buNone/>
                      </a:pPr>
                      <a:r>
                        <a:rPr lang="en-GB">
                          <a:latin typeface="Roboto Mono"/>
                          <a:ea typeface="Roboto Mono"/>
                          <a:cs typeface="Roboto Mono"/>
                          <a:sym typeface="Roboto Mono"/>
                        </a:rPr>
                        <a:t>3</a:t>
                      </a: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r>
                        <a:rPr lang="en-GB">
                          <a:latin typeface="Roboto Mono"/>
                          <a:ea typeface="Roboto Mono"/>
                          <a:cs typeface="Roboto Mono"/>
                          <a:sym typeface="Roboto Mono"/>
                        </a:rPr>
                        <a:t>True</a:t>
                      </a: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extLst>
                  <a:ext uri="{0D108BD9-81ED-4DB2-BD59-A6C34878D82A}">
                    <a16:rowId xmlns:a16="http://schemas.microsoft.com/office/drawing/2014/main" val="10002"/>
                  </a:ext>
                </a:extLst>
              </a:tr>
              <a:tr h="213350">
                <a:tc>
                  <a:txBody>
                    <a:bodyPr/>
                    <a:lstStyle/>
                    <a:p>
                      <a:pPr marL="0" lvl="0" indent="0" algn="ctr" rtl="0">
                        <a:spcBef>
                          <a:spcPts val="0"/>
                        </a:spcBef>
                        <a:spcAft>
                          <a:spcPts val="0"/>
                        </a:spcAft>
                        <a:buNone/>
                      </a:pPr>
                      <a:r>
                        <a:rPr lang="en-GB">
                          <a:latin typeface="Roboto Mono"/>
                          <a:ea typeface="Roboto Mono"/>
                          <a:cs typeface="Roboto Mono"/>
                          <a:sym typeface="Roboto Mono"/>
                        </a:rPr>
                        <a:t>4</a:t>
                      </a: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00000"/>
                        </a:lnSpc>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r>
                        <a:rPr lang="en-GB">
                          <a:latin typeface="Roboto Mono"/>
                          <a:ea typeface="Roboto Mono"/>
                          <a:cs typeface="Roboto Mono"/>
                          <a:sym typeface="Roboto Mono"/>
                        </a:rPr>
                        <a:t>True</a:t>
                      </a: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extLst>
                  <a:ext uri="{0D108BD9-81ED-4DB2-BD59-A6C34878D82A}">
                    <a16:rowId xmlns:a16="http://schemas.microsoft.com/office/drawing/2014/main" val="10003"/>
                  </a:ext>
                </a:extLst>
              </a:tr>
              <a:tr h="213350">
                <a:tc>
                  <a:txBody>
                    <a:bodyPr/>
                    <a:lstStyle/>
                    <a:p>
                      <a:pPr marL="0" lvl="0" indent="0" algn="ctr" rtl="0">
                        <a:spcBef>
                          <a:spcPts val="0"/>
                        </a:spcBef>
                        <a:spcAft>
                          <a:spcPts val="0"/>
                        </a:spcAft>
                        <a:buNone/>
                      </a:pPr>
                      <a:r>
                        <a:rPr lang="en-GB">
                          <a:latin typeface="Roboto Mono"/>
                          <a:ea typeface="Roboto Mono"/>
                          <a:cs typeface="Roboto Mono"/>
                          <a:sym typeface="Roboto Mono"/>
                        </a:rPr>
                        <a:t>5</a:t>
                      </a: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00000"/>
                        </a:lnSpc>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r>
                        <a:rPr lang="en-GB">
                          <a:latin typeface="Roboto Mono"/>
                          <a:ea typeface="Roboto Mono"/>
                          <a:cs typeface="Roboto Mono"/>
                          <a:sym typeface="Roboto Mono"/>
                        </a:rPr>
                        <a:t>6</a:t>
                      </a: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extLst>
                  <a:ext uri="{0D108BD9-81ED-4DB2-BD59-A6C34878D82A}">
                    <a16:rowId xmlns:a16="http://schemas.microsoft.com/office/drawing/2014/main" val="10004"/>
                  </a:ext>
                </a:extLst>
              </a:tr>
              <a:tr h="213350">
                <a:tc>
                  <a:txBody>
                    <a:bodyPr/>
                    <a:lstStyle/>
                    <a:p>
                      <a:pPr marL="0" lvl="0" indent="0" algn="ctr" rtl="0">
                        <a:spcBef>
                          <a:spcPts val="0"/>
                        </a:spcBef>
                        <a:spcAft>
                          <a:spcPts val="0"/>
                        </a:spcAft>
                        <a:buNone/>
                      </a:pPr>
                      <a:r>
                        <a:rPr lang="en-GB">
                          <a:latin typeface="Roboto Mono"/>
                          <a:ea typeface="Roboto Mono"/>
                          <a:cs typeface="Roboto Mono"/>
                          <a:sym typeface="Roboto Mono"/>
                        </a:rPr>
                        <a:t>6</a:t>
                      </a: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r>
                        <a:rPr lang="en-GB">
                          <a:latin typeface="Roboto Mono"/>
                          <a:ea typeface="Roboto Mono"/>
                          <a:cs typeface="Roboto Mono"/>
                          <a:sym typeface="Roboto Mono"/>
                        </a:rPr>
                        <a:t>5</a:t>
                      </a: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00000"/>
                        </a:lnSpc>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extLst>
                  <a:ext uri="{0D108BD9-81ED-4DB2-BD59-A6C34878D82A}">
                    <a16:rowId xmlns:a16="http://schemas.microsoft.com/office/drawing/2014/main" val="10005"/>
                  </a:ext>
                </a:extLst>
              </a:tr>
              <a:tr h="213350">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00000"/>
                        </a:lnSpc>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extLst>
                  <a:ext uri="{0D108BD9-81ED-4DB2-BD59-A6C34878D82A}">
                    <a16:rowId xmlns:a16="http://schemas.microsoft.com/office/drawing/2014/main" val="10006"/>
                  </a:ext>
                </a:extLst>
              </a:tr>
              <a:tr h="213350">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00000"/>
                        </a:lnSpc>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extLst>
                  <a:ext uri="{0D108BD9-81ED-4DB2-BD59-A6C34878D82A}">
                    <a16:rowId xmlns:a16="http://schemas.microsoft.com/office/drawing/2014/main" val="10007"/>
                  </a:ext>
                </a:extLst>
              </a:tr>
              <a:tr h="213350">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00000"/>
                        </a:lnSpc>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extLst>
                  <a:ext uri="{0D108BD9-81ED-4DB2-BD59-A6C34878D82A}">
                    <a16:rowId xmlns:a16="http://schemas.microsoft.com/office/drawing/2014/main" val="10008"/>
                  </a:ext>
                </a:extLst>
              </a:tr>
              <a:tr h="213350">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00000"/>
                        </a:lnSpc>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extLst>
                  <a:ext uri="{0D108BD9-81ED-4DB2-BD59-A6C34878D82A}">
                    <a16:rowId xmlns:a16="http://schemas.microsoft.com/office/drawing/2014/main" val="10009"/>
                  </a:ext>
                </a:extLst>
              </a:tr>
              <a:tr h="213350">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00000"/>
                        </a:lnSpc>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extLst>
                  <a:ext uri="{0D108BD9-81ED-4DB2-BD59-A6C34878D82A}">
                    <a16:rowId xmlns:a16="http://schemas.microsoft.com/office/drawing/2014/main" val="10010"/>
                  </a:ext>
                </a:extLst>
              </a:tr>
              <a:tr h="213350">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00000"/>
                        </a:lnSpc>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extLst>
                  <a:ext uri="{0D108BD9-81ED-4DB2-BD59-A6C34878D82A}">
                    <a16:rowId xmlns:a16="http://schemas.microsoft.com/office/drawing/2014/main" val="10011"/>
                  </a:ext>
                </a:extLst>
              </a:tr>
              <a:tr h="213350">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00000"/>
                        </a:lnSpc>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extLst>
                  <a:ext uri="{0D108BD9-81ED-4DB2-BD59-A6C34878D82A}">
                    <a16:rowId xmlns:a16="http://schemas.microsoft.com/office/drawing/2014/main" val="10012"/>
                  </a:ext>
                </a:extLst>
              </a:tr>
              <a:tr h="213350">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00000"/>
                        </a:lnSpc>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extLst>
                  <a:ext uri="{0D108BD9-81ED-4DB2-BD59-A6C34878D82A}">
                    <a16:rowId xmlns:a16="http://schemas.microsoft.com/office/drawing/2014/main" val="10013"/>
                  </a:ext>
                </a:extLst>
              </a:tr>
              <a:tr h="213350">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00000"/>
                        </a:lnSpc>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00000"/>
                        </a:lnSpc>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extLst>
                  <a:ext uri="{0D108BD9-81ED-4DB2-BD59-A6C34878D82A}">
                    <a16:rowId xmlns:a16="http://schemas.microsoft.com/office/drawing/2014/main" val="10014"/>
                  </a:ext>
                </a:extLst>
              </a:tr>
              <a:tr h="213350">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00000"/>
                        </a:lnSpc>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extLst>
                  <a:ext uri="{0D108BD9-81ED-4DB2-BD59-A6C34878D82A}">
                    <a16:rowId xmlns:a16="http://schemas.microsoft.com/office/drawing/2014/main" val="10015"/>
                  </a:ext>
                </a:extLst>
              </a:tr>
              <a:tr h="213350">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00000"/>
                        </a:lnSpc>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00000"/>
                        </a:lnSpc>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extLst>
                  <a:ext uri="{0D108BD9-81ED-4DB2-BD59-A6C34878D82A}">
                    <a16:rowId xmlns:a16="http://schemas.microsoft.com/office/drawing/2014/main" val="10016"/>
                  </a:ext>
                </a:extLst>
              </a:tr>
            </a:tbl>
          </a:graphicData>
        </a:graphic>
      </p:graphicFrame>
      <p:graphicFrame>
        <p:nvGraphicFramePr>
          <p:cNvPr id="447" name="Google Shape;447;p37"/>
          <p:cNvGraphicFramePr/>
          <p:nvPr/>
        </p:nvGraphicFramePr>
        <p:xfrm>
          <a:off x="310900" y="1168925"/>
          <a:ext cx="4111700" cy="1686560"/>
        </p:xfrm>
        <a:graphic>
          <a:graphicData uri="http://schemas.openxmlformats.org/drawingml/2006/table">
            <a:tbl>
              <a:tblPr>
                <a:noFill/>
                <a:tableStyleId>{7304AA0F-B8CD-4632-B2D9-FE46D024B69D}</a:tableStyleId>
              </a:tblPr>
              <a:tblGrid>
                <a:gridCol w="377800">
                  <a:extLst>
                    <a:ext uri="{9D8B030D-6E8A-4147-A177-3AD203B41FA5}">
                      <a16:colId xmlns:a16="http://schemas.microsoft.com/office/drawing/2014/main" val="20000"/>
                    </a:ext>
                  </a:extLst>
                </a:gridCol>
                <a:gridCol w="3733900">
                  <a:extLst>
                    <a:ext uri="{9D8B030D-6E8A-4147-A177-3AD203B41FA5}">
                      <a16:colId xmlns:a16="http://schemas.microsoft.com/office/drawing/2014/main" val="20001"/>
                    </a:ext>
                  </a:extLst>
                </a:gridCol>
              </a:tblGrid>
              <a:tr h="393700">
                <a:tc>
                  <a:txBody>
                    <a:bodyPr/>
                    <a:lstStyle/>
                    <a:p>
                      <a:pPr marL="0" lvl="0" indent="0" algn="r" rtl="0">
                        <a:spcBef>
                          <a:spcPts val="0"/>
                        </a:spcBef>
                        <a:spcAft>
                          <a:spcPts val="0"/>
                        </a:spcAft>
                        <a:buNone/>
                      </a:pPr>
                      <a:r>
                        <a:rPr lang="en-GB">
                          <a:solidFill>
                            <a:srgbClr val="666666"/>
                          </a:solidFill>
                          <a:latin typeface="Roboto Mono"/>
                          <a:ea typeface="Roboto Mono"/>
                          <a:cs typeface="Roboto Mono"/>
                          <a:sym typeface="Roboto Mono"/>
                        </a:rPr>
                        <a:t>1</a:t>
                      </a:r>
                      <a:endParaRPr>
                        <a:solidFill>
                          <a:srgbClr val="666666"/>
                        </a:solidFill>
                        <a:latin typeface="Roboto Mono"/>
                        <a:ea typeface="Roboto Mono"/>
                        <a:cs typeface="Roboto Mono"/>
                        <a:sym typeface="Roboto Mono"/>
                      </a:endParaRPr>
                    </a:p>
                    <a:p>
                      <a:pPr marL="0" lvl="0" indent="0" algn="r" rtl="0">
                        <a:spcBef>
                          <a:spcPts val="0"/>
                        </a:spcBef>
                        <a:spcAft>
                          <a:spcPts val="0"/>
                        </a:spcAft>
                        <a:buNone/>
                      </a:pPr>
                      <a:r>
                        <a:rPr lang="en-GB">
                          <a:solidFill>
                            <a:srgbClr val="666666"/>
                          </a:solidFill>
                          <a:latin typeface="Roboto Mono"/>
                          <a:ea typeface="Roboto Mono"/>
                          <a:cs typeface="Roboto Mono"/>
                          <a:sym typeface="Roboto Mono"/>
                        </a:rPr>
                        <a:t>2</a:t>
                      </a:r>
                      <a:endParaRPr>
                        <a:solidFill>
                          <a:srgbClr val="666666"/>
                        </a:solidFill>
                        <a:latin typeface="Roboto Mono"/>
                        <a:ea typeface="Roboto Mono"/>
                        <a:cs typeface="Roboto Mono"/>
                        <a:sym typeface="Roboto Mono"/>
                      </a:endParaRPr>
                    </a:p>
                    <a:p>
                      <a:pPr marL="0" lvl="0" indent="0" algn="r" rtl="0">
                        <a:spcBef>
                          <a:spcPts val="600"/>
                        </a:spcBef>
                        <a:spcAft>
                          <a:spcPts val="0"/>
                        </a:spcAft>
                        <a:buNone/>
                      </a:pPr>
                      <a:r>
                        <a:rPr lang="en-GB">
                          <a:solidFill>
                            <a:srgbClr val="666666"/>
                          </a:solidFill>
                          <a:latin typeface="Roboto Mono"/>
                          <a:ea typeface="Roboto Mono"/>
                          <a:cs typeface="Roboto Mono"/>
                          <a:sym typeface="Roboto Mono"/>
                        </a:rPr>
                        <a:t>3</a:t>
                      </a:r>
                      <a:endParaRPr>
                        <a:solidFill>
                          <a:srgbClr val="666666"/>
                        </a:solidFill>
                        <a:latin typeface="Roboto Mono"/>
                        <a:ea typeface="Roboto Mono"/>
                        <a:cs typeface="Roboto Mono"/>
                        <a:sym typeface="Roboto Mono"/>
                      </a:endParaRPr>
                    </a:p>
                    <a:p>
                      <a:pPr marL="0" lvl="0" indent="0" algn="r" rtl="0">
                        <a:spcBef>
                          <a:spcPts val="600"/>
                        </a:spcBef>
                        <a:spcAft>
                          <a:spcPts val="0"/>
                        </a:spcAft>
                        <a:buNone/>
                      </a:pPr>
                      <a:r>
                        <a:rPr lang="en-GB">
                          <a:solidFill>
                            <a:srgbClr val="666666"/>
                          </a:solidFill>
                          <a:latin typeface="Roboto Mono"/>
                          <a:ea typeface="Roboto Mono"/>
                          <a:cs typeface="Roboto Mono"/>
                          <a:sym typeface="Roboto Mono"/>
                        </a:rPr>
                        <a:t>4</a:t>
                      </a:r>
                      <a:endParaRPr>
                        <a:solidFill>
                          <a:srgbClr val="666666"/>
                        </a:solidFill>
                        <a:latin typeface="Roboto Mono"/>
                        <a:ea typeface="Roboto Mono"/>
                        <a:cs typeface="Roboto Mono"/>
                        <a:sym typeface="Roboto Mono"/>
                      </a:endParaRPr>
                    </a:p>
                    <a:p>
                      <a:pPr marL="0" lvl="0" indent="0" algn="r" rtl="0">
                        <a:spcBef>
                          <a:spcPts val="0"/>
                        </a:spcBef>
                        <a:spcAft>
                          <a:spcPts val="0"/>
                        </a:spcAft>
                        <a:buNone/>
                      </a:pPr>
                      <a:r>
                        <a:rPr lang="en-GB">
                          <a:solidFill>
                            <a:srgbClr val="666666"/>
                          </a:solidFill>
                          <a:latin typeface="Roboto Mono"/>
                          <a:ea typeface="Roboto Mono"/>
                          <a:cs typeface="Roboto Mono"/>
                          <a:sym typeface="Roboto Mono"/>
                        </a:rPr>
                        <a:t>5</a:t>
                      </a:r>
                      <a:endParaRPr>
                        <a:solidFill>
                          <a:srgbClr val="666666"/>
                        </a:solidFill>
                        <a:latin typeface="Roboto Mono"/>
                        <a:ea typeface="Roboto Mono"/>
                        <a:cs typeface="Roboto Mono"/>
                        <a:sym typeface="Roboto Mono"/>
                      </a:endParaRPr>
                    </a:p>
                    <a:p>
                      <a:pPr marL="0" lvl="0" indent="0" algn="r" rtl="0">
                        <a:spcBef>
                          <a:spcPts val="600"/>
                        </a:spcBef>
                        <a:spcAft>
                          <a:spcPts val="0"/>
                        </a:spcAft>
                        <a:buNone/>
                      </a:pPr>
                      <a:r>
                        <a:rPr lang="en-GB">
                          <a:solidFill>
                            <a:srgbClr val="666666"/>
                          </a:solidFill>
                          <a:latin typeface="Roboto Mono"/>
                          <a:ea typeface="Roboto Mono"/>
                          <a:cs typeface="Roboto Mono"/>
                          <a:sym typeface="Roboto Mono"/>
                        </a:rPr>
                        <a:t>6</a:t>
                      </a:r>
                      <a:endParaRPr>
                        <a:solidFill>
                          <a:srgbClr val="666666"/>
                        </a:solidFill>
                        <a:latin typeface="Roboto Mono"/>
                        <a:ea typeface="Roboto Mono"/>
                        <a:cs typeface="Roboto Mono"/>
                        <a:sym typeface="Roboto Mono"/>
                      </a:endParaRPr>
                    </a:p>
                  </a:txBody>
                  <a:tcPr marL="88900" marR="88900" marT="88900" marB="88900">
                    <a:lnL w="12700" cap="flat" cmpd="sng">
                      <a:solidFill>
                        <a:srgbClr val="FFFFFF">
                          <a:alpha val="0"/>
                        </a:srgbClr>
                      </a:solidFill>
                      <a:prstDash val="solid"/>
                      <a:round/>
                      <a:headEnd type="none" w="sm" len="sm"/>
                      <a:tailEnd type="none" w="sm" len="sm"/>
                    </a:lnL>
                    <a:lnR w="12700" cap="flat" cmpd="sng">
                      <a:solidFill>
                        <a:srgbClr val="FFFFFF">
                          <a:alpha val="0"/>
                        </a:srgbClr>
                      </a:solidFill>
                      <a:prstDash val="solid"/>
                      <a:round/>
                      <a:headEnd type="none" w="sm" len="sm"/>
                      <a:tailEnd type="none" w="sm" len="sm"/>
                    </a:lnR>
                    <a:lnT w="12700" cap="flat" cmpd="sng">
                      <a:solidFill>
                        <a:srgbClr val="FFFFFF">
                          <a:alpha val="0"/>
                        </a:srgbClr>
                      </a:solidFill>
                      <a:prstDash val="solid"/>
                      <a:round/>
                      <a:headEnd type="none" w="sm" len="sm"/>
                      <a:tailEnd type="none" w="sm" len="sm"/>
                    </a:lnT>
                    <a:lnB w="12700" cap="flat" cmpd="sng">
                      <a:solidFill>
                        <a:srgbClr val="FFFFFF">
                          <a:alpha val="0"/>
                        </a:srgbClr>
                      </a:solidFill>
                      <a:prstDash val="solid"/>
                      <a:round/>
                      <a:headEnd type="none" w="sm" len="sm"/>
                      <a:tailEnd type="none" w="sm" len="sm"/>
                    </a:lnB>
                    <a:solidFill>
                      <a:srgbClr val="EFEFEF"/>
                    </a:solidFill>
                  </a:tcPr>
                </a:tc>
                <a:tc>
                  <a:txBody>
                    <a:bodyPr/>
                    <a:lstStyle/>
                    <a:p>
                      <a:pPr marL="0" lvl="0" indent="0" algn="l" rtl="0">
                        <a:spcBef>
                          <a:spcPts val="0"/>
                        </a:spcBef>
                        <a:spcAft>
                          <a:spcPts val="0"/>
                        </a:spcAft>
                        <a:buNone/>
                      </a:pPr>
                      <a:r>
                        <a:rPr lang="en-GB">
                          <a:latin typeface="Roboto Mono"/>
                          <a:ea typeface="Roboto Mono"/>
                          <a:cs typeface="Roboto Mono"/>
                          <a:sym typeface="Roboto Mono"/>
                        </a:rPr>
                        <a:t>print("Enter a number:")</a:t>
                      </a:r>
                      <a:endParaRPr>
                        <a:latin typeface="Roboto Mono"/>
                        <a:ea typeface="Roboto Mono"/>
                        <a:cs typeface="Roboto Mono"/>
                        <a:sym typeface="Roboto Mono"/>
                      </a:endParaRPr>
                    </a:p>
                    <a:p>
                      <a:pPr marL="0" lvl="0" indent="0" algn="l" rtl="0">
                        <a:spcBef>
                          <a:spcPts val="0"/>
                        </a:spcBef>
                        <a:spcAft>
                          <a:spcPts val="0"/>
                        </a:spcAft>
                        <a:buNone/>
                      </a:pPr>
                      <a:r>
                        <a:rPr lang="en-GB">
                          <a:latin typeface="Roboto Mono"/>
                          <a:ea typeface="Roboto Mono"/>
                          <a:cs typeface="Roboto Mono"/>
                          <a:sym typeface="Roboto Mono"/>
                        </a:rPr>
                        <a:t>num = int(input())</a:t>
                      </a:r>
                      <a:endParaRPr>
                        <a:latin typeface="Roboto Mono"/>
                        <a:ea typeface="Roboto Mono"/>
                        <a:cs typeface="Roboto Mono"/>
                        <a:sym typeface="Roboto Mono"/>
                      </a:endParaRPr>
                    </a:p>
                    <a:p>
                      <a:pPr marL="0" lvl="0" indent="0" algn="l" rtl="0">
                        <a:spcBef>
                          <a:spcPts val="600"/>
                        </a:spcBef>
                        <a:spcAft>
                          <a:spcPts val="0"/>
                        </a:spcAft>
                        <a:buNone/>
                      </a:pPr>
                      <a:r>
                        <a:rPr lang="en-GB">
                          <a:latin typeface="Roboto Mono"/>
                          <a:ea typeface="Roboto Mono"/>
                          <a:cs typeface="Roboto Mono"/>
                          <a:sym typeface="Roboto Mono"/>
                        </a:rPr>
                        <a:t>while num &gt; 2:</a:t>
                      </a:r>
                      <a:endParaRPr>
                        <a:latin typeface="Roboto Mono"/>
                        <a:ea typeface="Roboto Mono"/>
                        <a:cs typeface="Roboto Mono"/>
                        <a:sym typeface="Roboto Mono"/>
                      </a:endParaRPr>
                    </a:p>
                    <a:p>
                      <a:pPr marL="0" lvl="0" indent="0" algn="l" rtl="0">
                        <a:spcBef>
                          <a:spcPts val="600"/>
                        </a:spcBef>
                        <a:spcAft>
                          <a:spcPts val="0"/>
                        </a:spcAft>
                        <a:buNone/>
                      </a:pPr>
                      <a:r>
                        <a:rPr lang="en-GB">
                          <a:latin typeface="Roboto Mono"/>
                          <a:ea typeface="Roboto Mono"/>
                          <a:cs typeface="Roboto Mono"/>
                          <a:sym typeface="Roboto Mono"/>
                        </a:rPr>
                        <a:t>  if num % 3 == 0:</a:t>
                      </a:r>
                      <a:endParaRPr>
                        <a:latin typeface="Roboto Mono"/>
                        <a:ea typeface="Roboto Mono"/>
                        <a:cs typeface="Roboto Mono"/>
                        <a:sym typeface="Roboto Mono"/>
                      </a:endParaRPr>
                    </a:p>
                    <a:p>
                      <a:pPr marL="0" lvl="0" indent="0" algn="l" rtl="0">
                        <a:spcBef>
                          <a:spcPts val="0"/>
                        </a:spcBef>
                        <a:spcAft>
                          <a:spcPts val="0"/>
                        </a:spcAft>
                        <a:buNone/>
                      </a:pPr>
                      <a:r>
                        <a:rPr lang="en-GB">
                          <a:latin typeface="Roboto Mono"/>
                          <a:ea typeface="Roboto Mono"/>
                          <a:cs typeface="Roboto Mono"/>
                          <a:sym typeface="Roboto Mono"/>
                        </a:rPr>
                        <a:t>    print(num) </a:t>
                      </a:r>
                      <a:endParaRPr>
                        <a:latin typeface="Roboto Mono"/>
                        <a:ea typeface="Roboto Mono"/>
                        <a:cs typeface="Roboto Mono"/>
                        <a:sym typeface="Roboto Mono"/>
                      </a:endParaRPr>
                    </a:p>
                    <a:p>
                      <a:pPr marL="0" lvl="0" indent="0" algn="l" rtl="0">
                        <a:spcBef>
                          <a:spcPts val="600"/>
                        </a:spcBef>
                        <a:spcAft>
                          <a:spcPts val="0"/>
                        </a:spcAft>
                        <a:buNone/>
                      </a:pPr>
                      <a:r>
                        <a:rPr lang="en-GB">
                          <a:latin typeface="Roboto Mono"/>
                          <a:ea typeface="Roboto Mono"/>
                          <a:cs typeface="Roboto Mono"/>
                          <a:sym typeface="Roboto Mono"/>
                        </a:rPr>
                        <a:t>  </a:t>
                      </a:r>
                      <a:r>
                        <a:rPr lang="en-GB">
                          <a:highlight>
                            <a:srgbClr val="FFFFFF"/>
                          </a:highlight>
                          <a:latin typeface="Roboto Mono"/>
                          <a:ea typeface="Roboto Mono"/>
                          <a:cs typeface="Roboto Mono"/>
                          <a:sym typeface="Roboto Mono"/>
                        </a:rPr>
                        <a:t>num = num - 1</a:t>
                      </a:r>
                      <a:endParaRPr>
                        <a:highlight>
                          <a:srgbClr val="FFFFFF"/>
                        </a:highlight>
                        <a:latin typeface="Roboto Mono"/>
                        <a:ea typeface="Roboto Mono"/>
                        <a:cs typeface="Roboto Mono"/>
                        <a:sym typeface="Roboto Mono"/>
                      </a:endParaRPr>
                    </a:p>
                  </a:txBody>
                  <a:tcPr marL="88900" marR="88900" marT="88900" marB="88900">
                    <a:lnL w="12700" cap="flat" cmpd="sng">
                      <a:solidFill>
                        <a:srgbClr val="FFFFFF">
                          <a:alpha val="0"/>
                        </a:srgbClr>
                      </a:solidFill>
                      <a:prstDash val="solid"/>
                      <a:round/>
                      <a:headEnd type="none" w="sm" len="sm"/>
                      <a:tailEnd type="none" w="sm" len="sm"/>
                    </a:lnL>
                    <a:lnR w="12700" cap="flat" cmpd="sng">
                      <a:solidFill>
                        <a:srgbClr val="FFFFFF">
                          <a:alpha val="0"/>
                        </a:srgbClr>
                      </a:solidFill>
                      <a:prstDash val="solid"/>
                      <a:round/>
                      <a:headEnd type="none" w="sm" len="sm"/>
                      <a:tailEnd type="none" w="sm" len="sm"/>
                    </a:lnR>
                    <a:lnT w="12700" cap="flat" cmpd="sng">
                      <a:solidFill>
                        <a:srgbClr val="FFFFFF">
                          <a:alpha val="0"/>
                        </a:srgbClr>
                      </a:solidFill>
                      <a:prstDash val="solid"/>
                      <a:round/>
                      <a:headEnd type="none" w="sm" len="sm"/>
                      <a:tailEnd type="none" w="sm" len="sm"/>
                    </a:lnT>
                    <a:lnB w="12700" cap="flat" cmpd="sng">
                      <a:solidFill>
                        <a:srgbClr val="FFFFFF">
                          <a:alpha val="0"/>
                        </a:srgbClr>
                      </a:solidFill>
                      <a:prstDash val="solid"/>
                      <a:round/>
                      <a:headEnd type="none" w="sm" len="sm"/>
                      <a:tailEnd type="none" w="sm" len="sm"/>
                    </a:lnB>
                    <a:solidFill>
                      <a:srgbClr val="D9D9D9"/>
                    </a:solidFill>
                  </a:tcPr>
                </a:tc>
                <a:extLst>
                  <a:ext uri="{0D108BD9-81ED-4DB2-BD59-A6C34878D82A}">
                    <a16:rowId xmlns:a16="http://schemas.microsoft.com/office/drawing/2014/main" val="10000"/>
                  </a:ext>
                </a:extLst>
              </a:tr>
            </a:tbl>
          </a:graphicData>
        </a:graphic>
      </p:graphicFrame>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Shape 451"/>
        <p:cNvGrpSpPr/>
        <p:nvPr/>
      </p:nvGrpSpPr>
      <p:grpSpPr>
        <a:xfrm>
          <a:off x="0" y="0"/>
          <a:ext cx="0" cy="0"/>
          <a:chOff x="0" y="0"/>
          <a:chExt cx="0" cy="0"/>
        </a:xfrm>
      </p:grpSpPr>
      <p:sp>
        <p:nvSpPr>
          <p:cNvPr id="452" name="Google Shape;452;p38"/>
          <p:cNvSpPr txBox="1">
            <a:spLocks noGrp="1"/>
          </p:cNvSpPr>
          <p:nvPr>
            <p:ph type="title"/>
          </p:nvPr>
        </p:nvSpPr>
        <p:spPr>
          <a:xfrm>
            <a:off x="311400" y="314100"/>
            <a:ext cx="8521200" cy="6981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GB"/>
              <a:t>Trace table example</a:t>
            </a:r>
            <a:endParaRPr/>
          </a:p>
        </p:txBody>
      </p:sp>
      <p:sp>
        <p:nvSpPr>
          <p:cNvPr id="453" name="Google Shape;453;p38"/>
          <p:cNvSpPr txBox="1">
            <a:spLocks noGrp="1"/>
          </p:cNvSpPr>
          <p:nvPr>
            <p:ph type="subTitle" idx="3"/>
          </p:nvPr>
        </p:nvSpPr>
        <p:spPr>
          <a:xfrm>
            <a:off x="5257800" y="0"/>
            <a:ext cx="3564900" cy="314100"/>
          </a:xfrm>
          <a:prstGeom prst="rect">
            <a:avLst/>
          </a:prstGeom>
        </p:spPr>
        <p:txBody>
          <a:bodyPr spcFirstLastPara="1" wrap="square" lIns="91425" tIns="91425" rIns="0" bIns="91425" anchor="ctr" anchorCtr="0">
            <a:noAutofit/>
          </a:bodyPr>
          <a:lstStyle/>
          <a:p>
            <a:pPr marL="0" lvl="0" indent="0" algn="r" rtl="0">
              <a:spcBef>
                <a:spcPts val="0"/>
              </a:spcBef>
              <a:spcAft>
                <a:spcPts val="0"/>
              </a:spcAft>
              <a:buNone/>
            </a:pPr>
            <a:r>
              <a:rPr lang="en-GB"/>
              <a:t>Activity 1</a:t>
            </a:r>
            <a:endParaRPr/>
          </a:p>
        </p:txBody>
      </p:sp>
      <p:sp>
        <p:nvSpPr>
          <p:cNvPr id="454" name="Google Shape;454;p38"/>
          <p:cNvSpPr txBox="1"/>
          <p:nvPr/>
        </p:nvSpPr>
        <p:spPr>
          <a:xfrm>
            <a:off x="310900" y="3085350"/>
            <a:ext cx="4096500" cy="17067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GB" sz="1600">
                <a:solidFill>
                  <a:schemeClr val="dk1"/>
                </a:solidFill>
                <a:latin typeface="Quicksand"/>
                <a:ea typeface="Quicksand"/>
                <a:cs typeface="Quicksand"/>
                <a:sym typeface="Quicksand"/>
              </a:rPr>
              <a:t>As we have reached the end of the while block, we go back and check the condition again. </a:t>
            </a:r>
            <a:endParaRPr sz="1600">
              <a:solidFill>
                <a:schemeClr val="dk1"/>
              </a:solidFill>
              <a:latin typeface="Quicksand"/>
              <a:ea typeface="Quicksand"/>
              <a:cs typeface="Quicksand"/>
              <a:sym typeface="Quicksand"/>
            </a:endParaRPr>
          </a:p>
          <a:p>
            <a:pPr marL="0" lvl="0" indent="0" algn="l" rtl="0">
              <a:lnSpc>
                <a:spcPct val="115000"/>
              </a:lnSpc>
              <a:spcBef>
                <a:spcPts val="1600"/>
              </a:spcBef>
              <a:spcAft>
                <a:spcPts val="1600"/>
              </a:spcAft>
              <a:buNone/>
            </a:pPr>
            <a:r>
              <a:rPr lang="en-GB" sz="1600">
                <a:solidFill>
                  <a:schemeClr val="dk1"/>
                </a:solidFill>
                <a:latin typeface="Quicksand"/>
                <a:ea typeface="Quicksand"/>
                <a:cs typeface="Quicksand"/>
                <a:sym typeface="Quicksand"/>
              </a:rPr>
              <a:t>Line </a:t>
            </a:r>
            <a:r>
              <a:rPr lang="en-GB" sz="1600">
                <a:solidFill>
                  <a:schemeClr val="dk1"/>
                </a:solidFill>
                <a:latin typeface="Roboto Mono"/>
                <a:ea typeface="Roboto Mono"/>
                <a:cs typeface="Roboto Mono"/>
                <a:sym typeface="Roboto Mono"/>
              </a:rPr>
              <a:t>3</a:t>
            </a:r>
            <a:r>
              <a:rPr lang="en-GB" sz="1600">
                <a:solidFill>
                  <a:schemeClr val="dk1"/>
                </a:solidFill>
                <a:latin typeface="Quicksand"/>
                <a:ea typeface="Quicksand"/>
                <a:cs typeface="Quicksand"/>
                <a:sym typeface="Quicksand"/>
              </a:rPr>
              <a:t>’s condition is still </a:t>
            </a:r>
            <a:r>
              <a:rPr lang="en-GB" sz="1600">
                <a:solidFill>
                  <a:schemeClr val="dk1"/>
                </a:solidFill>
                <a:latin typeface="Roboto Mono"/>
                <a:ea typeface="Roboto Mono"/>
                <a:cs typeface="Roboto Mono"/>
                <a:sym typeface="Roboto Mono"/>
              </a:rPr>
              <a:t>True</a:t>
            </a:r>
            <a:r>
              <a:rPr lang="en-GB" sz="1600">
                <a:solidFill>
                  <a:schemeClr val="dk1"/>
                </a:solidFill>
                <a:latin typeface="Quicksand"/>
                <a:ea typeface="Quicksand"/>
                <a:cs typeface="Quicksand"/>
                <a:sym typeface="Quicksand"/>
              </a:rPr>
              <a:t> so we record this. </a:t>
            </a:r>
            <a:endParaRPr sz="1600">
              <a:solidFill>
                <a:schemeClr val="dk1"/>
              </a:solidFill>
              <a:latin typeface="Quicksand"/>
              <a:ea typeface="Quicksand"/>
              <a:cs typeface="Quicksand"/>
              <a:sym typeface="Quicksand"/>
            </a:endParaRPr>
          </a:p>
        </p:txBody>
      </p:sp>
      <p:graphicFrame>
        <p:nvGraphicFramePr>
          <p:cNvPr id="455" name="Google Shape;455;p38"/>
          <p:cNvGraphicFramePr/>
          <p:nvPr/>
        </p:nvGraphicFramePr>
        <p:xfrm>
          <a:off x="4736600" y="1168925"/>
          <a:ext cx="4096500" cy="3627120"/>
        </p:xfrm>
        <a:graphic>
          <a:graphicData uri="http://schemas.openxmlformats.org/drawingml/2006/table">
            <a:tbl>
              <a:tblPr>
                <a:noFill/>
                <a:tableStyleId>{94A2C3CD-9DE3-408E-9214-E9A0C8484E3C}</a:tableStyleId>
              </a:tblPr>
              <a:tblGrid>
                <a:gridCol w="521325">
                  <a:extLst>
                    <a:ext uri="{9D8B030D-6E8A-4147-A177-3AD203B41FA5}">
                      <a16:colId xmlns:a16="http://schemas.microsoft.com/office/drawing/2014/main" val="20000"/>
                    </a:ext>
                  </a:extLst>
                </a:gridCol>
                <a:gridCol w="1266875">
                  <a:extLst>
                    <a:ext uri="{9D8B030D-6E8A-4147-A177-3AD203B41FA5}">
                      <a16:colId xmlns:a16="http://schemas.microsoft.com/office/drawing/2014/main" val="20001"/>
                    </a:ext>
                  </a:extLst>
                </a:gridCol>
                <a:gridCol w="1284175">
                  <a:extLst>
                    <a:ext uri="{9D8B030D-6E8A-4147-A177-3AD203B41FA5}">
                      <a16:colId xmlns:a16="http://schemas.microsoft.com/office/drawing/2014/main" val="20002"/>
                    </a:ext>
                  </a:extLst>
                </a:gridCol>
                <a:gridCol w="1024125">
                  <a:extLst>
                    <a:ext uri="{9D8B030D-6E8A-4147-A177-3AD203B41FA5}">
                      <a16:colId xmlns:a16="http://schemas.microsoft.com/office/drawing/2014/main" val="20003"/>
                    </a:ext>
                  </a:extLst>
                </a:gridCol>
              </a:tblGrid>
              <a:tr h="76275">
                <a:tc>
                  <a:txBody>
                    <a:bodyPr/>
                    <a:lstStyle/>
                    <a:p>
                      <a:pPr marL="0" lvl="0" indent="0" algn="ctr" rtl="0">
                        <a:lnSpc>
                          <a:spcPct val="100000"/>
                        </a:lnSpc>
                        <a:spcBef>
                          <a:spcPts val="0"/>
                        </a:spcBef>
                        <a:spcAft>
                          <a:spcPts val="0"/>
                        </a:spcAft>
                        <a:buNone/>
                      </a:pPr>
                      <a:r>
                        <a:rPr lang="en-GB">
                          <a:latin typeface="Quicksand"/>
                          <a:ea typeface="Quicksand"/>
                          <a:cs typeface="Quicksand"/>
                          <a:sym typeface="Quicksand"/>
                        </a:rPr>
                        <a:t>Line</a:t>
                      </a:r>
                      <a:endParaRPr>
                        <a:latin typeface="Quicksand"/>
                        <a:ea typeface="Quicksand"/>
                        <a:cs typeface="Quicksand"/>
                        <a:sym typeface="Quicksand"/>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solidFill>
                      <a:srgbClr val="D9D9D9"/>
                    </a:solidFill>
                  </a:tcPr>
                </a:tc>
                <a:tc>
                  <a:txBody>
                    <a:bodyPr/>
                    <a:lstStyle/>
                    <a:p>
                      <a:pPr marL="0" lvl="0" indent="0" algn="ctr" rtl="0">
                        <a:lnSpc>
                          <a:spcPct val="100000"/>
                        </a:lnSpc>
                        <a:spcBef>
                          <a:spcPts val="0"/>
                        </a:spcBef>
                        <a:spcAft>
                          <a:spcPts val="0"/>
                        </a:spcAft>
                        <a:buNone/>
                      </a:pPr>
                      <a:r>
                        <a:rPr lang="en-GB">
                          <a:latin typeface="Roboto Mono"/>
                          <a:ea typeface="Roboto Mono"/>
                          <a:cs typeface="Roboto Mono"/>
                          <a:sym typeface="Roboto Mono"/>
                        </a:rPr>
                        <a:t>num</a:t>
                      </a: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solidFill>
                      <a:srgbClr val="D9D9D9"/>
                    </a:solidFill>
                  </a:tcPr>
                </a:tc>
                <a:tc>
                  <a:txBody>
                    <a:bodyPr/>
                    <a:lstStyle/>
                    <a:p>
                      <a:pPr marL="0" marR="0" lvl="0" indent="0" algn="ctr" rtl="0">
                        <a:lnSpc>
                          <a:spcPct val="100000"/>
                        </a:lnSpc>
                        <a:spcBef>
                          <a:spcPts val="0"/>
                        </a:spcBef>
                        <a:spcAft>
                          <a:spcPts val="0"/>
                        </a:spcAft>
                        <a:buNone/>
                      </a:pPr>
                      <a:r>
                        <a:rPr lang="en-GB" b="1">
                          <a:latin typeface="Quicksand"/>
                          <a:ea typeface="Quicksand"/>
                          <a:cs typeface="Quicksand"/>
                          <a:sym typeface="Quicksand"/>
                        </a:rPr>
                        <a:t>Condition</a:t>
                      </a:r>
                      <a:endParaRPr b="1">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solidFill>
                      <a:srgbClr val="D9D9D9"/>
                    </a:solidFill>
                  </a:tcPr>
                </a:tc>
                <a:tc>
                  <a:txBody>
                    <a:bodyPr/>
                    <a:lstStyle/>
                    <a:p>
                      <a:pPr marL="0" marR="0" lvl="0" indent="0" algn="ctr" rtl="0">
                        <a:lnSpc>
                          <a:spcPct val="100000"/>
                        </a:lnSpc>
                        <a:spcBef>
                          <a:spcPts val="0"/>
                        </a:spcBef>
                        <a:spcAft>
                          <a:spcPts val="0"/>
                        </a:spcAft>
                        <a:buNone/>
                      </a:pPr>
                      <a:r>
                        <a:rPr lang="en-GB" b="1">
                          <a:latin typeface="Quicksand"/>
                          <a:ea typeface="Quicksand"/>
                          <a:cs typeface="Quicksand"/>
                          <a:sym typeface="Quicksand"/>
                        </a:rPr>
                        <a:t>Output</a:t>
                      </a:r>
                      <a:endParaRPr b="1">
                        <a:latin typeface="Quicksand"/>
                        <a:ea typeface="Quicksand"/>
                        <a:cs typeface="Quicksand"/>
                        <a:sym typeface="Quicksand"/>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solidFill>
                      <a:srgbClr val="D9D9D9"/>
                    </a:solidFill>
                  </a:tcPr>
                </a:tc>
                <a:extLst>
                  <a:ext uri="{0D108BD9-81ED-4DB2-BD59-A6C34878D82A}">
                    <a16:rowId xmlns:a16="http://schemas.microsoft.com/office/drawing/2014/main" val="10000"/>
                  </a:ext>
                </a:extLst>
              </a:tr>
              <a:tr h="213350">
                <a:tc>
                  <a:txBody>
                    <a:bodyPr/>
                    <a:lstStyle/>
                    <a:p>
                      <a:pPr marL="0" lvl="0" indent="0" algn="ctr" rtl="0">
                        <a:spcBef>
                          <a:spcPts val="0"/>
                        </a:spcBef>
                        <a:spcAft>
                          <a:spcPts val="0"/>
                        </a:spcAft>
                        <a:buNone/>
                      </a:pPr>
                      <a:r>
                        <a:rPr lang="en-GB">
                          <a:latin typeface="Roboto Mono"/>
                          <a:ea typeface="Roboto Mono"/>
                          <a:cs typeface="Roboto Mono"/>
                          <a:sym typeface="Roboto Mono"/>
                        </a:rPr>
                        <a:t>2</a:t>
                      </a: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r>
                        <a:rPr lang="en-GB">
                          <a:latin typeface="Roboto Mono"/>
                          <a:ea typeface="Roboto Mono"/>
                          <a:cs typeface="Roboto Mono"/>
                          <a:sym typeface="Roboto Mono"/>
                        </a:rPr>
                        <a:t>6</a:t>
                      </a: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00000"/>
                        </a:lnSpc>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00000"/>
                        </a:lnSpc>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extLst>
                  <a:ext uri="{0D108BD9-81ED-4DB2-BD59-A6C34878D82A}">
                    <a16:rowId xmlns:a16="http://schemas.microsoft.com/office/drawing/2014/main" val="10001"/>
                  </a:ext>
                </a:extLst>
              </a:tr>
              <a:tr h="213350">
                <a:tc>
                  <a:txBody>
                    <a:bodyPr/>
                    <a:lstStyle/>
                    <a:p>
                      <a:pPr marL="0" lvl="0" indent="0" algn="ctr" rtl="0">
                        <a:spcBef>
                          <a:spcPts val="0"/>
                        </a:spcBef>
                        <a:spcAft>
                          <a:spcPts val="0"/>
                        </a:spcAft>
                        <a:buNone/>
                      </a:pPr>
                      <a:r>
                        <a:rPr lang="en-GB">
                          <a:latin typeface="Roboto Mono"/>
                          <a:ea typeface="Roboto Mono"/>
                          <a:cs typeface="Roboto Mono"/>
                          <a:sym typeface="Roboto Mono"/>
                        </a:rPr>
                        <a:t>3</a:t>
                      </a: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r>
                        <a:rPr lang="en-GB">
                          <a:latin typeface="Roboto Mono"/>
                          <a:ea typeface="Roboto Mono"/>
                          <a:cs typeface="Roboto Mono"/>
                          <a:sym typeface="Roboto Mono"/>
                        </a:rPr>
                        <a:t>True</a:t>
                      </a: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extLst>
                  <a:ext uri="{0D108BD9-81ED-4DB2-BD59-A6C34878D82A}">
                    <a16:rowId xmlns:a16="http://schemas.microsoft.com/office/drawing/2014/main" val="10002"/>
                  </a:ext>
                </a:extLst>
              </a:tr>
              <a:tr h="213350">
                <a:tc>
                  <a:txBody>
                    <a:bodyPr/>
                    <a:lstStyle/>
                    <a:p>
                      <a:pPr marL="0" lvl="0" indent="0" algn="ctr" rtl="0">
                        <a:spcBef>
                          <a:spcPts val="0"/>
                        </a:spcBef>
                        <a:spcAft>
                          <a:spcPts val="0"/>
                        </a:spcAft>
                        <a:buNone/>
                      </a:pPr>
                      <a:r>
                        <a:rPr lang="en-GB">
                          <a:latin typeface="Roboto Mono"/>
                          <a:ea typeface="Roboto Mono"/>
                          <a:cs typeface="Roboto Mono"/>
                          <a:sym typeface="Roboto Mono"/>
                        </a:rPr>
                        <a:t>4</a:t>
                      </a: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00000"/>
                        </a:lnSpc>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r>
                        <a:rPr lang="en-GB">
                          <a:latin typeface="Roboto Mono"/>
                          <a:ea typeface="Roboto Mono"/>
                          <a:cs typeface="Roboto Mono"/>
                          <a:sym typeface="Roboto Mono"/>
                        </a:rPr>
                        <a:t>True</a:t>
                      </a: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extLst>
                  <a:ext uri="{0D108BD9-81ED-4DB2-BD59-A6C34878D82A}">
                    <a16:rowId xmlns:a16="http://schemas.microsoft.com/office/drawing/2014/main" val="10003"/>
                  </a:ext>
                </a:extLst>
              </a:tr>
              <a:tr h="213350">
                <a:tc>
                  <a:txBody>
                    <a:bodyPr/>
                    <a:lstStyle/>
                    <a:p>
                      <a:pPr marL="0" lvl="0" indent="0" algn="ctr" rtl="0">
                        <a:spcBef>
                          <a:spcPts val="0"/>
                        </a:spcBef>
                        <a:spcAft>
                          <a:spcPts val="0"/>
                        </a:spcAft>
                        <a:buNone/>
                      </a:pPr>
                      <a:r>
                        <a:rPr lang="en-GB">
                          <a:latin typeface="Roboto Mono"/>
                          <a:ea typeface="Roboto Mono"/>
                          <a:cs typeface="Roboto Mono"/>
                          <a:sym typeface="Roboto Mono"/>
                        </a:rPr>
                        <a:t>5</a:t>
                      </a: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00000"/>
                        </a:lnSpc>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r>
                        <a:rPr lang="en-GB">
                          <a:latin typeface="Roboto Mono"/>
                          <a:ea typeface="Roboto Mono"/>
                          <a:cs typeface="Roboto Mono"/>
                          <a:sym typeface="Roboto Mono"/>
                        </a:rPr>
                        <a:t>6</a:t>
                      </a: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extLst>
                  <a:ext uri="{0D108BD9-81ED-4DB2-BD59-A6C34878D82A}">
                    <a16:rowId xmlns:a16="http://schemas.microsoft.com/office/drawing/2014/main" val="10004"/>
                  </a:ext>
                </a:extLst>
              </a:tr>
              <a:tr h="213350">
                <a:tc>
                  <a:txBody>
                    <a:bodyPr/>
                    <a:lstStyle/>
                    <a:p>
                      <a:pPr marL="0" lvl="0" indent="0" algn="ctr" rtl="0">
                        <a:spcBef>
                          <a:spcPts val="0"/>
                        </a:spcBef>
                        <a:spcAft>
                          <a:spcPts val="0"/>
                        </a:spcAft>
                        <a:buNone/>
                      </a:pPr>
                      <a:r>
                        <a:rPr lang="en-GB">
                          <a:latin typeface="Roboto Mono"/>
                          <a:ea typeface="Roboto Mono"/>
                          <a:cs typeface="Roboto Mono"/>
                          <a:sym typeface="Roboto Mono"/>
                        </a:rPr>
                        <a:t>6</a:t>
                      </a: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r>
                        <a:rPr lang="en-GB">
                          <a:latin typeface="Roboto Mono"/>
                          <a:ea typeface="Roboto Mono"/>
                          <a:cs typeface="Roboto Mono"/>
                          <a:sym typeface="Roboto Mono"/>
                        </a:rPr>
                        <a:t>5</a:t>
                      </a: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00000"/>
                        </a:lnSpc>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extLst>
                  <a:ext uri="{0D108BD9-81ED-4DB2-BD59-A6C34878D82A}">
                    <a16:rowId xmlns:a16="http://schemas.microsoft.com/office/drawing/2014/main" val="10005"/>
                  </a:ext>
                </a:extLst>
              </a:tr>
              <a:tr h="213350">
                <a:tc>
                  <a:txBody>
                    <a:bodyPr/>
                    <a:lstStyle/>
                    <a:p>
                      <a:pPr marL="0" lvl="0" indent="0" algn="ctr" rtl="0">
                        <a:spcBef>
                          <a:spcPts val="0"/>
                        </a:spcBef>
                        <a:spcAft>
                          <a:spcPts val="0"/>
                        </a:spcAft>
                        <a:buNone/>
                      </a:pPr>
                      <a:r>
                        <a:rPr lang="en-GB">
                          <a:latin typeface="Roboto Mono"/>
                          <a:ea typeface="Roboto Mono"/>
                          <a:cs typeface="Roboto Mono"/>
                          <a:sym typeface="Roboto Mono"/>
                        </a:rPr>
                        <a:t>3</a:t>
                      </a: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00000"/>
                        </a:lnSpc>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r>
                        <a:rPr lang="en-GB">
                          <a:latin typeface="Roboto Mono"/>
                          <a:ea typeface="Roboto Mono"/>
                          <a:cs typeface="Roboto Mono"/>
                          <a:sym typeface="Roboto Mono"/>
                        </a:rPr>
                        <a:t>True</a:t>
                      </a: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extLst>
                  <a:ext uri="{0D108BD9-81ED-4DB2-BD59-A6C34878D82A}">
                    <a16:rowId xmlns:a16="http://schemas.microsoft.com/office/drawing/2014/main" val="10006"/>
                  </a:ext>
                </a:extLst>
              </a:tr>
              <a:tr h="213350">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00000"/>
                        </a:lnSpc>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extLst>
                  <a:ext uri="{0D108BD9-81ED-4DB2-BD59-A6C34878D82A}">
                    <a16:rowId xmlns:a16="http://schemas.microsoft.com/office/drawing/2014/main" val="10007"/>
                  </a:ext>
                </a:extLst>
              </a:tr>
              <a:tr h="213350">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00000"/>
                        </a:lnSpc>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extLst>
                  <a:ext uri="{0D108BD9-81ED-4DB2-BD59-A6C34878D82A}">
                    <a16:rowId xmlns:a16="http://schemas.microsoft.com/office/drawing/2014/main" val="10008"/>
                  </a:ext>
                </a:extLst>
              </a:tr>
              <a:tr h="213350">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00000"/>
                        </a:lnSpc>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extLst>
                  <a:ext uri="{0D108BD9-81ED-4DB2-BD59-A6C34878D82A}">
                    <a16:rowId xmlns:a16="http://schemas.microsoft.com/office/drawing/2014/main" val="10009"/>
                  </a:ext>
                </a:extLst>
              </a:tr>
              <a:tr h="213350">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00000"/>
                        </a:lnSpc>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extLst>
                  <a:ext uri="{0D108BD9-81ED-4DB2-BD59-A6C34878D82A}">
                    <a16:rowId xmlns:a16="http://schemas.microsoft.com/office/drawing/2014/main" val="10010"/>
                  </a:ext>
                </a:extLst>
              </a:tr>
              <a:tr h="213350">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00000"/>
                        </a:lnSpc>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extLst>
                  <a:ext uri="{0D108BD9-81ED-4DB2-BD59-A6C34878D82A}">
                    <a16:rowId xmlns:a16="http://schemas.microsoft.com/office/drawing/2014/main" val="10011"/>
                  </a:ext>
                </a:extLst>
              </a:tr>
              <a:tr h="213350">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00000"/>
                        </a:lnSpc>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extLst>
                  <a:ext uri="{0D108BD9-81ED-4DB2-BD59-A6C34878D82A}">
                    <a16:rowId xmlns:a16="http://schemas.microsoft.com/office/drawing/2014/main" val="10012"/>
                  </a:ext>
                </a:extLst>
              </a:tr>
              <a:tr h="213350">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00000"/>
                        </a:lnSpc>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extLst>
                  <a:ext uri="{0D108BD9-81ED-4DB2-BD59-A6C34878D82A}">
                    <a16:rowId xmlns:a16="http://schemas.microsoft.com/office/drawing/2014/main" val="10013"/>
                  </a:ext>
                </a:extLst>
              </a:tr>
              <a:tr h="213350">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00000"/>
                        </a:lnSpc>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00000"/>
                        </a:lnSpc>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extLst>
                  <a:ext uri="{0D108BD9-81ED-4DB2-BD59-A6C34878D82A}">
                    <a16:rowId xmlns:a16="http://schemas.microsoft.com/office/drawing/2014/main" val="10014"/>
                  </a:ext>
                </a:extLst>
              </a:tr>
              <a:tr h="213350">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00000"/>
                        </a:lnSpc>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extLst>
                  <a:ext uri="{0D108BD9-81ED-4DB2-BD59-A6C34878D82A}">
                    <a16:rowId xmlns:a16="http://schemas.microsoft.com/office/drawing/2014/main" val="10015"/>
                  </a:ext>
                </a:extLst>
              </a:tr>
              <a:tr h="213350">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00000"/>
                        </a:lnSpc>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00000"/>
                        </a:lnSpc>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extLst>
                  <a:ext uri="{0D108BD9-81ED-4DB2-BD59-A6C34878D82A}">
                    <a16:rowId xmlns:a16="http://schemas.microsoft.com/office/drawing/2014/main" val="10016"/>
                  </a:ext>
                </a:extLst>
              </a:tr>
            </a:tbl>
          </a:graphicData>
        </a:graphic>
      </p:graphicFrame>
      <p:graphicFrame>
        <p:nvGraphicFramePr>
          <p:cNvPr id="456" name="Google Shape;456;p38"/>
          <p:cNvGraphicFramePr/>
          <p:nvPr/>
        </p:nvGraphicFramePr>
        <p:xfrm>
          <a:off x="310900" y="1168925"/>
          <a:ext cx="4111700" cy="1686560"/>
        </p:xfrm>
        <a:graphic>
          <a:graphicData uri="http://schemas.openxmlformats.org/drawingml/2006/table">
            <a:tbl>
              <a:tblPr>
                <a:noFill/>
                <a:tableStyleId>{7304AA0F-B8CD-4632-B2D9-FE46D024B69D}</a:tableStyleId>
              </a:tblPr>
              <a:tblGrid>
                <a:gridCol w="377800">
                  <a:extLst>
                    <a:ext uri="{9D8B030D-6E8A-4147-A177-3AD203B41FA5}">
                      <a16:colId xmlns:a16="http://schemas.microsoft.com/office/drawing/2014/main" val="20000"/>
                    </a:ext>
                  </a:extLst>
                </a:gridCol>
                <a:gridCol w="3733900">
                  <a:extLst>
                    <a:ext uri="{9D8B030D-6E8A-4147-A177-3AD203B41FA5}">
                      <a16:colId xmlns:a16="http://schemas.microsoft.com/office/drawing/2014/main" val="20001"/>
                    </a:ext>
                  </a:extLst>
                </a:gridCol>
              </a:tblGrid>
              <a:tr h="393700">
                <a:tc>
                  <a:txBody>
                    <a:bodyPr/>
                    <a:lstStyle/>
                    <a:p>
                      <a:pPr marL="0" lvl="0" indent="0" algn="r" rtl="0">
                        <a:spcBef>
                          <a:spcPts val="0"/>
                        </a:spcBef>
                        <a:spcAft>
                          <a:spcPts val="0"/>
                        </a:spcAft>
                        <a:buNone/>
                      </a:pPr>
                      <a:r>
                        <a:rPr lang="en-GB">
                          <a:solidFill>
                            <a:srgbClr val="666666"/>
                          </a:solidFill>
                          <a:latin typeface="Roboto Mono"/>
                          <a:ea typeface="Roboto Mono"/>
                          <a:cs typeface="Roboto Mono"/>
                          <a:sym typeface="Roboto Mono"/>
                        </a:rPr>
                        <a:t>1</a:t>
                      </a:r>
                      <a:endParaRPr>
                        <a:solidFill>
                          <a:srgbClr val="666666"/>
                        </a:solidFill>
                        <a:latin typeface="Roboto Mono"/>
                        <a:ea typeface="Roboto Mono"/>
                        <a:cs typeface="Roboto Mono"/>
                        <a:sym typeface="Roboto Mono"/>
                      </a:endParaRPr>
                    </a:p>
                    <a:p>
                      <a:pPr marL="0" lvl="0" indent="0" algn="r" rtl="0">
                        <a:spcBef>
                          <a:spcPts val="0"/>
                        </a:spcBef>
                        <a:spcAft>
                          <a:spcPts val="0"/>
                        </a:spcAft>
                        <a:buNone/>
                      </a:pPr>
                      <a:r>
                        <a:rPr lang="en-GB">
                          <a:solidFill>
                            <a:srgbClr val="666666"/>
                          </a:solidFill>
                          <a:latin typeface="Roboto Mono"/>
                          <a:ea typeface="Roboto Mono"/>
                          <a:cs typeface="Roboto Mono"/>
                          <a:sym typeface="Roboto Mono"/>
                        </a:rPr>
                        <a:t>2</a:t>
                      </a:r>
                      <a:endParaRPr>
                        <a:solidFill>
                          <a:srgbClr val="666666"/>
                        </a:solidFill>
                        <a:latin typeface="Roboto Mono"/>
                        <a:ea typeface="Roboto Mono"/>
                        <a:cs typeface="Roboto Mono"/>
                        <a:sym typeface="Roboto Mono"/>
                      </a:endParaRPr>
                    </a:p>
                    <a:p>
                      <a:pPr marL="0" lvl="0" indent="0" algn="r" rtl="0">
                        <a:spcBef>
                          <a:spcPts val="600"/>
                        </a:spcBef>
                        <a:spcAft>
                          <a:spcPts val="0"/>
                        </a:spcAft>
                        <a:buNone/>
                      </a:pPr>
                      <a:r>
                        <a:rPr lang="en-GB">
                          <a:solidFill>
                            <a:srgbClr val="666666"/>
                          </a:solidFill>
                          <a:latin typeface="Roboto Mono"/>
                          <a:ea typeface="Roboto Mono"/>
                          <a:cs typeface="Roboto Mono"/>
                          <a:sym typeface="Roboto Mono"/>
                        </a:rPr>
                        <a:t>3</a:t>
                      </a:r>
                      <a:endParaRPr>
                        <a:solidFill>
                          <a:srgbClr val="666666"/>
                        </a:solidFill>
                        <a:latin typeface="Roboto Mono"/>
                        <a:ea typeface="Roboto Mono"/>
                        <a:cs typeface="Roboto Mono"/>
                        <a:sym typeface="Roboto Mono"/>
                      </a:endParaRPr>
                    </a:p>
                    <a:p>
                      <a:pPr marL="0" lvl="0" indent="0" algn="r" rtl="0">
                        <a:spcBef>
                          <a:spcPts val="600"/>
                        </a:spcBef>
                        <a:spcAft>
                          <a:spcPts val="0"/>
                        </a:spcAft>
                        <a:buNone/>
                      </a:pPr>
                      <a:r>
                        <a:rPr lang="en-GB">
                          <a:solidFill>
                            <a:srgbClr val="666666"/>
                          </a:solidFill>
                          <a:latin typeface="Roboto Mono"/>
                          <a:ea typeface="Roboto Mono"/>
                          <a:cs typeface="Roboto Mono"/>
                          <a:sym typeface="Roboto Mono"/>
                        </a:rPr>
                        <a:t>4</a:t>
                      </a:r>
                      <a:endParaRPr>
                        <a:solidFill>
                          <a:srgbClr val="666666"/>
                        </a:solidFill>
                        <a:latin typeface="Roboto Mono"/>
                        <a:ea typeface="Roboto Mono"/>
                        <a:cs typeface="Roboto Mono"/>
                        <a:sym typeface="Roboto Mono"/>
                      </a:endParaRPr>
                    </a:p>
                    <a:p>
                      <a:pPr marL="0" lvl="0" indent="0" algn="r" rtl="0">
                        <a:spcBef>
                          <a:spcPts val="0"/>
                        </a:spcBef>
                        <a:spcAft>
                          <a:spcPts val="0"/>
                        </a:spcAft>
                        <a:buNone/>
                      </a:pPr>
                      <a:r>
                        <a:rPr lang="en-GB">
                          <a:solidFill>
                            <a:srgbClr val="666666"/>
                          </a:solidFill>
                          <a:latin typeface="Roboto Mono"/>
                          <a:ea typeface="Roboto Mono"/>
                          <a:cs typeface="Roboto Mono"/>
                          <a:sym typeface="Roboto Mono"/>
                        </a:rPr>
                        <a:t>5</a:t>
                      </a:r>
                      <a:endParaRPr>
                        <a:solidFill>
                          <a:srgbClr val="666666"/>
                        </a:solidFill>
                        <a:latin typeface="Roboto Mono"/>
                        <a:ea typeface="Roboto Mono"/>
                        <a:cs typeface="Roboto Mono"/>
                        <a:sym typeface="Roboto Mono"/>
                      </a:endParaRPr>
                    </a:p>
                    <a:p>
                      <a:pPr marL="0" lvl="0" indent="0" algn="r" rtl="0">
                        <a:spcBef>
                          <a:spcPts val="600"/>
                        </a:spcBef>
                        <a:spcAft>
                          <a:spcPts val="0"/>
                        </a:spcAft>
                        <a:buNone/>
                      </a:pPr>
                      <a:r>
                        <a:rPr lang="en-GB">
                          <a:solidFill>
                            <a:srgbClr val="666666"/>
                          </a:solidFill>
                          <a:latin typeface="Roboto Mono"/>
                          <a:ea typeface="Roboto Mono"/>
                          <a:cs typeface="Roboto Mono"/>
                          <a:sym typeface="Roboto Mono"/>
                        </a:rPr>
                        <a:t>6</a:t>
                      </a:r>
                      <a:endParaRPr>
                        <a:solidFill>
                          <a:srgbClr val="666666"/>
                        </a:solidFill>
                        <a:latin typeface="Roboto Mono"/>
                        <a:ea typeface="Roboto Mono"/>
                        <a:cs typeface="Roboto Mono"/>
                        <a:sym typeface="Roboto Mono"/>
                      </a:endParaRPr>
                    </a:p>
                  </a:txBody>
                  <a:tcPr marL="88900" marR="88900" marT="88900" marB="88900">
                    <a:lnL w="12700" cap="flat" cmpd="sng">
                      <a:solidFill>
                        <a:srgbClr val="FFFFFF">
                          <a:alpha val="0"/>
                        </a:srgbClr>
                      </a:solidFill>
                      <a:prstDash val="solid"/>
                      <a:round/>
                      <a:headEnd type="none" w="sm" len="sm"/>
                      <a:tailEnd type="none" w="sm" len="sm"/>
                    </a:lnL>
                    <a:lnR w="12700" cap="flat" cmpd="sng">
                      <a:solidFill>
                        <a:srgbClr val="FFFFFF">
                          <a:alpha val="0"/>
                        </a:srgbClr>
                      </a:solidFill>
                      <a:prstDash val="solid"/>
                      <a:round/>
                      <a:headEnd type="none" w="sm" len="sm"/>
                      <a:tailEnd type="none" w="sm" len="sm"/>
                    </a:lnR>
                    <a:lnT w="12700" cap="flat" cmpd="sng">
                      <a:solidFill>
                        <a:srgbClr val="FFFFFF">
                          <a:alpha val="0"/>
                        </a:srgbClr>
                      </a:solidFill>
                      <a:prstDash val="solid"/>
                      <a:round/>
                      <a:headEnd type="none" w="sm" len="sm"/>
                      <a:tailEnd type="none" w="sm" len="sm"/>
                    </a:lnT>
                    <a:lnB w="12700" cap="flat" cmpd="sng">
                      <a:solidFill>
                        <a:srgbClr val="FFFFFF">
                          <a:alpha val="0"/>
                        </a:srgbClr>
                      </a:solidFill>
                      <a:prstDash val="solid"/>
                      <a:round/>
                      <a:headEnd type="none" w="sm" len="sm"/>
                      <a:tailEnd type="none" w="sm" len="sm"/>
                    </a:lnB>
                    <a:solidFill>
                      <a:srgbClr val="EFEFEF"/>
                    </a:solidFill>
                  </a:tcPr>
                </a:tc>
                <a:tc>
                  <a:txBody>
                    <a:bodyPr/>
                    <a:lstStyle/>
                    <a:p>
                      <a:pPr marL="0" lvl="0" indent="0" algn="l" rtl="0">
                        <a:spcBef>
                          <a:spcPts val="0"/>
                        </a:spcBef>
                        <a:spcAft>
                          <a:spcPts val="0"/>
                        </a:spcAft>
                        <a:buNone/>
                      </a:pPr>
                      <a:r>
                        <a:rPr lang="en-GB">
                          <a:latin typeface="Roboto Mono"/>
                          <a:ea typeface="Roboto Mono"/>
                          <a:cs typeface="Roboto Mono"/>
                          <a:sym typeface="Roboto Mono"/>
                        </a:rPr>
                        <a:t>print("Enter a number:")</a:t>
                      </a:r>
                      <a:endParaRPr>
                        <a:latin typeface="Roboto Mono"/>
                        <a:ea typeface="Roboto Mono"/>
                        <a:cs typeface="Roboto Mono"/>
                        <a:sym typeface="Roboto Mono"/>
                      </a:endParaRPr>
                    </a:p>
                    <a:p>
                      <a:pPr marL="0" lvl="0" indent="0" algn="l" rtl="0">
                        <a:spcBef>
                          <a:spcPts val="0"/>
                        </a:spcBef>
                        <a:spcAft>
                          <a:spcPts val="0"/>
                        </a:spcAft>
                        <a:buNone/>
                      </a:pPr>
                      <a:r>
                        <a:rPr lang="en-GB">
                          <a:latin typeface="Roboto Mono"/>
                          <a:ea typeface="Roboto Mono"/>
                          <a:cs typeface="Roboto Mono"/>
                          <a:sym typeface="Roboto Mono"/>
                        </a:rPr>
                        <a:t>num = int(input())</a:t>
                      </a:r>
                      <a:endParaRPr>
                        <a:latin typeface="Roboto Mono"/>
                        <a:ea typeface="Roboto Mono"/>
                        <a:cs typeface="Roboto Mono"/>
                        <a:sym typeface="Roboto Mono"/>
                      </a:endParaRPr>
                    </a:p>
                    <a:p>
                      <a:pPr marL="0" lvl="0" indent="0" algn="l" rtl="0">
                        <a:spcBef>
                          <a:spcPts val="600"/>
                        </a:spcBef>
                        <a:spcAft>
                          <a:spcPts val="0"/>
                        </a:spcAft>
                        <a:buNone/>
                      </a:pPr>
                      <a:r>
                        <a:rPr lang="en-GB">
                          <a:highlight>
                            <a:srgbClr val="FFFFFF"/>
                          </a:highlight>
                          <a:latin typeface="Roboto Mono"/>
                          <a:ea typeface="Roboto Mono"/>
                          <a:cs typeface="Roboto Mono"/>
                          <a:sym typeface="Roboto Mono"/>
                        </a:rPr>
                        <a:t>while num &gt; 2:</a:t>
                      </a:r>
                      <a:endParaRPr>
                        <a:highlight>
                          <a:srgbClr val="FFFFFF"/>
                        </a:highlight>
                        <a:latin typeface="Roboto Mono"/>
                        <a:ea typeface="Roboto Mono"/>
                        <a:cs typeface="Roboto Mono"/>
                        <a:sym typeface="Roboto Mono"/>
                      </a:endParaRPr>
                    </a:p>
                    <a:p>
                      <a:pPr marL="0" lvl="0" indent="0" algn="l" rtl="0">
                        <a:spcBef>
                          <a:spcPts val="600"/>
                        </a:spcBef>
                        <a:spcAft>
                          <a:spcPts val="0"/>
                        </a:spcAft>
                        <a:buNone/>
                      </a:pPr>
                      <a:r>
                        <a:rPr lang="en-GB">
                          <a:latin typeface="Roboto Mono"/>
                          <a:ea typeface="Roboto Mono"/>
                          <a:cs typeface="Roboto Mono"/>
                          <a:sym typeface="Roboto Mono"/>
                        </a:rPr>
                        <a:t>  if num % 3 == 0:</a:t>
                      </a:r>
                      <a:endParaRPr>
                        <a:latin typeface="Roboto Mono"/>
                        <a:ea typeface="Roboto Mono"/>
                        <a:cs typeface="Roboto Mono"/>
                        <a:sym typeface="Roboto Mono"/>
                      </a:endParaRPr>
                    </a:p>
                    <a:p>
                      <a:pPr marL="0" lvl="0" indent="0" algn="l" rtl="0">
                        <a:spcBef>
                          <a:spcPts val="0"/>
                        </a:spcBef>
                        <a:spcAft>
                          <a:spcPts val="0"/>
                        </a:spcAft>
                        <a:buNone/>
                      </a:pPr>
                      <a:r>
                        <a:rPr lang="en-GB">
                          <a:latin typeface="Roboto Mono"/>
                          <a:ea typeface="Roboto Mono"/>
                          <a:cs typeface="Roboto Mono"/>
                          <a:sym typeface="Roboto Mono"/>
                        </a:rPr>
                        <a:t>    print(num) </a:t>
                      </a:r>
                      <a:endParaRPr>
                        <a:latin typeface="Roboto Mono"/>
                        <a:ea typeface="Roboto Mono"/>
                        <a:cs typeface="Roboto Mono"/>
                        <a:sym typeface="Roboto Mono"/>
                      </a:endParaRPr>
                    </a:p>
                    <a:p>
                      <a:pPr marL="0" lvl="0" indent="0" algn="l" rtl="0">
                        <a:spcBef>
                          <a:spcPts val="600"/>
                        </a:spcBef>
                        <a:spcAft>
                          <a:spcPts val="0"/>
                        </a:spcAft>
                        <a:buNone/>
                      </a:pPr>
                      <a:r>
                        <a:rPr lang="en-GB">
                          <a:latin typeface="Roboto Mono"/>
                          <a:ea typeface="Roboto Mono"/>
                          <a:cs typeface="Roboto Mono"/>
                          <a:sym typeface="Roboto Mono"/>
                        </a:rPr>
                        <a:t>  num = num - 1</a:t>
                      </a:r>
                      <a:endParaRPr>
                        <a:latin typeface="Roboto Mono"/>
                        <a:ea typeface="Roboto Mono"/>
                        <a:cs typeface="Roboto Mono"/>
                        <a:sym typeface="Roboto Mono"/>
                      </a:endParaRPr>
                    </a:p>
                  </a:txBody>
                  <a:tcPr marL="88900" marR="88900" marT="88900" marB="88900">
                    <a:lnL w="12700" cap="flat" cmpd="sng">
                      <a:solidFill>
                        <a:srgbClr val="FFFFFF">
                          <a:alpha val="0"/>
                        </a:srgbClr>
                      </a:solidFill>
                      <a:prstDash val="solid"/>
                      <a:round/>
                      <a:headEnd type="none" w="sm" len="sm"/>
                      <a:tailEnd type="none" w="sm" len="sm"/>
                    </a:lnL>
                    <a:lnR w="12700" cap="flat" cmpd="sng">
                      <a:solidFill>
                        <a:srgbClr val="FFFFFF">
                          <a:alpha val="0"/>
                        </a:srgbClr>
                      </a:solidFill>
                      <a:prstDash val="solid"/>
                      <a:round/>
                      <a:headEnd type="none" w="sm" len="sm"/>
                      <a:tailEnd type="none" w="sm" len="sm"/>
                    </a:lnR>
                    <a:lnT w="12700" cap="flat" cmpd="sng">
                      <a:solidFill>
                        <a:srgbClr val="FFFFFF">
                          <a:alpha val="0"/>
                        </a:srgbClr>
                      </a:solidFill>
                      <a:prstDash val="solid"/>
                      <a:round/>
                      <a:headEnd type="none" w="sm" len="sm"/>
                      <a:tailEnd type="none" w="sm" len="sm"/>
                    </a:lnT>
                    <a:lnB w="12700" cap="flat" cmpd="sng">
                      <a:solidFill>
                        <a:srgbClr val="FFFFFF">
                          <a:alpha val="0"/>
                        </a:srgbClr>
                      </a:solidFill>
                      <a:prstDash val="solid"/>
                      <a:round/>
                      <a:headEnd type="none" w="sm" len="sm"/>
                      <a:tailEnd type="none" w="sm" len="sm"/>
                    </a:lnB>
                    <a:solidFill>
                      <a:srgbClr val="D9D9D9"/>
                    </a:solidFill>
                  </a:tcPr>
                </a:tc>
                <a:extLst>
                  <a:ext uri="{0D108BD9-81ED-4DB2-BD59-A6C34878D82A}">
                    <a16:rowId xmlns:a16="http://schemas.microsoft.com/office/drawing/2014/main" val="10000"/>
                  </a:ext>
                </a:extLst>
              </a:tr>
            </a:tbl>
          </a:graphicData>
        </a:graphic>
      </p:graphicFrame>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Shape 460"/>
        <p:cNvGrpSpPr/>
        <p:nvPr/>
      </p:nvGrpSpPr>
      <p:grpSpPr>
        <a:xfrm>
          <a:off x="0" y="0"/>
          <a:ext cx="0" cy="0"/>
          <a:chOff x="0" y="0"/>
          <a:chExt cx="0" cy="0"/>
        </a:xfrm>
      </p:grpSpPr>
      <p:sp>
        <p:nvSpPr>
          <p:cNvPr id="461" name="Google Shape;461;p39"/>
          <p:cNvSpPr txBox="1">
            <a:spLocks noGrp="1"/>
          </p:cNvSpPr>
          <p:nvPr>
            <p:ph type="title"/>
          </p:nvPr>
        </p:nvSpPr>
        <p:spPr>
          <a:xfrm>
            <a:off x="311400" y="314100"/>
            <a:ext cx="8521200" cy="6981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GB"/>
              <a:t>Trace table example</a:t>
            </a:r>
            <a:endParaRPr/>
          </a:p>
        </p:txBody>
      </p:sp>
      <p:sp>
        <p:nvSpPr>
          <p:cNvPr id="462" name="Google Shape;462;p39"/>
          <p:cNvSpPr txBox="1">
            <a:spLocks noGrp="1"/>
          </p:cNvSpPr>
          <p:nvPr>
            <p:ph type="subTitle" idx="3"/>
          </p:nvPr>
        </p:nvSpPr>
        <p:spPr>
          <a:xfrm>
            <a:off x="5257800" y="0"/>
            <a:ext cx="3564900" cy="314100"/>
          </a:xfrm>
          <a:prstGeom prst="rect">
            <a:avLst/>
          </a:prstGeom>
        </p:spPr>
        <p:txBody>
          <a:bodyPr spcFirstLastPara="1" wrap="square" lIns="91425" tIns="91425" rIns="0" bIns="91425" anchor="ctr" anchorCtr="0">
            <a:noAutofit/>
          </a:bodyPr>
          <a:lstStyle/>
          <a:p>
            <a:pPr marL="0" lvl="0" indent="0" algn="r" rtl="0">
              <a:spcBef>
                <a:spcPts val="0"/>
              </a:spcBef>
              <a:spcAft>
                <a:spcPts val="0"/>
              </a:spcAft>
              <a:buNone/>
            </a:pPr>
            <a:r>
              <a:rPr lang="en-GB"/>
              <a:t>Activity 1</a:t>
            </a:r>
            <a:endParaRPr/>
          </a:p>
        </p:txBody>
      </p:sp>
      <p:sp>
        <p:nvSpPr>
          <p:cNvPr id="463" name="Google Shape;463;p39"/>
          <p:cNvSpPr txBox="1"/>
          <p:nvPr/>
        </p:nvSpPr>
        <p:spPr>
          <a:xfrm>
            <a:off x="310900" y="3085350"/>
            <a:ext cx="4096500" cy="17067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GB" sz="1600">
                <a:solidFill>
                  <a:schemeClr val="dk1"/>
                </a:solidFill>
                <a:latin typeface="Quicksand"/>
                <a:ea typeface="Quicksand"/>
                <a:cs typeface="Quicksand"/>
                <a:sym typeface="Quicksand"/>
              </a:rPr>
              <a:t>Line </a:t>
            </a:r>
            <a:r>
              <a:rPr lang="en-GB" sz="1600">
                <a:solidFill>
                  <a:schemeClr val="dk1"/>
                </a:solidFill>
                <a:latin typeface="Roboto Mono"/>
                <a:ea typeface="Roboto Mono"/>
                <a:cs typeface="Roboto Mono"/>
                <a:sym typeface="Roboto Mono"/>
              </a:rPr>
              <a:t>4</a:t>
            </a:r>
            <a:r>
              <a:rPr lang="en-GB" sz="1600">
                <a:solidFill>
                  <a:schemeClr val="dk1"/>
                </a:solidFill>
                <a:latin typeface="Quicksand"/>
                <a:ea typeface="Quicksand"/>
                <a:cs typeface="Quicksand"/>
                <a:sym typeface="Quicksand"/>
              </a:rPr>
              <a:t> uses </a:t>
            </a:r>
            <a:r>
              <a:rPr lang="en-GB" sz="1600" b="1">
                <a:solidFill>
                  <a:schemeClr val="dk1"/>
                </a:solidFill>
                <a:latin typeface="Quicksand"/>
                <a:ea typeface="Quicksand"/>
                <a:cs typeface="Quicksand"/>
                <a:sym typeface="Quicksand"/>
              </a:rPr>
              <a:t>modulo (MOD)</a:t>
            </a:r>
            <a:r>
              <a:rPr lang="en-GB" sz="1600">
                <a:solidFill>
                  <a:schemeClr val="dk1"/>
                </a:solidFill>
                <a:latin typeface="Quicksand"/>
                <a:ea typeface="Quicksand"/>
                <a:cs typeface="Quicksand"/>
                <a:sym typeface="Quicksand"/>
              </a:rPr>
              <a:t> to calculate the remainder of </a:t>
            </a:r>
            <a:r>
              <a:rPr lang="en-GB" sz="1600">
                <a:solidFill>
                  <a:schemeClr val="dk1"/>
                </a:solidFill>
                <a:latin typeface="Roboto Mono"/>
                <a:ea typeface="Roboto Mono"/>
                <a:cs typeface="Roboto Mono"/>
                <a:sym typeface="Roboto Mono"/>
              </a:rPr>
              <a:t>num</a:t>
            </a:r>
            <a:r>
              <a:rPr lang="en-GB" sz="1600">
                <a:solidFill>
                  <a:schemeClr val="dk1"/>
                </a:solidFill>
                <a:latin typeface="Quicksand"/>
                <a:ea typeface="Quicksand"/>
                <a:cs typeface="Quicksand"/>
                <a:sym typeface="Quicksand"/>
              </a:rPr>
              <a:t> divided by 3. </a:t>
            </a:r>
            <a:endParaRPr sz="1600">
              <a:solidFill>
                <a:schemeClr val="dk1"/>
              </a:solidFill>
              <a:latin typeface="Quicksand"/>
              <a:ea typeface="Quicksand"/>
              <a:cs typeface="Quicksand"/>
              <a:sym typeface="Quicksand"/>
            </a:endParaRPr>
          </a:p>
          <a:p>
            <a:pPr marL="0" lvl="0" indent="0" algn="l" rtl="0">
              <a:lnSpc>
                <a:spcPct val="115000"/>
              </a:lnSpc>
              <a:spcBef>
                <a:spcPts val="1600"/>
              </a:spcBef>
              <a:spcAft>
                <a:spcPts val="1600"/>
              </a:spcAft>
              <a:buNone/>
            </a:pPr>
            <a:r>
              <a:rPr lang="en-GB" sz="1600">
                <a:solidFill>
                  <a:schemeClr val="dk1"/>
                </a:solidFill>
                <a:latin typeface="Quicksand"/>
                <a:ea typeface="Quicksand"/>
                <a:cs typeface="Quicksand"/>
                <a:sym typeface="Quicksand"/>
              </a:rPr>
              <a:t>In this case, 5 MOD 3 will calculate as 2 so the condition evaluates to </a:t>
            </a:r>
            <a:r>
              <a:rPr lang="en-GB" sz="1600">
                <a:solidFill>
                  <a:schemeClr val="dk1"/>
                </a:solidFill>
                <a:latin typeface="Roboto Mono"/>
                <a:ea typeface="Roboto Mono"/>
                <a:cs typeface="Roboto Mono"/>
                <a:sym typeface="Roboto Mono"/>
              </a:rPr>
              <a:t>False</a:t>
            </a:r>
            <a:r>
              <a:rPr lang="en-GB" sz="1600">
                <a:solidFill>
                  <a:schemeClr val="dk1"/>
                </a:solidFill>
                <a:latin typeface="Quicksand"/>
                <a:ea typeface="Quicksand"/>
                <a:cs typeface="Quicksand"/>
                <a:sym typeface="Quicksand"/>
              </a:rPr>
              <a:t>.</a:t>
            </a:r>
            <a:endParaRPr sz="1600">
              <a:solidFill>
                <a:schemeClr val="dk1"/>
              </a:solidFill>
              <a:latin typeface="Quicksand"/>
              <a:ea typeface="Quicksand"/>
              <a:cs typeface="Quicksand"/>
              <a:sym typeface="Quicksand"/>
            </a:endParaRPr>
          </a:p>
        </p:txBody>
      </p:sp>
      <p:graphicFrame>
        <p:nvGraphicFramePr>
          <p:cNvPr id="464" name="Google Shape;464;p39"/>
          <p:cNvGraphicFramePr/>
          <p:nvPr/>
        </p:nvGraphicFramePr>
        <p:xfrm>
          <a:off x="4736600" y="1168925"/>
          <a:ext cx="4096500" cy="3627120"/>
        </p:xfrm>
        <a:graphic>
          <a:graphicData uri="http://schemas.openxmlformats.org/drawingml/2006/table">
            <a:tbl>
              <a:tblPr>
                <a:noFill/>
                <a:tableStyleId>{94A2C3CD-9DE3-408E-9214-E9A0C8484E3C}</a:tableStyleId>
              </a:tblPr>
              <a:tblGrid>
                <a:gridCol w="521325">
                  <a:extLst>
                    <a:ext uri="{9D8B030D-6E8A-4147-A177-3AD203B41FA5}">
                      <a16:colId xmlns:a16="http://schemas.microsoft.com/office/drawing/2014/main" val="20000"/>
                    </a:ext>
                  </a:extLst>
                </a:gridCol>
                <a:gridCol w="1266875">
                  <a:extLst>
                    <a:ext uri="{9D8B030D-6E8A-4147-A177-3AD203B41FA5}">
                      <a16:colId xmlns:a16="http://schemas.microsoft.com/office/drawing/2014/main" val="20001"/>
                    </a:ext>
                  </a:extLst>
                </a:gridCol>
                <a:gridCol w="1284175">
                  <a:extLst>
                    <a:ext uri="{9D8B030D-6E8A-4147-A177-3AD203B41FA5}">
                      <a16:colId xmlns:a16="http://schemas.microsoft.com/office/drawing/2014/main" val="20002"/>
                    </a:ext>
                  </a:extLst>
                </a:gridCol>
                <a:gridCol w="1024125">
                  <a:extLst>
                    <a:ext uri="{9D8B030D-6E8A-4147-A177-3AD203B41FA5}">
                      <a16:colId xmlns:a16="http://schemas.microsoft.com/office/drawing/2014/main" val="20003"/>
                    </a:ext>
                  </a:extLst>
                </a:gridCol>
              </a:tblGrid>
              <a:tr h="76275">
                <a:tc>
                  <a:txBody>
                    <a:bodyPr/>
                    <a:lstStyle/>
                    <a:p>
                      <a:pPr marL="0" lvl="0" indent="0" algn="ctr" rtl="0">
                        <a:lnSpc>
                          <a:spcPct val="100000"/>
                        </a:lnSpc>
                        <a:spcBef>
                          <a:spcPts val="0"/>
                        </a:spcBef>
                        <a:spcAft>
                          <a:spcPts val="0"/>
                        </a:spcAft>
                        <a:buNone/>
                      </a:pPr>
                      <a:r>
                        <a:rPr lang="en-GB">
                          <a:latin typeface="Quicksand"/>
                          <a:ea typeface="Quicksand"/>
                          <a:cs typeface="Quicksand"/>
                          <a:sym typeface="Quicksand"/>
                        </a:rPr>
                        <a:t>Line</a:t>
                      </a:r>
                      <a:endParaRPr>
                        <a:latin typeface="Quicksand"/>
                        <a:ea typeface="Quicksand"/>
                        <a:cs typeface="Quicksand"/>
                        <a:sym typeface="Quicksand"/>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solidFill>
                      <a:srgbClr val="D9D9D9"/>
                    </a:solidFill>
                  </a:tcPr>
                </a:tc>
                <a:tc>
                  <a:txBody>
                    <a:bodyPr/>
                    <a:lstStyle/>
                    <a:p>
                      <a:pPr marL="0" lvl="0" indent="0" algn="ctr" rtl="0">
                        <a:lnSpc>
                          <a:spcPct val="100000"/>
                        </a:lnSpc>
                        <a:spcBef>
                          <a:spcPts val="0"/>
                        </a:spcBef>
                        <a:spcAft>
                          <a:spcPts val="0"/>
                        </a:spcAft>
                        <a:buNone/>
                      </a:pPr>
                      <a:r>
                        <a:rPr lang="en-GB">
                          <a:latin typeface="Roboto Mono"/>
                          <a:ea typeface="Roboto Mono"/>
                          <a:cs typeface="Roboto Mono"/>
                          <a:sym typeface="Roboto Mono"/>
                        </a:rPr>
                        <a:t>num</a:t>
                      </a: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solidFill>
                      <a:srgbClr val="D9D9D9"/>
                    </a:solidFill>
                  </a:tcPr>
                </a:tc>
                <a:tc>
                  <a:txBody>
                    <a:bodyPr/>
                    <a:lstStyle/>
                    <a:p>
                      <a:pPr marL="0" marR="0" lvl="0" indent="0" algn="ctr" rtl="0">
                        <a:lnSpc>
                          <a:spcPct val="100000"/>
                        </a:lnSpc>
                        <a:spcBef>
                          <a:spcPts val="0"/>
                        </a:spcBef>
                        <a:spcAft>
                          <a:spcPts val="0"/>
                        </a:spcAft>
                        <a:buNone/>
                      </a:pPr>
                      <a:r>
                        <a:rPr lang="en-GB" b="1">
                          <a:latin typeface="Quicksand"/>
                          <a:ea typeface="Quicksand"/>
                          <a:cs typeface="Quicksand"/>
                          <a:sym typeface="Quicksand"/>
                        </a:rPr>
                        <a:t>Condition</a:t>
                      </a:r>
                      <a:endParaRPr b="1">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solidFill>
                      <a:srgbClr val="D9D9D9"/>
                    </a:solidFill>
                  </a:tcPr>
                </a:tc>
                <a:tc>
                  <a:txBody>
                    <a:bodyPr/>
                    <a:lstStyle/>
                    <a:p>
                      <a:pPr marL="0" marR="0" lvl="0" indent="0" algn="ctr" rtl="0">
                        <a:lnSpc>
                          <a:spcPct val="100000"/>
                        </a:lnSpc>
                        <a:spcBef>
                          <a:spcPts val="0"/>
                        </a:spcBef>
                        <a:spcAft>
                          <a:spcPts val="0"/>
                        </a:spcAft>
                        <a:buNone/>
                      </a:pPr>
                      <a:r>
                        <a:rPr lang="en-GB" b="1">
                          <a:latin typeface="Quicksand"/>
                          <a:ea typeface="Quicksand"/>
                          <a:cs typeface="Quicksand"/>
                          <a:sym typeface="Quicksand"/>
                        </a:rPr>
                        <a:t>Output</a:t>
                      </a:r>
                      <a:endParaRPr b="1">
                        <a:latin typeface="Quicksand"/>
                        <a:ea typeface="Quicksand"/>
                        <a:cs typeface="Quicksand"/>
                        <a:sym typeface="Quicksand"/>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solidFill>
                      <a:srgbClr val="D9D9D9"/>
                    </a:solidFill>
                  </a:tcPr>
                </a:tc>
                <a:extLst>
                  <a:ext uri="{0D108BD9-81ED-4DB2-BD59-A6C34878D82A}">
                    <a16:rowId xmlns:a16="http://schemas.microsoft.com/office/drawing/2014/main" val="10000"/>
                  </a:ext>
                </a:extLst>
              </a:tr>
              <a:tr h="213350">
                <a:tc>
                  <a:txBody>
                    <a:bodyPr/>
                    <a:lstStyle/>
                    <a:p>
                      <a:pPr marL="0" lvl="0" indent="0" algn="ctr" rtl="0">
                        <a:spcBef>
                          <a:spcPts val="0"/>
                        </a:spcBef>
                        <a:spcAft>
                          <a:spcPts val="0"/>
                        </a:spcAft>
                        <a:buNone/>
                      </a:pPr>
                      <a:r>
                        <a:rPr lang="en-GB">
                          <a:latin typeface="Roboto Mono"/>
                          <a:ea typeface="Roboto Mono"/>
                          <a:cs typeface="Roboto Mono"/>
                          <a:sym typeface="Roboto Mono"/>
                        </a:rPr>
                        <a:t>2</a:t>
                      </a: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r>
                        <a:rPr lang="en-GB">
                          <a:latin typeface="Roboto Mono"/>
                          <a:ea typeface="Roboto Mono"/>
                          <a:cs typeface="Roboto Mono"/>
                          <a:sym typeface="Roboto Mono"/>
                        </a:rPr>
                        <a:t>6</a:t>
                      </a: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00000"/>
                        </a:lnSpc>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00000"/>
                        </a:lnSpc>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extLst>
                  <a:ext uri="{0D108BD9-81ED-4DB2-BD59-A6C34878D82A}">
                    <a16:rowId xmlns:a16="http://schemas.microsoft.com/office/drawing/2014/main" val="10001"/>
                  </a:ext>
                </a:extLst>
              </a:tr>
              <a:tr h="213350">
                <a:tc>
                  <a:txBody>
                    <a:bodyPr/>
                    <a:lstStyle/>
                    <a:p>
                      <a:pPr marL="0" lvl="0" indent="0" algn="ctr" rtl="0">
                        <a:spcBef>
                          <a:spcPts val="0"/>
                        </a:spcBef>
                        <a:spcAft>
                          <a:spcPts val="0"/>
                        </a:spcAft>
                        <a:buNone/>
                      </a:pPr>
                      <a:r>
                        <a:rPr lang="en-GB">
                          <a:latin typeface="Roboto Mono"/>
                          <a:ea typeface="Roboto Mono"/>
                          <a:cs typeface="Roboto Mono"/>
                          <a:sym typeface="Roboto Mono"/>
                        </a:rPr>
                        <a:t>3</a:t>
                      </a: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r>
                        <a:rPr lang="en-GB">
                          <a:latin typeface="Roboto Mono"/>
                          <a:ea typeface="Roboto Mono"/>
                          <a:cs typeface="Roboto Mono"/>
                          <a:sym typeface="Roboto Mono"/>
                        </a:rPr>
                        <a:t>True</a:t>
                      </a: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extLst>
                  <a:ext uri="{0D108BD9-81ED-4DB2-BD59-A6C34878D82A}">
                    <a16:rowId xmlns:a16="http://schemas.microsoft.com/office/drawing/2014/main" val="10002"/>
                  </a:ext>
                </a:extLst>
              </a:tr>
              <a:tr h="213350">
                <a:tc>
                  <a:txBody>
                    <a:bodyPr/>
                    <a:lstStyle/>
                    <a:p>
                      <a:pPr marL="0" lvl="0" indent="0" algn="ctr" rtl="0">
                        <a:spcBef>
                          <a:spcPts val="0"/>
                        </a:spcBef>
                        <a:spcAft>
                          <a:spcPts val="0"/>
                        </a:spcAft>
                        <a:buNone/>
                      </a:pPr>
                      <a:r>
                        <a:rPr lang="en-GB">
                          <a:latin typeface="Roboto Mono"/>
                          <a:ea typeface="Roboto Mono"/>
                          <a:cs typeface="Roboto Mono"/>
                          <a:sym typeface="Roboto Mono"/>
                        </a:rPr>
                        <a:t>4</a:t>
                      </a: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00000"/>
                        </a:lnSpc>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r>
                        <a:rPr lang="en-GB">
                          <a:latin typeface="Roboto Mono"/>
                          <a:ea typeface="Roboto Mono"/>
                          <a:cs typeface="Roboto Mono"/>
                          <a:sym typeface="Roboto Mono"/>
                        </a:rPr>
                        <a:t>True</a:t>
                      </a: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extLst>
                  <a:ext uri="{0D108BD9-81ED-4DB2-BD59-A6C34878D82A}">
                    <a16:rowId xmlns:a16="http://schemas.microsoft.com/office/drawing/2014/main" val="10003"/>
                  </a:ext>
                </a:extLst>
              </a:tr>
              <a:tr h="213350">
                <a:tc>
                  <a:txBody>
                    <a:bodyPr/>
                    <a:lstStyle/>
                    <a:p>
                      <a:pPr marL="0" lvl="0" indent="0" algn="ctr" rtl="0">
                        <a:spcBef>
                          <a:spcPts val="0"/>
                        </a:spcBef>
                        <a:spcAft>
                          <a:spcPts val="0"/>
                        </a:spcAft>
                        <a:buNone/>
                      </a:pPr>
                      <a:r>
                        <a:rPr lang="en-GB">
                          <a:latin typeface="Roboto Mono"/>
                          <a:ea typeface="Roboto Mono"/>
                          <a:cs typeface="Roboto Mono"/>
                          <a:sym typeface="Roboto Mono"/>
                        </a:rPr>
                        <a:t>5</a:t>
                      </a: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00000"/>
                        </a:lnSpc>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r>
                        <a:rPr lang="en-GB">
                          <a:latin typeface="Roboto Mono"/>
                          <a:ea typeface="Roboto Mono"/>
                          <a:cs typeface="Roboto Mono"/>
                          <a:sym typeface="Roboto Mono"/>
                        </a:rPr>
                        <a:t>6</a:t>
                      </a: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extLst>
                  <a:ext uri="{0D108BD9-81ED-4DB2-BD59-A6C34878D82A}">
                    <a16:rowId xmlns:a16="http://schemas.microsoft.com/office/drawing/2014/main" val="10004"/>
                  </a:ext>
                </a:extLst>
              </a:tr>
              <a:tr h="213350">
                <a:tc>
                  <a:txBody>
                    <a:bodyPr/>
                    <a:lstStyle/>
                    <a:p>
                      <a:pPr marL="0" lvl="0" indent="0" algn="ctr" rtl="0">
                        <a:spcBef>
                          <a:spcPts val="0"/>
                        </a:spcBef>
                        <a:spcAft>
                          <a:spcPts val="0"/>
                        </a:spcAft>
                        <a:buNone/>
                      </a:pPr>
                      <a:r>
                        <a:rPr lang="en-GB">
                          <a:latin typeface="Roboto Mono"/>
                          <a:ea typeface="Roboto Mono"/>
                          <a:cs typeface="Roboto Mono"/>
                          <a:sym typeface="Roboto Mono"/>
                        </a:rPr>
                        <a:t>6</a:t>
                      </a: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r>
                        <a:rPr lang="en-GB">
                          <a:latin typeface="Roboto Mono"/>
                          <a:ea typeface="Roboto Mono"/>
                          <a:cs typeface="Roboto Mono"/>
                          <a:sym typeface="Roboto Mono"/>
                        </a:rPr>
                        <a:t>5</a:t>
                      </a: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00000"/>
                        </a:lnSpc>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extLst>
                  <a:ext uri="{0D108BD9-81ED-4DB2-BD59-A6C34878D82A}">
                    <a16:rowId xmlns:a16="http://schemas.microsoft.com/office/drawing/2014/main" val="10005"/>
                  </a:ext>
                </a:extLst>
              </a:tr>
              <a:tr h="213350">
                <a:tc>
                  <a:txBody>
                    <a:bodyPr/>
                    <a:lstStyle/>
                    <a:p>
                      <a:pPr marL="0" lvl="0" indent="0" algn="ctr" rtl="0">
                        <a:spcBef>
                          <a:spcPts val="0"/>
                        </a:spcBef>
                        <a:spcAft>
                          <a:spcPts val="0"/>
                        </a:spcAft>
                        <a:buNone/>
                      </a:pPr>
                      <a:r>
                        <a:rPr lang="en-GB">
                          <a:latin typeface="Roboto Mono"/>
                          <a:ea typeface="Roboto Mono"/>
                          <a:cs typeface="Roboto Mono"/>
                          <a:sym typeface="Roboto Mono"/>
                        </a:rPr>
                        <a:t>3</a:t>
                      </a: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00000"/>
                        </a:lnSpc>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r>
                        <a:rPr lang="en-GB">
                          <a:latin typeface="Roboto Mono"/>
                          <a:ea typeface="Roboto Mono"/>
                          <a:cs typeface="Roboto Mono"/>
                          <a:sym typeface="Roboto Mono"/>
                        </a:rPr>
                        <a:t>True</a:t>
                      </a: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extLst>
                  <a:ext uri="{0D108BD9-81ED-4DB2-BD59-A6C34878D82A}">
                    <a16:rowId xmlns:a16="http://schemas.microsoft.com/office/drawing/2014/main" val="10006"/>
                  </a:ext>
                </a:extLst>
              </a:tr>
              <a:tr h="213350">
                <a:tc>
                  <a:txBody>
                    <a:bodyPr/>
                    <a:lstStyle/>
                    <a:p>
                      <a:pPr marL="0" lvl="0" indent="0" algn="ctr" rtl="0">
                        <a:spcBef>
                          <a:spcPts val="0"/>
                        </a:spcBef>
                        <a:spcAft>
                          <a:spcPts val="0"/>
                        </a:spcAft>
                        <a:buNone/>
                      </a:pPr>
                      <a:r>
                        <a:rPr lang="en-GB">
                          <a:latin typeface="Roboto Mono"/>
                          <a:ea typeface="Roboto Mono"/>
                          <a:cs typeface="Roboto Mono"/>
                          <a:sym typeface="Roboto Mono"/>
                        </a:rPr>
                        <a:t>4</a:t>
                      </a: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00000"/>
                        </a:lnSpc>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r>
                        <a:rPr lang="en-GB">
                          <a:latin typeface="Roboto Mono"/>
                          <a:ea typeface="Roboto Mono"/>
                          <a:cs typeface="Roboto Mono"/>
                          <a:sym typeface="Roboto Mono"/>
                        </a:rPr>
                        <a:t>False</a:t>
                      </a: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extLst>
                  <a:ext uri="{0D108BD9-81ED-4DB2-BD59-A6C34878D82A}">
                    <a16:rowId xmlns:a16="http://schemas.microsoft.com/office/drawing/2014/main" val="10007"/>
                  </a:ext>
                </a:extLst>
              </a:tr>
              <a:tr h="213350">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00000"/>
                        </a:lnSpc>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extLst>
                  <a:ext uri="{0D108BD9-81ED-4DB2-BD59-A6C34878D82A}">
                    <a16:rowId xmlns:a16="http://schemas.microsoft.com/office/drawing/2014/main" val="10008"/>
                  </a:ext>
                </a:extLst>
              </a:tr>
              <a:tr h="213350">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00000"/>
                        </a:lnSpc>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extLst>
                  <a:ext uri="{0D108BD9-81ED-4DB2-BD59-A6C34878D82A}">
                    <a16:rowId xmlns:a16="http://schemas.microsoft.com/office/drawing/2014/main" val="10009"/>
                  </a:ext>
                </a:extLst>
              </a:tr>
              <a:tr h="213350">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00000"/>
                        </a:lnSpc>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extLst>
                  <a:ext uri="{0D108BD9-81ED-4DB2-BD59-A6C34878D82A}">
                    <a16:rowId xmlns:a16="http://schemas.microsoft.com/office/drawing/2014/main" val="10010"/>
                  </a:ext>
                </a:extLst>
              </a:tr>
              <a:tr h="213350">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00000"/>
                        </a:lnSpc>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extLst>
                  <a:ext uri="{0D108BD9-81ED-4DB2-BD59-A6C34878D82A}">
                    <a16:rowId xmlns:a16="http://schemas.microsoft.com/office/drawing/2014/main" val="10011"/>
                  </a:ext>
                </a:extLst>
              </a:tr>
              <a:tr h="213350">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00000"/>
                        </a:lnSpc>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extLst>
                  <a:ext uri="{0D108BD9-81ED-4DB2-BD59-A6C34878D82A}">
                    <a16:rowId xmlns:a16="http://schemas.microsoft.com/office/drawing/2014/main" val="10012"/>
                  </a:ext>
                </a:extLst>
              </a:tr>
              <a:tr h="213350">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00000"/>
                        </a:lnSpc>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extLst>
                  <a:ext uri="{0D108BD9-81ED-4DB2-BD59-A6C34878D82A}">
                    <a16:rowId xmlns:a16="http://schemas.microsoft.com/office/drawing/2014/main" val="10013"/>
                  </a:ext>
                </a:extLst>
              </a:tr>
              <a:tr h="213350">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00000"/>
                        </a:lnSpc>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00000"/>
                        </a:lnSpc>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extLst>
                  <a:ext uri="{0D108BD9-81ED-4DB2-BD59-A6C34878D82A}">
                    <a16:rowId xmlns:a16="http://schemas.microsoft.com/office/drawing/2014/main" val="10014"/>
                  </a:ext>
                </a:extLst>
              </a:tr>
              <a:tr h="213350">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00000"/>
                        </a:lnSpc>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extLst>
                  <a:ext uri="{0D108BD9-81ED-4DB2-BD59-A6C34878D82A}">
                    <a16:rowId xmlns:a16="http://schemas.microsoft.com/office/drawing/2014/main" val="10015"/>
                  </a:ext>
                </a:extLst>
              </a:tr>
              <a:tr h="213350">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00000"/>
                        </a:lnSpc>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00000"/>
                        </a:lnSpc>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extLst>
                  <a:ext uri="{0D108BD9-81ED-4DB2-BD59-A6C34878D82A}">
                    <a16:rowId xmlns:a16="http://schemas.microsoft.com/office/drawing/2014/main" val="10016"/>
                  </a:ext>
                </a:extLst>
              </a:tr>
            </a:tbl>
          </a:graphicData>
        </a:graphic>
      </p:graphicFrame>
      <p:graphicFrame>
        <p:nvGraphicFramePr>
          <p:cNvPr id="465" name="Google Shape;465;p39"/>
          <p:cNvGraphicFramePr/>
          <p:nvPr/>
        </p:nvGraphicFramePr>
        <p:xfrm>
          <a:off x="310900" y="1168925"/>
          <a:ext cx="4111700" cy="1686560"/>
        </p:xfrm>
        <a:graphic>
          <a:graphicData uri="http://schemas.openxmlformats.org/drawingml/2006/table">
            <a:tbl>
              <a:tblPr>
                <a:noFill/>
                <a:tableStyleId>{7304AA0F-B8CD-4632-B2D9-FE46D024B69D}</a:tableStyleId>
              </a:tblPr>
              <a:tblGrid>
                <a:gridCol w="377800">
                  <a:extLst>
                    <a:ext uri="{9D8B030D-6E8A-4147-A177-3AD203B41FA5}">
                      <a16:colId xmlns:a16="http://schemas.microsoft.com/office/drawing/2014/main" val="20000"/>
                    </a:ext>
                  </a:extLst>
                </a:gridCol>
                <a:gridCol w="3733900">
                  <a:extLst>
                    <a:ext uri="{9D8B030D-6E8A-4147-A177-3AD203B41FA5}">
                      <a16:colId xmlns:a16="http://schemas.microsoft.com/office/drawing/2014/main" val="20001"/>
                    </a:ext>
                  </a:extLst>
                </a:gridCol>
              </a:tblGrid>
              <a:tr h="393700">
                <a:tc>
                  <a:txBody>
                    <a:bodyPr/>
                    <a:lstStyle/>
                    <a:p>
                      <a:pPr marL="0" lvl="0" indent="0" algn="r" rtl="0">
                        <a:spcBef>
                          <a:spcPts val="0"/>
                        </a:spcBef>
                        <a:spcAft>
                          <a:spcPts val="0"/>
                        </a:spcAft>
                        <a:buNone/>
                      </a:pPr>
                      <a:r>
                        <a:rPr lang="en-GB">
                          <a:solidFill>
                            <a:srgbClr val="666666"/>
                          </a:solidFill>
                          <a:latin typeface="Roboto Mono"/>
                          <a:ea typeface="Roboto Mono"/>
                          <a:cs typeface="Roboto Mono"/>
                          <a:sym typeface="Roboto Mono"/>
                        </a:rPr>
                        <a:t>1</a:t>
                      </a:r>
                      <a:endParaRPr>
                        <a:solidFill>
                          <a:srgbClr val="666666"/>
                        </a:solidFill>
                        <a:latin typeface="Roboto Mono"/>
                        <a:ea typeface="Roboto Mono"/>
                        <a:cs typeface="Roboto Mono"/>
                        <a:sym typeface="Roboto Mono"/>
                      </a:endParaRPr>
                    </a:p>
                    <a:p>
                      <a:pPr marL="0" lvl="0" indent="0" algn="r" rtl="0">
                        <a:spcBef>
                          <a:spcPts val="0"/>
                        </a:spcBef>
                        <a:spcAft>
                          <a:spcPts val="0"/>
                        </a:spcAft>
                        <a:buNone/>
                      </a:pPr>
                      <a:r>
                        <a:rPr lang="en-GB">
                          <a:solidFill>
                            <a:srgbClr val="666666"/>
                          </a:solidFill>
                          <a:latin typeface="Roboto Mono"/>
                          <a:ea typeface="Roboto Mono"/>
                          <a:cs typeface="Roboto Mono"/>
                          <a:sym typeface="Roboto Mono"/>
                        </a:rPr>
                        <a:t>2</a:t>
                      </a:r>
                      <a:endParaRPr>
                        <a:solidFill>
                          <a:srgbClr val="666666"/>
                        </a:solidFill>
                        <a:latin typeface="Roboto Mono"/>
                        <a:ea typeface="Roboto Mono"/>
                        <a:cs typeface="Roboto Mono"/>
                        <a:sym typeface="Roboto Mono"/>
                      </a:endParaRPr>
                    </a:p>
                    <a:p>
                      <a:pPr marL="0" lvl="0" indent="0" algn="r" rtl="0">
                        <a:spcBef>
                          <a:spcPts val="600"/>
                        </a:spcBef>
                        <a:spcAft>
                          <a:spcPts val="0"/>
                        </a:spcAft>
                        <a:buNone/>
                      </a:pPr>
                      <a:r>
                        <a:rPr lang="en-GB">
                          <a:solidFill>
                            <a:srgbClr val="666666"/>
                          </a:solidFill>
                          <a:latin typeface="Roboto Mono"/>
                          <a:ea typeface="Roboto Mono"/>
                          <a:cs typeface="Roboto Mono"/>
                          <a:sym typeface="Roboto Mono"/>
                        </a:rPr>
                        <a:t>3</a:t>
                      </a:r>
                      <a:endParaRPr>
                        <a:solidFill>
                          <a:srgbClr val="666666"/>
                        </a:solidFill>
                        <a:latin typeface="Roboto Mono"/>
                        <a:ea typeface="Roboto Mono"/>
                        <a:cs typeface="Roboto Mono"/>
                        <a:sym typeface="Roboto Mono"/>
                      </a:endParaRPr>
                    </a:p>
                    <a:p>
                      <a:pPr marL="0" lvl="0" indent="0" algn="r" rtl="0">
                        <a:spcBef>
                          <a:spcPts val="600"/>
                        </a:spcBef>
                        <a:spcAft>
                          <a:spcPts val="0"/>
                        </a:spcAft>
                        <a:buNone/>
                      </a:pPr>
                      <a:r>
                        <a:rPr lang="en-GB">
                          <a:solidFill>
                            <a:srgbClr val="666666"/>
                          </a:solidFill>
                          <a:latin typeface="Roboto Mono"/>
                          <a:ea typeface="Roboto Mono"/>
                          <a:cs typeface="Roboto Mono"/>
                          <a:sym typeface="Roboto Mono"/>
                        </a:rPr>
                        <a:t>4</a:t>
                      </a:r>
                      <a:endParaRPr>
                        <a:solidFill>
                          <a:srgbClr val="666666"/>
                        </a:solidFill>
                        <a:latin typeface="Roboto Mono"/>
                        <a:ea typeface="Roboto Mono"/>
                        <a:cs typeface="Roboto Mono"/>
                        <a:sym typeface="Roboto Mono"/>
                      </a:endParaRPr>
                    </a:p>
                    <a:p>
                      <a:pPr marL="0" lvl="0" indent="0" algn="r" rtl="0">
                        <a:spcBef>
                          <a:spcPts val="0"/>
                        </a:spcBef>
                        <a:spcAft>
                          <a:spcPts val="0"/>
                        </a:spcAft>
                        <a:buNone/>
                      </a:pPr>
                      <a:r>
                        <a:rPr lang="en-GB">
                          <a:solidFill>
                            <a:srgbClr val="666666"/>
                          </a:solidFill>
                          <a:latin typeface="Roboto Mono"/>
                          <a:ea typeface="Roboto Mono"/>
                          <a:cs typeface="Roboto Mono"/>
                          <a:sym typeface="Roboto Mono"/>
                        </a:rPr>
                        <a:t>5</a:t>
                      </a:r>
                      <a:endParaRPr>
                        <a:solidFill>
                          <a:srgbClr val="666666"/>
                        </a:solidFill>
                        <a:latin typeface="Roboto Mono"/>
                        <a:ea typeface="Roboto Mono"/>
                        <a:cs typeface="Roboto Mono"/>
                        <a:sym typeface="Roboto Mono"/>
                      </a:endParaRPr>
                    </a:p>
                    <a:p>
                      <a:pPr marL="0" lvl="0" indent="0" algn="r" rtl="0">
                        <a:spcBef>
                          <a:spcPts val="600"/>
                        </a:spcBef>
                        <a:spcAft>
                          <a:spcPts val="0"/>
                        </a:spcAft>
                        <a:buNone/>
                      </a:pPr>
                      <a:r>
                        <a:rPr lang="en-GB">
                          <a:solidFill>
                            <a:srgbClr val="666666"/>
                          </a:solidFill>
                          <a:latin typeface="Roboto Mono"/>
                          <a:ea typeface="Roboto Mono"/>
                          <a:cs typeface="Roboto Mono"/>
                          <a:sym typeface="Roboto Mono"/>
                        </a:rPr>
                        <a:t>6</a:t>
                      </a:r>
                      <a:endParaRPr>
                        <a:solidFill>
                          <a:srgbClr val="666666"/>
                        </a:solidFill>
                        <a:latin typeface="Roboto Mono"/>
                        <a:ea typeface="Roboto Mono"/>
                        <a:cs typeface="Roboto Mono"/>
                        <a:sym typeface="Roboto Mono"/>
                      </a:endParaRPr>
                    </a:p>
                  </a:txBody>
                  <a:tcPr marL="88900" marR="88900" marT="88900" marB="88900">
                    <a:lnL w="12700" cap="flat" cmpd="sng">
                      <a:solidFill>
                        <a:srgbClr val="FFFFFF">
                          <a:alpha val="0"/>
                        </a:srgbClr>
                      </a:solidFill>
                      <a:prstDash val="solid"/>
                      <a:round/>
                      <a:headEnd type="none" w="sm" len="sm"/>
                      <a:tailEnd type="none" w="sm" len="sm"/>
                    </a:lnL>
                    <a:lnR w="12700" cap="flat" cmpd="sng">
                      <a:solidFill>
                        <a:srgbClr val="FFFFFF">
                          <a:alpha val="0"/>
                        </a:srgbClr>
                      </a:solidFill>
                      <a:prstDash val="solid"/>
                      <a:round/>
                      <a:headEnd type="none" w="sm" len="sm"/>
                      <a:tailEnd type="none" w="sm" len="sm"/>
                    </a:lnR>
                    <a:lnT w="12700" cap="flat" cmpd="sng">
                      <a:solidFill>
                        <a:srgbClr val="FFFFFF">
                          <a:alpha val="0"/>
                        </a:srgbClr>
                      </a:solidFill>
                      <a:prstDash val="solid"/>
                      <a:round/>
                      <a:headEnd type="none" w="sm" len="sm"/>
                      <a:tailEnd type="none" w="sm" len="sm"/>
                    </a:lnT>
                    <a:lnB w="12700" cap="flat" cmpd="sng">
                      <a:solidFill>
                        <a:srgbClr val="FFFFFF">
                          <a:alpha val="0"/>
                        </a:srgbClr>
                      </a:solidFill>
                      <a:prstDash val="solid"/>
                      <a:round/>
                      <a:headEnd type="none" w="sm" len="sm"/>
                      <a:tailEnd type="none" w="sm" len="sm"/>
                    </a:lnB>
                    <a:solidFill>
                      <a:srgbClr val="EFEFEF"/>
                    </a:solidFill>
                  </a:tcPr>
                </a:tc>
                <a:tc>
                  <a:txBody>
                    <a:bodyPr/>
                    <a:lstStyle/>
                    <a:p>
                      <a:pPr marL="0" lvl="0" indent="0" algn="l" rtl="0">
                        <a:spcBef>
                          <a:spcPts val="0"/>
                        </a:spcBef>
                        <a:spcAft>
                          <a:spcPts val="0"/>
                        </a:spcAft>
                        <a:buNone/>
                      </a:pPr>
                      <a:r>
                        <a:rPr lang="en-GB">
                          <a:latin typeface="Roboto Mono"/>
                          <a:ea typeface="Roboto Mono"/>
                          <a:cs typeface="Roboto Mono"/>
                          <a:sym typeface="Roboto Mono"/>
                        </a:rPr>
                        <a:t>print("Enter a number:")</a:t>
                      </a:r>
                      <a:endParaRPr>
                        <a:latin typeface="Roboto Mono"/>
                        <a:ea typeface="Roboto Mono"/>
                        <a:cs typeface="Roboto Mono"/>
                        <a:sym typeface="Roboto Mono"/>
                      </a:endParaRPr>
                    </a:p>
                    <a:p>
                      <a:pPr marL="0" lvl="0" indent="0" algn="l" rtl="0">
                        <a:spcBef>
                          <a:spcPts val="0"/>
                        </a:spcBef>
                        <a:spcAft>
                          <a:spcPts val="0"/>
                        </a:spcAft>
                        <a:buNone/>
                      </a:pPr>
                      <a:r>
                        <a:rPr lang="en-GB">
                          <a:latin typeface="Roboto Mono"/>
                          <a:ea typeface="Roboto Mono"/>
                          <a:cs typeface="Roboto Mono"/>
                          <a:sym typeface="Roboto Mono"/>
                        </a:rPr>
                        <a:t>num = int(input())</a:t>
                      </a:r>
                      <a:endParaRPr>
                        <a:latin typeface="Roboto Mono"/>
                        <a:ea typeface="Roboto Mono"/>
                        <a:cs typeface="Roboto Mono"/>
                        <a:sym typeface="Roboto Mono"/>
                      </a:endParaRPr>
                    </a:p>
                    <a:p>
                      <a:pPr marL="0" lvl="0" indent="0" algn="l" rtl="0">
                        <a:spcBef>
                          <a:spcPts val="600"/>
                        </a:spcBef>
                        <a:spcAft>
                          <a:spcPts val="0"/>
                        </a:spcAft>
                        <a:buNone/>
                      </a:pPr>
                      <a:r>
                        <a:rPr lang="en-GB">
                          <a:latin typeface="Roboto Mono"/>
                          <a:ea typeface="Roboto Mono"/>
                          <a:cs typeface="Roboto Mono"/>
                          <a:sym typeface="Roboto Mono"/>
                        </a:rPr>
                        <a:t>while num &gt; 2:</a:t>
                      </a:r>
                      <a:endParaRPr>
                        <a:latin typeface="Roboto Mono"/>
                        <a:ea typeface="Roboto Mono"/>
                        <a:cs typeface="Roboto Mono"/>
                        <a:sym typeface="Roboto Mono"/>
                      </a:endParaRPr>
                    </a:p>
                    <a:p>
                      <a:pPr marL="0" lvl="0" indent="0" algn="l" rtl="0">
                        <a:spcBef>
                          <a:spcPts val="600"/>
                        </a:spcBef>
                        <a:spcAft>
                          <a:spcPts val="0"/>
                        </a:spcAft>
                        <a:buNone/>
                      </a:pPr>
                      <a:r>
                        <a:rPr lang="en-GB">
                          <a:latin typeface="Roboto Mono"/>
                          <a:ea typeface="Roboto Mono"/>
                          <a:cs typeface="Roboto Mono"/>
                          <a:sym typeface="Roboto Mono"/>
                        </a:rPr>
                        <a:t>  </a:t>
                      </a:r>
                      <a:r>
                        <a:rPr lang="en-GB">
                          <a:highlight>
                            <a:srgbClr val="FFFFFF"/>
                          </a:highlight>
                          <a:latin typeface="Roboto Mono"/>
                          <a:ea typeface="Roboto Mono"/>
                          <a:cs typeface="Roboto Mono"/>
                          <a:sym typeface="Roboto Mono"/>
                        </a:rPr>
                        <a:t>if num % 3 == 0:</a:t>
                      </a:r>
                      <a:endParaRPr>
                        <a:highlight>
                          <a:srgbClr val="FFFFFF"/>
                        </a:highlight>
                        <a:latin typeface="Roboto Mono"/>
                        <a:ea typeface="Roboto Mono"/>
                        <a:cs typeface="Roboto Mono"/>
                        <a:sym typeface="Roboto Mono"/>
                      </a:endParaRPr>
                    </a:p>
                    <a:p>
                      <a:pPr marL="0" lvl="0" indent="0" algn="l" rtl="0">
                        <a:spcBef>
                          <a:spcPts val="0"/>
                        </a:spcBef>
                        <a:spcAft>
                          <a:spcPts val="0"/>
                        </a:spcAft>
                        <a:buNone/>
                      </a:pPr>
                      <a:r>
                        <a:rPr lang="en-GB">
                          <a:latin typeface="Roboto Mono"/>
                          <a:ea typeface="Roboto Mono"/>
                          <a:cs typeface="Roboto Mono"/>
                          <a:sym typeface="Roboto Mono"/>
                        </a:rPr>
                        <a:t>    print(num) </a:t>
                      </a:r>
                      <a:endParaRPr>
                        <a:latin typeface="Roboto Mono"/>
                        <a:ea typeface="Roboto Mono"/>
                        <a:cs typeface="Roboto Mono"/>
                        <a:sym typeface="Roboto Mono"/>
                      </a:endParaRPr>
                    </a:p>
                    <a:p>
                      <a:pPr marL="0" lvl="0" indent="0" algn="l" rtl="0">
                        <a:spcBef>
                          <a:spcPts val="600"/>
                        </a:spcBef>
                        <a:spcAft>
                          <a:spcPts val="0"/>
                        </a:spcAft>
                        <a:buNone/>
                      </a:pPr>
                      <a:r>
                        <a:rPr lang="en-GB">
                          <a:latin typeface="Roboto Mono"/>
                          <a:ea typeface="Roboto Mono"/>
                          <a:cs typeface="Roboto Mono"/>
                          <a:sym typeface="Roboto Mono"/>
                        </a:rPr>
                        <a:t>  num = num - 1</a:t>
                      </a:r>
                      <a:endParaRPr>
                        <a:latin typeface="Roboto Mono"/>
                        <a:ea typeface="Roboto Mono"/>
                        <a:cs typeface="Roboto Mono"/>
                        <a:sym typeface="Roboto Mono"/>
                      </a:endParaRPr>
                    </a:p>
                  </a:txBody>
                  <a:tcPr marL="88900" marR="88900" marT="88900" marB="88900">
                    <a:lnL w="12700" cap="flat" cmpd="sng">
                      <a:solidFill>
                        <a:srgbClr val="FFFFFF">
                          <a:alpha val="0"/>
                        </a:srgbClr>
                      </a:solidFill>
                      <a:prstDash val="solid"/>
                      <a:round/>
                      <a:headEnd type="none" w="sm" len="sm"/>
                      <a:tailEnd type="none" w="sm" len="sm"/>
                    </a:lnL>
                    <a:lnR w="12700" cap="flat" cmpd="sng">
                      <a:solidFill>
                        <a:srgbClr val="FFFFFF">
                          <a:alpha val="0"/>
                        </a:srgbClr>
                      </a:solidFill>
                      <a:prstDash val="solid"/>
                      <a:round/>
                      <a:headEnd type="none" w="sm" len="sm"/>
                      <a:tailEnd type="none" w="sm" len="sm"/>
                    </a:lnR>
                    <a:lnT w="12700" cap="flat" cmpd="sng">
                      <a:solidFill>
                        <a:srgbClr val="FFFFFF">
                          <a:alpha val="0"/>
                        </a:srgbClr>
                      </a:solidFill>
                      <a:prstDash val="solid"/>
                      <a:round/>
                      <a:headEnd type="none" w="sm" len="sm"/>
                      <a:tailEnd type="none" w="sm" len="sm"/>
                    </a:lnT>
                    <a:lnB w="12700" cap="flat" cmpd="sng">
                      <a:solidFill>
                        <a:srgbClr val="FFFFFF">
                          <a:alpha val="0"/>
                        </a:srgbClr>
                      </a:solidFill>
                      <a:prstDash val="solid"/>
                      <a:round/>
                      <a:headEnd type="none" w="sm" len="sm"/>
                      <a:tailEnd type="none" w="sm" len="sm"/>
                    </a:lnB>
                    <a:solidFill>
                      <a:srgbClr val="D9D9D9"/>
                    </a:solidFill>
                  </a:tcPr>
                </a:tc>
                <a:extLst>
                  <a:ext uri="{0D108BD9-81ED-4DB2-BD59-A6C34878D82A}">
                    <a16:rowId xmlns:a16="http://schemas.microsoft.com/office/drawing/2014/main" val="10000"/>
                  </a:ext>
                </a:extLst>
              </a:tr>
            </a:tbl>
          </a:graphicData>
        </a:graphic>
      </p:graphicFrame>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Shape 469"/>
        <p:cNvGrpSpPr/>
        <p:nvPr/>
      </p:nvGrpSpPr>
      <p:grpSpPr>
        <a:xfrm>
          <a:off x="0" y="0"/>
          <a:ext cx="0" cy="0"/>
          <a:chOff x="0" y="0"/>
          <a:chExt cx="0" cy="0"/>
        </a:xfrm>
      </p:grpSpPr>
      <p:sp>
        <p:nvSpPr>
          <p:cNvPr id="470" name="Google Shape;470;p40"/>
          <p:cNvSpPr txBox="1">
            <a:spLocks noGrp="1"/>
          </p:cNvSpPr>
          <p:nvPr>
            <p:ph type="title"/>
          </p:nvPr>
        </p:nvSpPr>
        <p:spPr>
          <a:xfrm>
            <a:off x="311400" y="314100"/>
            <a:ext cx="8521200" cy="6981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GB"/>
              <a:t>Trace table example</a:t>
            </a:r>
            <a:endParaRPr/>
          </a:p>
        </p:txBody>
      </p:sp>
      <p:sp>
        <p:nvSpPr>
          <p:cNvPr id="471" name="Google Shape;471;p40"/>
          <p:cNvSpPr txBox="1">
            <a:spLocks noGrp="1"/>
          </p:cNvSpPr>
          <p:nvPr>
            <p:ph type="subTitle" idx="3"/>
          </p:nvPr>
        </p:nvSpPr>
        <p:spPr>
          <a:xfrm>
            <a:off x="5257800" y="0"/>
            <a:ext cx="3564900" cy="314100"/>
          </a:xfrm>
          <a:prstGeom prst="rect">
            <a:avLst/>
          </a:prstGeom>
        </p:spPr>
        <p:txBody>
          <a:bodyPr spcFirstLastPara="1" wrap="square" lIns="91425" tIns="91425" rIns="0" bIns="91425" anchor="ctr" anchorCtr="0">
            <a:noAutofit/>
          </a:bodyPr>
          <a:lstStyle/>
          <a:p>
            <a:pPr marL="0" lvl="0" indent="0" algn="r" rtl="0">
              <a:spcBef>
                <a:spcPts val="0"/>
              </a:spcBef>
              <a:spcAft>
                <a:spcPts val="0"/>
              </a:spcAft>
              <a:buNone/>
            </a:pPr>
            <a:r>
              <a:rPr lang="en-GB"/>
              <a:t>Activity 1</a:t>
            </a:r>
            <a:endParaRPr/>
          </a:p>
        </p:txBody>
      </p:sp>
      <p:sp>
        <p:nvSpPr>
          <p:cNvPr id="472" name="Google Shape;472;p40"/>
          <p:cNvSpPr txBox="1"/>
          <p:nvPr/>
        </p:nvSpPr>
        <p:spPr>
          <a:xfrm>
            <a:off x="310900" y="3085350"/>
            <a:ext cx="4096500" cy="17067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GB" sz="1600">
                <a:solidFill>
                  <a:schemeClr val="dk1"/>
                </a:solidFill>
                <a:latin typeface="Quicksand"/>
                <a:ea typeface="Quicksand"/>
                <a:cs typeface="Quicksand"/>
                <a:sym typeface="Quicksand"/>
              </a:rPr>
              <a:t>As the condition for line </a:t>
            </a:r>
            <a:r>
              <a:rPr lang="en-GB" sz="1600">
                <a:solidFill>
                  <a:schemeClr val="dk1"/>
                </a:solidFill>
                <a:latin typeface="Roboto Mono"/>
                <a:ea typeface="Roboto Mono"/>
                <a:cs typeface="Roboto Mono"/>
                <a:sym typeface="Roboto Mono"/>
              </a:rPr>
              <a:t>4</a:t>
            </a:r>
            <a:r>
              <a:rPr lang="en-GB" sz="1600">
                <a:solidFill>
                  <a:schemeClr val="dk1"/>
                </a:solidFill>
                <a:latin typeface="Quicksand"/>
                <a:ea typeface="Quicksand"/>
                <a:cs typeface="Quicksand"/>
                <a:sym typeface="Quicksand"/>
              </a:rPr>
              <a:t> was </a:t>
            </a:r>
            <a:r>
              <a:rPr lang="en-GB" sz="1600">
                <a:solidFill>
                  <a:schemeClr val="dk1"/>
                </a:solidFill>
                <a:latin typeface="Roboto Mono"/>
                <a:ea typeface="Roboto Mono"/>
                <a:cs typeface="Roboto Mono"/>
                <a:sym typeface="Roboto Mono"/>
              </a:rPr>
              <a:t>False</a:t>
            </a:r>
            <a:r>
              <a:rPr lang="en-GB" sz="1600">
                <a:solidFill>
                  <a:schemeClr val="dk1"/>
                </a:solidFill>
                <a:latin typeface="Quicksand"/>
                <a:ea typeface="Quicksand"/>
                <a:cs typeface="Quicksand"/>
                <a:sym typeface="Quicksand"/>
              </a:rPr>
              <a:t>, we move on to line </a:t>
            </a:r>
            <a:r>
              <a:rPr lang="en-GB" sz="1600">
                <a:solidFill>
                  <a:schemeClr val="dk1"/>
                </a:solidFill>
                <a:latin typeface="Roboto Mono"/>
                <a:ea typeface="Roboto Mono"/>
                <a:cs typeface="Roboto Mono"/>
                <a:sym typeface="Roboto Mono"/>
              </a:rPr>
              <a:t>6</a:t>
            </a:r>
            <a:r>
              <a:rPr lang="en-GB" sz="1600">
                <a:solidFill>
                  <a:schemeClr val="dk1"/>
                </a:solidFill>
                <a:latin typeface="Quicksand"/>
                <a:ea typeface="Quicksand"/>
                <a:cs typeface="Quicksand"/>
                <a:sym typeface="Quicksand"/>
              </a:rPr>
              <a:t>. </a:t>
            </a:r>
            <a:endParaRPr sz="1600">
              <a:solidFill>
                <a:schemeClr val="dk1"/>
              </a:solidFill>
              <a:latin typeface="Quicksand"/>
              <a:ea typeface="Quicksand"/>
              <a:cs typeface="Quicksand"/>
              <a:sym typeface="Quicksand"/>
            </a:endParaRPr>
          </a:p>
          <a:p>
            <a:pPr marL="0" lvl="0" indent="0" algn="l" rtl="0">
              <a:lnSpc>
                <a:spcPct val="115000"/>
              </a:lnSpc>
              <a:spcBef>
                <a:spcPts val="1600"/>
              </a:spcBef>
              <a:spcAft>
                <a:spcPts val="1600"/>
              </a:spcAft>
              <a:buNone/>
            </a:pPr>
            <a:r>
              <a:rPr lang="en-GB" sz="1600">
                <a:solidFill>
                  <a:schemeClr val="dk1"/>
                </a:solidFill>
                <a:latin typeface="Quicksand"/>
                <a:ea typeface="Quicksand"/>
                <a:cs typeface="Quicksand"/>
                <a:sym typeface="Quicksand"/>
              </a:rPr>
              <a:t>Line </a:t>
            </a:r>
            <a:r>
              <a:rPr lang="en-GB" sz="1600">
                <a:solidFill>
                  <a:schemeClr val="dk1"/>
                </a:solidFill>
                <a:latin typeface="Roboto Mono"/>
                <a:ea typeface="Roboto Mono"/>
                <a:cs typeface="Roboto Mono"/>
                <a:sym typeface="Roboto Mono"/>
              </a:rPr>
              <a:t>6</a:t>
            </a:r>
            <a:r>
              <a:rPr lang="en-GB" sz="1600">
                <a:solidFill>
                  <a:schemeClr val="dk1"/>
                </a:solidFill>
                <a:latin typeface="Quicksand"/>
                <a:ea typeface="Quicksand"/>
                <a:cs typeface="Quicksand"/>
                <a:sym typeface="Quicksand"/>
              </a:rPr>
              <a:t> has a variable assignment so we record this. </a:t>
            </a:r>
            <a:endParaRPr sz="1600">
              <a:solidFill>
                <a:schemeClr val="dk1"/>
              </a:solidFill>
              <a:latin typeface="Quicksand"/>
              <a:ea typeface="Quicksand"/>
              <a:cs typeface="Quicksand"/>
              <a:sym typeface="Quicksand"/>
            </a:endParaRPr>
          </a:p>
        </p:txBody>
      </p:sp>
      <p:graphicFrame>
        <p:nvGraphicFramePr>
          <p:cNvPr id="473" name="Google Shape;473;p40"/>
          <p:cNvGraphicFramePr/>
          <p:nvPr/>
        </p:nvGraphicFramePr>
        <p:xfrm>
          <a:off x="4736600" y="1168925"/>
          <a:ext cx="4096500" cy="3627120"/>
        </p:xfrm>
        <a:graphic>
          <a:graphicData uri="http://schemas.openxmlformats.org/drawingml/2006/table">
            <a:tbl>
              <a:tblPr>
                <a:noFill/>
                <a:tableStyleId>{94A2C3CD-9DE3-408E-9214-E9A0C8484E3C}</a:tableStyleId>
              </a:tblPr>
              <a:tblGrid>
                <a:gridCol w="521325">
                  <a:extLst>
                    <a:ext uri="{9D8B030D-6E8A-4147-A177-3AD203B41FA5}">
                      <a16:colId xmlns:a16="http://schemas.microsoft.com/office/drawing/2014/main" val="20000"/>
                    </a:ext>
                  </a:extLst>
                </a:gridCol>
                <a:gridCol w="1266875">
                  <a:extLst>
                    <a:ext uri="{9D8B030D-6E8A-4147-A177-3AD203B41FA5}">
                      <a16:colId xmlns:a16="http://schemas.microsoft.com/office/drawing/2014/main" val="20001"/>
                    </a:ext>
                  </a:extLst>
                </a:gridCol>
                <a:gridCol w="1284175">
                  <a:extLst>
                    <a:ext uri="{9D8B030D-6E8A-4147-A177-3AD203B41FA5}">
                      <a16:colId xmlns:a16="http://schemas.microsoft.com/office/drawing/2014/main" val="20002"/>
                    </a:ext>
                  </a:extLst>
                </a:gridCol>
                <a:gridCol w="1024125">
                  <a:extLst>
                    <a:ext uri="{9D8B030D-6E8A-4147-A177-3AD203B41FA5}">
                      <a16:colId xmlns:a16="http://schemas.microsoft.com/office/drawing/2014/main" val="20003"/>
                    </a:ext>
                  </a:extLst>
                </a:gridCol>
              </a:tblGrid>
              <a:tr h="76275">
                <a:tc>
                  <a:txBody>
                    <a:bodyPr/>
                    <a:lstStyle/>
                    <a:p>
                      <a:pPr marL="0" lvl="0" indent="0" algn="ctr" rtl="0">
                        <a:lnSpc>
                          <a:spcPct val="100000"/>
                        </a:lnSpc>
                        <a:spcBef>
                          <a:spcPts val="0"/>
                        </a:spcBef>
                        <a:spcAft>
                          <a:spcPts val="0"/>
                        </a:spcAft>
                        <a:buNone/>
                      </a:pPr>
                      <a:r>
                        <a:rPr lang="en-GB">
                          <a:latin typeface="Quicksand"/>
                          <a:ea typeface="Quicksand"/>
                          <a:cs typeface="Quicksand"/>
                          <a:sym typeface="Quicksand"/>
                        </a:rPr>
                        <a:t>Line</a:t>
                      </a:r>
                      <a:endParaRPr>
                        <a:latin typeface="Quicksand"/>
                        <a:ea typeface="Quicksand"/>
                        <a:cs typeface="Quicksand"/>
                        <a:sym typeface="Quicksand"/>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solidFill>
                      <a:srgbClr val="D9D9D9"/>
                    </a:solidFill>
                  </a:tcPr>
                </a:tc>
                <a:tc>
                  <a:txBody>
                    <a:bodyPr/>
                    <a:lstStyle/>
                    <a:p>
                      <a:pPr marL="0" lvl="0" indent="0" algn="ctr" rtl="0">
                        <a:lnSpc>
                          <a:spcPct val="100000"/>
                        </a:lnSpc>
                        <a:spcBef>
                          <a:spcPts val="0"/>
                        </a:spcBef>
                        <a:spcAft>
                          <a:spcPts val="0"/>
                        </a:spcAft>
                        <a:buNone/>
                      </a:pPr>
                      <a:r>
                        <a:rPr lang="en-GB">
                          <a:latin typeface="Roboto Mono"/>
                          <a:ea typeface="Roboto Mono"/>
                          <a:cs typeface="Roboto Mono"/>
                          <a:sym typeface="Roboto Mono"/>
                        </a:rPr>
                        <a:t>num</a:t>
                      </a: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solidFill>
                      <a:srgbClr val="D9D9D9"/>
                    </a:solidFill>
                  </a:tcPr>
                </a:tc>
                <a:tc>
                  <a:txBody>
                    <a:bodyPr/>
                    <a:lstStyle/>
                    <a:p>
                      <a:pPr marL="0" marR="0" lvl="0" indent="0" algn="ctr" rtl="0">
                        <a:lnSpc>
                          <a:spcPct val="100000"/>
                        </a:lnSpc>
                        <a:spcBef>
                          <a:spcPts val="0"/>
                        </a:spcBef>
                        <a:spcAft>
                          <a:spcPts val="0"/>
                        </a:spcAft>
                        <a:buNone/>
                      </a:pPr>
                      <a:r>
                        <a:rPr lang="en-GB" b="1">
                          <a:latin typeface="Quicksand"/>
                          <a:ea typeface="Quicksand"/>
                          <a:cs typeface="Quicksand"/>
                          <a:sym typeface="Quicksand"/>
                        </a:rPr>
                        <a:t>Condition</a:t>
                      </a:r>
                      <a:endParaRPr b="1">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solidFill>
                      <a:srgbClr val="D9D9D9"/>
                    </a:solidFill>
                  </a:tcPr>
                </a:tc>
                <a:tc>
                  <a:txBody>
                    <a:bodyPr/>
                    <a:lstStyle/>
                    <a:p>
                      <a:pPr marL="0" marR="0" lvl="0" indent="0" algn="ctr" rtl="0">
                        <a:lnSpc>
                          <a:spcPct val="100000"/>
                        </a:lnSpc>
                        <a:spcBef>
                          <a:spcPts val="0"/>
                        </a:spcBef>
                        <a:spcAft>
                          <a:spcPts val="0"/>
                        </a:spcAft>
                        <a:buNone/>
                      </a:pPr>
                      <a:r>
                        <a:rPr lang="en-GB" b="1">
                          <a:latin typeface="Quicksand"/>
                          <a:ea typeface="Quicksand"/>
                          <a:cs typeface="Quicksand"/>
                          <a:sym typeface="Quicksand"/>
                        </a:rPr>
                        <a:t>Output</a:t>
                      </a:r>
                      <a:endParaRPr b="1">
                        <a:latin typeface="Quicksand"/>
                        <a:ea typeface="Quicksand"/>
                        <a:cs typeface="Quicksand"/>
                        <a:sym typeface="Quicksand"/>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solidFill>
                      <a:srgbClr val="D9D9D9"/>
                    </a:solidFill>
                  </a:tcPr>
                </a:tc>
                <a:extLst>
                  <a:ext uri="{0D108BD9-81ED-4DB2-BD59-A6C34878D82A}">
                    <a16:rowId xmlns:a16="http://schemas.microsoft.com/office/drawing/2014/main" val="10000"/>
                  </a:ext>
                </a:extLst>
              </a:tr>
              <a:tr h="213350">
                <a:tc>
                  <a:txBody>
                    <a:bodyPr/>
                    <a:lstStyle/>
                    <a:p>
                      <a:pPr marL="0" lvl="0" indent="0" algn="ctr" rtl="0">
                        <a:spcBef>
                          <a:spcPts val="0"/>
                        </a:spcBef>
                        <a:spcAft>
                          <a:spcPts val="0"/>
                        </a:spcAft>
                        <a:buNone/>
                      </a:pPr>
                      <a:r>
                        <a:rPr lang="en-GB">
                          <a:latin typeface="Roboto Mono"/>
                          <a:ea typeface="Roboto Mono"/>
                          <a:cs typeface="Roboto Mono"/>
                          <a:sym typeface="Roboto Mono"/>
                        </a:rPr>
                        <a:t>2</a:t>
                      </a: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r>
                        <a:rPr lang="en-GB">
                          <a:latin typeface="Roboto Mono"/>
                          <a:ea typeface="Roboto Mono"/>
                          <a:cs typeface="Roboto Mono"/>
                          <a:sym typeface="Roboto Mono"/>
                        </a:rPr>
                        <a:t>6</a:t>
                      </a: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00000"/>
                        </a:lnSpc>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00000"/>
                        </a:lnSpc>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extLst>
                  <a:ext uri="{0D108BD9-81ED-4DB2-BD59-A6C34878D82A}">
                    <a16:rowId xmlns:a16="http://schemas.microsoft.com/office/drawing/2014/main" val="10001"/>
                  </a:ext>
                </a:extLst>
              </a:tr>
              <a:tr h="213350">
                <a:tc>
                  <a:txBody>
                    <a:bodyPr/>
                    <a:lstStyle/>
                    <a:p>
                      <a:pPr marL="0" lvl="0" indent="0" algn="ctr" rtl="0">
                        <a:spcBef>
                          <a:spcPts val="0"/>
                        </a:spcBef>
                        <a:spcAft>
                          <a:spcPts val="0"/>
                        </a:spcAft>
                        <a:buNone/>
                      </a:pPr>
                      <a:r>
                        <a:rPr lang="en-GB">
                          <a:latin typeface="Roboto Mono"/>
                          <a:ea typeface="Roboto Mono"/>
                          <a:cs typeface="Roboto Mono"/>
                          <a:sym typeface="Roboto Mono"/>
                        </a:rPr>
                        <a:t>3</a:t>
                      </a: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r>
                        <a:rPr lang="en-GB">
                          <a:latin typeface="Roboto Mono"/>
                          <a:ea typeface="Roboto Mono"/>
                          <a:cs typeface="Roboto Mono"/>
                          <a:sym typeface="Roboto Mono"/>
                        </a:rPr>
                        <a:t>True</a:t>
                      </a: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extLst>
                  <a:ext uri="{0D108BD9-81ED-4DB2-BD59-A6C34878D82A}">
                    <a16:rowId xmlns:a16="http://schemas.microsoft.com/office/drawing/2014/main" val="10002"/>
                  </a:ext>
                </a:extLst>
              </a:tr>
              <a:tr h="213350">
                <a:tc>
                  <a:txBody>
                    <a:bodyPr/>
                    <a:lstStyle/>
                    <a:p>
                      <a:pPr marL="0" lvl="0" indent="0" algn="ctr" rtl="0">
                        <a:spcBef>
                          <a:spcPts val="0"/>
                        </a:spcBef>
                        <a:spcAft>
                          <a:spcPts val="0"/>
                        </a:spcAft>
                        <a:buNone/>
                      </a:pPr>
                      <a:r>
                        <a:rPr lang="en-GB">
                          <a:latin typeface="Roboto Mono"/>
                          <a:ea typeface="Roboto Mono"/>
                          <a:cs typeface="Roboto Mono"/>
                          <a:sym typeface="Roboto Mono"/>
                        </a:rPr>
                        <a:t>4</a:t>
                      </a: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00000"/>
                        </a:lnSpc>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r>
                        <a:rPr lang="en-GB">
                          <a:latin typeface="Roboto Mono"/>
                          <a:ea typeface="Roboto Mono"/>
                          <a:cs typeface="Roboto Mono"/>
                          <a:sym typeface="Roboto Mono"/>
                        </a:rPr>
                        <a:t>True</a:t>
                      </a: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extLst>
                  <a:ext uri="{0D108BD9-81ED-4DB2-BD59-A6C34878D82A}">
                    <a16:rowId xmlns:a16="http://schemas.microsoft.com/office/drawing/2014/main" val="10003"/>
                  </a:ext>
                </a:extLst>
              </a:tr>
              <a:tr h="213350">
                <a:tc>
                  <a:txBody>
                    <a:bodyPr/>
                    <a:lstStyle/>
                    <a:p>
                      <a:pPr marL="0" lvl="0" indent="0" algn="ctr" rtl="0">
                        <a:spcBef>
                          <a:spcPts val="0"/>
                        </a:spcBef>
                        <a:spcAft>
                          <a:spcPts val="0"/>
                        </a:spcAft>
                        <a:buNone/>
                      </a:pPr>
                      <a:r>
                        <a:rPr lang="en-GB">
                          <a:latin typeface="Roboto Mono"/>
                          <a:ea typeface="Roboto Mono"/>
                          <a:cs typeface="Roboto Mono"/>
                          <a:sym typeface="Roboto Mono"/>
                        </a:rPr>
                        <a:t>5</a:t>
                      </a: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00000"/>
                        </a:lnSpc>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r>
                        <a:rPr lang="en-GB">
                          <a:latin typeface="Roboto Mono"/>
                          <a:ea typeface="Roboto Mono"/>
                          <a:cs typeface="Roboto Mono"/>
                          <a:sym typeface="Roboto Mono"/>
                        </a:rPr>
                        <a:t>6</a:t>
                      </a: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extLst>
                  <a:ext uri="{0D108BD9-81ED-4DB2-BD59-A6C34878D82A}">
                    <a16:rowId xmlns:a16="http://schemas.microsoft.com/office/drawing/2014/main" val="10004"/>
                  </a:ext>
                </a:extLst>
              </a:tr>
              <a:tr h="213350">
                <a:tc>
                  <a:txBody>
                    <a:bodyPr/>
                    <a:lstStyle/>
                    <a:p>
                      <a:pPr marL="0" lvl="0" indent="0" algn="ctr" rtl="0">
                        <a:spcBef>
                          <a:spcPts val="0"/>
                        </a:spcBef>
                        <a:spcAft>
                          <a:spcPts val="0"/>
                        </a:spcAft>
                        <a:buNone/>
                      </a:pPr>
                      <a:r>
                        <a:rPr lang="en-GB">
                          <a:latin typeface="Roboto Mono"/>
                          <a:ea typeface="Roboto Mono"/>
                          <a:cs typeface="Roboto Mono"/>
                          <a:sym typeface="Roboto Mono"/>
                        </a:rPr>
                        <a:t>6</a:t>
                      </a: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r>
                        <a:rPr lang="en-GB">
                          <a:latin typeface="Roboto Mono"/>
                          <a:ea typeface="Roboto Mono"/>
                          <a:cs typeface="Roboto Mono"/>
                          <a:sym typeface="Roboto Mono"/>
                        </a:rPr>
                        <a:t>5</a:t>
                      </a: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00000"/>
                        </a:lnSpc>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extLst>
                  <a:ext uri="{0D108BD9-81ED-4DB2-BD59-A6C34878D82A}">
                    <a16:rowId xmlns:a16="http://schemas.microsoft.com/office/drawing/2014/main" val="10005"/>
                  </a:ext>
                </a:extLst>
              </a:tr>
              <a:tr h="213350">
                <a:tc>
                  <a:txBody>
                    <a:bodyPr/>
                    <a:lstStyle/>
                    <a:p>
                      <a:pPr marL="0" lvl="0" indent="0" algn="ctr" rtl="0">
                        <a:spcBef>
                          <a:spcPts val="0"/>
                        </a:spcBef>
                        <a:spcAft>
                          <a:spcPts val="0"/>
                        </a:spcAft>
                        <a:buNone/>
                      </a:pPr>
                      <a:r>
                        <a:rPr lang="en-GB">
                          <a:latin typeface="Roboto Mono"/>
                          <a:ea typeface="Roboto Mono"/>
                          <a:cs typeface="Roboto Mono"/>
                          <a:sym typeface="Roboto Mono"/>
                        </a:rPr>
                        <a:t>3</a:t>
                      </a: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00000"/>
                        </a:lnSpc>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r>
                        <a:rPr lang="en-GB">
                          <a:latin typeface="Roboto Mono"/>
                          <a:ea typeface="Roboto Mono"/>
                          <a:cs typeface="Roboto Mono"/>
                          <a:sym typeface="Roboto Mono"/>
                        </a:rPr>
                        <a:t>True</a:t>
                      </a: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extLst>
                  <a:ext uri="{0D108BD9-81ED-4DB2-BD59-A6C34878D82A}">
                    <a16:rowId xmlns:a16="http://schemas.microsoft.com/office/drawing/2014/main" val="10006"/>
                  </a:ext>
                </a:extLst>
              </a:tr>
              <a:tr h="213350">
                <a:tc>
                  <a:txBody>
                    <a:bodyPr/>
                    <a:lstStyle/>
                    <a:p>
                      <a:pPr marL="0" lvl="0" indent="0" algn="ctr" rtl="0">
                        <a:spcBef>
                          <a:spcPts val="0"/>
                        </a:spcBef>
                        <a:spcAft>
                          <a:spcPts val="0"/>
                        </a:spcAft>
                        <a:buNone/>
                      </a:pPr>
                      <a:r>
                        <a:rPr lang="en-GB">
                          <a:latin typeface="Roboto Mono"/>
                          <a:ea typeface="Roboto Mono"/>
                          <a:cs typeface="Roboto Mono"/>
                          <a:sym typeface="Roboto Mono"/>
                        </a:rPr>
                        <a:t>4</a:t>
                      </a: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00000"/>
                        </a:lnSpc>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r>
                        <a:rPr lang="en-GB">
                          <a:latin typeface="Roboto Mono"/>
                          <a:ea typeface="Roboto Mono"/>
                          <a:cs typeface="Roboto Mono"/>
                          <a:sym typeface="Roboto Mono"/>
                        </a:rPr>
                        <a:t>False</a:t>
                      </a: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extLst>
                  <a:ext uri="{0D108BD9-81ED-4DB2-BD59-A6C34878D82A}">
                    <a16:rowId xmlns:a16="http://schemas.microsoft.com/office/drawing/2014/main" val="10007"/>
                  </a:ext>
                </a:extLst>
              </a:tr>
              <a:tr h="213350">
                <a:tc>
                  <a:txBody>
                    <a:bodyPr/>
                    <a:lstStyle/>
                    <a:p>
                      <a:pPr marL="0" lvl="0" indent="0" algn="ctr" rtl="0">
                        <a:spcBef>
                          <a:spcPts val="0"/>
                        </a:spcBef>
                        <a:spcAft>
                          <a:spcPts val="0"/>
                        </a:spcAft>
                        <a:buNone/>
                      </a:pPr>
                      <a:r>
                        <a:rPr lang="en-GB">
                          <a:latin typeface="Roboto Mono"/>
                          <a:ea typeface="Roboto Mono"/>
                          <a:cs typeface="Roboto Mono"/>
                          <a:sym typeface="Roboto Mono"/>
                        </a:rPr>
                        <a:t>6</a:t>
                      </a: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r>
                        <a:rPr lang="en-GB">
                          <a:latin typeface="Roboto Mono"/>
                          <a:ea typeface="Roboto Mono"/>
                          <a:cs typeface="Roboto Mono"/>
                          <a:sym typeface="Roboto Mono"/>
                        </a:rPr>
                        <a:t>4</a:t>
                      </a: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00000"/>
                        </a:lnSpc>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extLst>
                  <a:ext uri="{0D108BD9-81ED-4DB2-BD59-A6C34878D82A}">
                    <a16:rowId xmlns:a16="http://schemas.microsoft.com/office/drawing/2014/main" val="10008"/>
                  </a:ext>
                </a:extLst>
              </a:tr>
              <a:tr h="213350">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00000"/>
                        </a:lnSpc>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extLst>
                  <a:ext uri="{0D108BD9-81ED-4DB2-BD59-A6C34878D82A}">
                    <a16:rowId xmlns:a16="http://schemas.microsoft.com/office/drawing/2014/main" val="10009"/>
                  </a:ext>
                </a:extLst>
              </a:tr>
              <a:tr h="213350">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00000"/>
                        </a:lnSpc>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extLst>
                  <a:ext uri="{0D108BD9-81ED-4DB2-BD59-A6C34878D82A}">
                    <a16:rowId xmlns:a16="http://schemas.microsoft.com/office/drawing/2014/main" val="10010"/>
                  </a:ext>
                </a:extLst>
              </a:tr>
              <a:tr h="213350">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00000"/>
                        </a:lnSpc>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extLst>
                  <a:ext uri="{0D108BD9-81ED-4DB2-BD59-A6C34878D82A}">
                    <a16:rowId xmlns:a16="http://schemas.microsoft.com/office/drawing/2014/main" val="10011"/>
                  </a:ext>
                </a:extLst>
              </a:tr>
              <a:tr h="213350">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00000"/>
                        </a:lnSpc>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extLst>
                  <a:ext uri="{0D108BD9-81ED-4DB2-BD59-A6C34878D82A}">
                    <a16:rowId xmlns:a16="http://schemas.microsoft.com/office/drawing/2014/main" val="10012"/>
                  </a:ext>
                </a:extLst>
              </a:tr>
              <a:tr h="213350">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00000"/>
                        </a:lnSpc>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extLst>
                  <a:ext uri="{0D108BD9-81ED-4DB2-BD59-A6C34878D82A}">
                    <a16:rowId xmlns:a16="http://schemas.microsoft.com/office/drawing/2014/main" val="10013"/>
                  </a:ext>
                </a:extLst>
              </a:tr>
              <a:tr h="213350">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00000"/>
                        </a:lnSpc>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00000"/>
                        </a:lnSpc>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extLst>
                  <a:ext uri="{0D108BD9-81ED-4DB2-BD59-A6C34878D82A}">
                    <a16:rowId xmlns:a16="http://schemas.microsoft.com/office/drawing/2014/main" val="10014"/>
                  </a:ext>
                </a:extLst>
              </a:tr>
              <a:tr h="213350">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00000"/>
                        </a:lnSpc>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extLst>
                  <a:ext uri="{0D108BD9-81ED-4DB2-BD59-A6C34878D82A}">
                    <a16:rowId xmlns:a16="http://schemas.microsoft.com/office/drawing/2014/main" val="10015"/>
                  </a:ext>
                </a:extLst>
              </a:tr>
              <a:tr h="213350">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00000"/>
                        </a:lnSpc>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00000"/>
                        </a:lnSpc>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extLst>
                  <a:ext uri="{0D108BD9-81ED-4DB2-BD59-A6C34878D82A}">
                    <a16:rowId xmlns:a16="http://schemas.microsoft.com/office/drawing/2014/main" val="10016"/>
                  </a:ext>
                </a:extLst>
              </a:tr>
            </a:tbl>
          </a:graphicData>
        </a:graphic>
      </p:graphicFrame>
      <p:graphicFrame>
        <p:nvGraphicFramePr>
          <p:cNvPr id="474" name="Google Shape;474;p40"/>
          <p:cNvGraphicFramePr/>
          <p:nvPr/>
        </p:nvGraphicFramePr>
        <p:xfrm>
          <a:off x="310900" y="1168925"/>
          <a:ext cx="4111700" cy="1686560"/>
        </p:xfrm>
        <a:graphic>
          <a:graphicData uri="http://schemas.openxmlformats.org/drawingml/2006/table">
            <a:tbl>
              <a:tblPr>
                <a:noFill/>
                <a:tableStyleId>{7304AA0F-B8CD-4632-B2D9-FE46D024B69D}</a:tableStyleId>
              </a:tblPr>
              <a:tblGrid>
                <a:gridCol w="377800">
                  <a:extLst>
                    <a:ext uri="{9D8B030D-6E8A-4147-A177-3AD203B41FA5}">
                      <a16:colId xmlns:a16="http://schemas.microsoft.com/office/drawing/2014/main" val="20000"/>
                    </a:ext>
                  </a:extLst>
                </a:gridCol>
                <a:gridCol w="3733900">
                  <a:extLst>
                    <a:ext uri="{9D8B030D-6E8A-4147-A177-3AD203B41FA5}">
                      <a16:colId xmlns:a16="http://schemas.microsoft.com/office/drawing/2014/main" val="20001"/>
                    </a:ext>
                  </a:extLst>
                </a:gridCol>
              </a:tblGrid>
              <a:tr h="393700">
                <a:tc>
                  <a:txBody>
                    <a:bodyPr/>
                    <a:lstStyle/>
                    <a:p>
                      <a:pPr marL="0" lvl="0" indent="0" algn="r" rtl="0">
                        <a:spcBef>
                          <a:spcPts val="0"/>
                        </a:spcBef>
                        <a:spcAft>
                          <a:spcPts val="0"/>
                        </a:spcAft>
                        <a:buNone/>
                      </a:pPr>
                      <a:r>
                        <a:rPr lang="en-GB">
                          <a:solidFill>
                            <a:srgbClr val="666666"/>
                          </a:solidFill>
                          <a:latin typeface="Roboto Mono"/>
                          <a:ea typeface="Roboto Mono"/>
                          <a:cs typeface="Roboto Mono"/>
                          <a:sym typeface="Roboto Mono"/>
                        </a:rPr>
                        <a:t>1</a:t>
                      </a:r>
                      <a:endParaRPr>
                        <a:solidFill>
                          <a:srgbClr val="666666"/>
                        </a:solidFill>
                        <a:latin typeface="Roboto Mono"/>
                        <a:ea typeface="Roboto Mono"/>
                        <a:cs typeface="Roboto Mono"/>
                        <a:sym typeface="Roboto Mono"/>
                      </a:endParaRPr>
                    </a:p>
                    <a:p>
                      <a:pPr marL="0" lvl="0" indent="0" algn="r" rtl="0">
                        <a:spcBef>
                          <a:spcPts val="0"/>
                        </a:spcBef>
                        <a:spcAft>
                          <a:spcPts val="0"/>
                        </a:spcAft>
                        <a:buNone/>
                      </a:pPr>
                      <a:r>
                        <a:rPr lang="en-GB">
                          <a:solidFill>
                            <a:srgbClr val="666666"/>
                          </a:solidFill>
                          <a:latin typeface="Roboto Mono"/>
                          <a:ea typeface="Roboto Mono"/>
                          <a:cs typeface="Roboto Mono"/>
                          <a:sym typeface="Roboto Mono"/>
                        </a:rPr>
                        <a:t>2</a:t>
                      </a:r>
                      <a:endParaRPr>
                        <a:solidFill>
                          <a:srgbClr val="666666"/>
                        </a:solidFill>
                        <a:latin typeface="Roboto Mono"/>
                        <a:ea typeface="Roboto Mono"/>
                        <a:cs typeface="Roboto Mono"/>
                        <a:sym typeface="Roboto Mono"/>
                      </a:endParaRPr>
                    </a:p>
                    <a:p>
                      <a:pPr marL="0" lvl="0" indent="0" algn="r" rtl="0">
                        <a:spcBef>
                          <a:spcPts val="600"/>
                        </a:spcBef>
                        <a:spcAft>
                          <a:spcPts val="0"/>
                        </a:spcAft>
                        <a:buNone/>
                      </a:pPr>
                      <a:r>
                        <a:rPr lang="en-GB">
                          <a:solidFill>
                            <a:srgbClr val="666666"/>
                          </a:solidFill>
                          <a:latin typeface="Roboto Mono"/>
                          <a:ea typeface="Roboto Mono"/>
                          <a:cs typeface="Roboto Mono"/>
                          <a:sym typeface="Roboto Mono"/>
                        </a:rPr>
                        <a:t>3</a:t>
                      </a:r>
                      <a:endParaRPr>
                        <a:solidFill>
                          <a:srgbClr val="666666"/>
                        </a:solidFill>
                        <a:latin typeface="Roboto Mono"/>
                        <a:ea typeface="Roboto Mono"/>
                        <a:cs typeface="Roboto Mono"/>
                        <a:sym typeface="Roboto Mono"/>
                      </a:endParaRPr>
                    </a:p>
                    <a:p>
                      <a:pPr marL="0" lvl="0" indent="0" algn="r" rtl="0">
                        <a:spcBef>
                          <a:spcPts val="600"/>
                        </a:spcBef>
                        <a:spcAft>
                          <a:spcPts val="0"/>
                        </a:spcAft>
                        <a:buNone/>
                      </a:pPr>
                      <a:r>
                        <a:rPr lang="en-GB">
                          <a:solidFill>
                            <a:srgbClr val="666666"/>
                          </a:solidFill>
                          <a:latin typeface="Roboto Mono"/>
                          <a:ea typeface="Roboto Mono"/>
                          <a:cs typeface="Roboto Mono"/>
                          <a:sym typeface="Roboto Mono"/>
                        </a:rPr>
                        <a:t>4</a:t>
                      </a:r>
                      <a:endParaRPr>
                        <a:solidFill>
                          <a:srgbClr val="666666"/>
                        </a:solidFill>
                        <a:latin typeface="Roboto Mono"/>
                        <a:ea typeface="Roboto Mono"/>
                        <a:cs typeface="Roboto Mono"/>
                        <a:sym typeface="Roboto Mono"/>
                      </a:endParaRPr>
                    </a:p>
                    <a:p>
                      <a:pPr marL="0" lvl="0" indent="0" algn="r" rtl="0">
                        <a:spcBef>
                          <a:spcPts val="0"/>
                        </a:spcBef>
                        <a:spcAft>
                          <a:spcPts val="0"/>
                        </a:spcAft>
                        <a:buNone/>
                      </a:pPr>
                      <a:r>
                        <a:rPr lang="en-GB">
                          <a:solidFill>
                            <a:srgbClr val="666666"/>
                          </a:solidFill>
                          <a:latin typeface="Roboto Mono"/>
                          <a:ea typeface="Roboto Mono"/>
                          <a:cs typeface="Roboto Mono"/>
                          <a:sym typeface="Roboto Mono"/>
                        </a:rPr>
                        <a:t>5</a:t>
                      </a:r>
                      <a:endParaRPr>
                        <a:solidFill>
                          <a:srgbClr val="666666"/>
                        </a:solidFill>
                        <a:latin typeface="Roboto Mono"/>
                        <a:ea typeface="Roboto Mono"/>
                        <a:cs typeface="Roboto Mono"/>
                        <a:sym typeface="Roboto Mono"/>
                      </a:endParaRPr>
                    </a:p>
                    <a:p>
                      <a:pPr marL="0" lvl="0" indent="0" algn="r" rtl="0">
                        <a:spcBef>
                          <a:spcPts val="600"/>
                        </a:spcBef>
                        <a:spcAft>
                          <a:spcPts val="0"/>
                        </a:spcAft>
                        <a:buNone/>
                      </a:pPr>
                      <a:r>
                        <a:rPr lang="en-GB">
                          <a:solidFill>
                            <a:srgbClr val="666666"/>
                          </a:solidFill>
                          <a:latin typeface="Roboto Mono"/>
                          <a:ea typeface="Roboto Mono"/>
                          <a:cs typeface="Roboto Mono"/>
                          <a:sym typeface="Roboto Mono"/>
                        </a:rPr>
                        <a:t>6</a:t>
                      </a:r>
                      <a:endParaRPr>
                        <a:solidFill>
                          <a:srgbClr val="666666"/>
                        </a:solidFill>
                        <a:latin typeface="Roboto Mono"/>
                        <a:ea typeface="Roboto Mono"/>
                        <a:cs typeface="Roboto Mono"/>
                        <a:sym typeface="Roboto Mono"/>
                      </a:endParaRPr>
                    </a:p>
                  </a:txBody>
                  <a:tcPr marL="88900" marR="88900" marT="88900" marB="88900">
                    <a:lnL w="12700" cap="flat" cmpd="sng">
                      <a:solidFill>
                        <a:srgbClr val="FFFFFF">
                          <a:alpha val="0"/>
                        </a:srgbClr>
                      </a:solidFill>
                      <a:prstDash val="solid"/>
                      <a:round/>
                      <a:headEnd type="none" w="sm" len="sm"/>
                      <a:tailEnd type="none" w="sm" len="sm"/>
                    </a:lnL>
                    <a:lnR w="12700" cap="flat" cmpd="sng">
                      <a:solidFill>
                        <a:srgbClr val="FFFFFF">
                          <a:alpha val="0"/>
                        </a:srgbClr>
                      </a:solidFill>
                      <a:prstDash val="solid"/>
                      <a:round/>
                      <a:headEnd type="none" w="sm" len="sm"/>
                      <a:tailEnd type="none" w="sm" len="sm"/>
                    </a:lnR>
                    <a:lnT w="12700" cap="flat" cmpd="sng">
                      <a:solidFill>
                        <a:srgbClr val="FFFFFF">
                          <a:alpha val="0"/>
                        </a:srgbClr>
                      </a:solidFill>
                      <a:prstDash val="solid"/>
                      <a:round/>
                      <a:headEnd type="none" w="sm" len="sm"/>
                      <a:tailEnd type="none" w="sm" len="sm"/>
                    </a:lnT>
                    <a:lnB w="12700" cap="flat" cmpd="sng">
                      <a:solidFill>
                        <a:srgbClr val="FFFFFF">
                          <a:alpha val="0"/>
                        </a:srgbClr>
                      </a:solidFill>
                      <a:prstDash val="solid"/>
                      <a:round/>
                      <a:headEnd type="none" w="sm" len="sm"/>
                      <a:tailEnd type="none" w="sm" len="sm"/>
                    </a:lnB>
                    <a:solidFill>
                      <a:srgbClr val="EFEFEF"/>
                    </a:solidFill>
                  </a:tcPr>
                </a:tc>
                <a:tc>
                  <a:txBody>
                    <a:bodyPr/>
                    <a:lstStyle/>
                    <a:p>
                      <a:pPr marL="0" lvl="0" indent="0" algn="l" rtl="0">
                        <a:spcBef>
                          <a:spcPts val="0"/>
                        </a:spcBef>
                        <a:spcAft>
                          <a:spcPts val="0"/>
                        </a:spcAft>
                        <a:buNone/>
                      </a:pPr>
                      <a:r>
                        <a:rPr lang="en-GB">
                          <a:latin typeface="Roboto Mono"/>
                          <a:ea typeface="Roboto Mono"/>
                          <a:cs typeface="Roboto Mono"/>
                          <a:sym typeface="Roboto Mono"/>
                        </a:rPr>
                        <a:t>print("Enter a number:")</a:t>
                      </a:r>
                      <a:endParaRPr>
                        <a:latin typeface="Roboto Mono"/>
                        <a:ea typeface="Roboto Mono"/>
                        <a:cs typeface="Roboto Mono"/>
                        <a:sym typeface="Roboto Mono"/>
                      </a:endParaRPr>
                    </a:p>
                    <a:p>
                      <a:pPr marL="0" lvl="0" indent="0" algn="l" rtl="0">
                        <a:spcBef>
                          <a:spcPts val="0"/>
                        </a:spcBef>
                        <a:spcAft>
                          <a:spcPts val="0"/>
                        </a:spcAft>
                        <a:buNone/>
                      </a:pPr>
                      <a:r>
                        <a:rPr lang="en-GB">
                          <a:latin typeface="Roboto Mono"/>
                          <a:ea typeface="Roboto Mono"/>
                          <a:cs typeface="Roboto Mono"/>
                          <a:sym typeface="Roboto Mono"/>
                        </a:rPr>
                        <a:t>num = int(input())</a:t>
                      </a:r>
                      <a:endParaRPr>
                        <a:latin typeface="Roboto Mono"/>
                        <a:ea typeface="Roboto Mono"/>
                        <a:cs typeface="Roboto Mono"/>
                        <a:sym typeface="Roboto Mono"/>
                      </a:endParaRPr>
                    </a:p>
                    <a:p>
                      <a:pPr marL="0" lvl="0" indent="0" algn="l" rtl="0">
                        <a:spcBef>
                          <a:spcPts val="600"/>
                        </a:spcBef>
                        <a:spcAft>
                          <a:spcPts val="0"/>
                        </a:spcAft>
                        <a:buNone/>
                      </a:pPr>
                      <a:r>
                        <a:rPr lang="en-GB">
                          <a:latin typeface="Roboto Mono"/>
                          <a:ea typeface="Roboto Mono"/>
                          <a:cs typeface="Roboto Mono"/>
                          <a:sym typeface="Roboto Mono"/>
                        </a:rPr>
                        <a:t>while num &gt; 2:</a:t>
                      </a:r>
                      <a:endParaRPr>
                        <a:latin typeface="Roboto Mono"/>
                        <a:ea typeface="Roboto Mono"/>
                        <a:cs typeface="Roboto Mono"/>
                        <a:sym typeface="Roboto Mono"/>
                      </a:endParaRPr>
                    </a:p>
                    <a:p>
                      <a:pPr marL="0" lvl="0" indent="0" algn="l" rtl="0">
                        <a:spcBef>
                          <a:spcPts val="600"/>
                        </a:spcBef>
                        <a:spcAft>
                          <a:spcPts val="0"/>
                        </a:spcAft>
                        <a:buNone/>
                      </a:pPr>
                      <a:r>
                        <a:rPr lang="en-GB">
                          <a:latin typeface="Roboto Mono"/>
                          <a:ea typeface="Roboto Mono"/>
                          <a:cs typeface="Roboto Mono"/>
                          <a:sym typeface="Roboto Mono"/>
                        </a:rPr>
                        <a:t>  if num % 3 == 0:</a:t>
                      </a:r>
                      <a:endParaRPr>
                        <a:latin typeface="Roboto Mono"/>
                        <a:ea typeface="Roboto Mono"/>
                        <a:cs typeface="Roboto Mono"/>
                        <a:sym typeface="Roboto Mono"/>
                      </a:endParaRPr>
                    </a:p>
                    <a:p>
                      <a:pPr marL="0" lvl="0" indent="0" algn="l" rtl="0">
                        <a:spcBef>
                          <a:spcPts val="0"/>
                        </a:spcBef>
                        <a:spcAft>
                          <a:spcPts val="0"/>
                        </a:spcAft>
                        <a:buNone/>
                      </a:pPr>
                      <a:r>
                        <a:rPr lang="en-GB">
                          <a:latin typeface="Roboto Mono"/>
                          <a:ea typeface="Roboto Mono"/>
                          <a:cs typeface="Roboto Mono"/>
                          <a:sym typeface="Roboto Mono"/>
                        </a:rPr>
                        <a:t>    print(num) </a:t>
                      </a:r>
                      <a:endParaRPr>
                        <a:latin typeface="Roboto Mono"/>
                        <a:ea typeface="Roboto Mono"/>
                        <a:cs typeface="Roboto Mono"/>
                        <a:sym typeface="Roboto Mono"/>
                      </a:endParaRPr>
                    </a:p>
                    <a:p>
                      <a:pPr marL="0" lvl="0" indent="0" algn="l" rtl="0">
                        <a:spcBef>
                          <a:spcPts val="600"/>
                        </a:spcBef>
                        <a:spcAft>
                          <a:spcPts val="0"/>
                        </a:spcAft>
                        <a:buNone/>
                      </a:pPr>
                      <a:r>
                        <a:rPr lang="en-GB">
                          <a:latin typeface="Roboto Mono"/>
                          <a:ea typeface="Roboto Mono"/>
                          <a:cs typeface="Roboto Mono"/>
                          <a:sym typeface="Roboto Mono"/>
                        </a:rPr>
                        <a:t>  </a:t>
                      </a:r>
                      <a:r>
                        <a:rPr lang="en-GB">
                          <a:highlight>
                            <a:srgbClr val="FFFFFF"/>
                          </a:highlight>
                          <a:latin typeface="Roboto Mono"/>
                          <a:ea typeface="Roboto Mono"/>
                          <a:cs typeface="Roboto Mono"/>
                          <a:sym typeface="Roboto Mono"/>
                        </a:rPr>
                        <a:t>num = num - 1</a:t>
                      </a:r>
                      <a:endParaRPr>
                        <a:highlight>
                          <a:srgbClr val="FFFFFF"/>
                        </a:highlight>
                        <a:latin typeface="Roboto Mono"/>
                        <a:ea typeface="Roboto Mono"/>
                        <a:cs typeface="Roboto Mono"/>
                        <a:sym typeface="Roboto Mono"/>
                      </a:endParaRPr>
                    </a:p>
                  </a:txBody>
                  <a:tcPr marL="88900" marR="88900" marT="88900" marB="88900">
                    <a:lnL w="12700" cap="flat" cmpd="sng">
                      <a:solidFill>
                        <a:srgbClr val="FFFFFF">
                          <a:alpha val="0"/>
                        </a:srgbClr>
                      </a:solidFill>
                      <a:prstDash val="solid"/>
                      <a:round/>
                      <a:headEnd type="none" w="sm" len="sm"/>
                      <a:tailEnd type="none" w="sm" len="sm"/>
                    </a:lnL>
                    <a:lnR w="12700" cap="flat" cmpd="sng">
                      <a:solidFill>
                        <a:srgbClr val="FFFFFF">
                          <a:alpha val="0"/>
                        </a:srgbClr>
                      </a:solidFill>
                      <a:prstDash val="solid"/>
                      <a:round/>
                      <a:headEnd type="none" w="sm" len="sm"/>
                      <a:tailEnd type="none" w="sm" len="sm"/>
                    </a:lnR>
                    <a:lnT w="12700" cap="flat" cmpd="sng">
                      <a:solidFill>
                        <a:srgbClr val="FFFFFF">
                          <a:alpha val="0"/>
                        </a:srgbClr>
                      </a:solidFill>
                      <a:prstDash val="solid"/>
                      <a:round/>
                      <a:headEnd type="none" w="sm" len="sm"/>
                      <a:tailEnd type="none" w="sm" len="sm"/>
                    </a:lnT>
                    <a:lnB w="12700" cap="flat" cmpd="sng">
                      <a:solidFill>
                        <a:srgbClr val="FFFFFF">
                          <a:alpha val="0"/>
                        </a:srgbClr>
                      </a:solidFill>
                      <a:prstDash val="solid"/>
                      <a:round/>
                      <a:headEnd type="none" w="sm" len="sm"/>
                      <a:tailEnd type="none" w="sm" len="sm"/>
                    </a:lnB>
                    <a:solidFill>
                      <a:srgbClr val="D9D9D9"/>
                    </a:solidFill>
                  </a:tcPr>
                </a:tc>
                <a:extLst>
                  <a:ext uri="{0D108BD9-81ED-4DB2-BD59-A6C34878D82A}">
                    <a16:rowId xmlns:a16="http://schemas.microsoft.com/office/drawing/2014/main" val="10000"/>
                  </a:ext>
                </a:extLst>
              </a:tr>
            </a:tbl>
          </a:graphicData>
        </a:graphic>
      </p:graphicFrame>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Shape 478"/>
        <p:cNvGrpSpPr/>
        <p:nvPr/>
      </p:nvGrpSpPr>
      <p:grpSpPr>
        <a:xfrm>
          <a:off x="0" y="0"/>
          <a:ext cx="0" cy="0"/>
          <a:chOff x="0" y="0"/>
          <a:chExt cx="0" cy="0"/>
        </a:xfrm>
      </p:grpSpPr>
      <p:sp>
        <p:nvSpPr>
          <p:cNvPr id="479" name="Google Shape;479;p41"/>
          <p:cNvSpPr txBox="1">
            <a:spLocks noGrp="1"/>
          </p:cNvSpPr>
          <p:nvPr>
            <p:ph type="title"/>
          </p:nvPr>
        </p:nvSpPr>
        <p:spPr>
          <a:xfrm>
            <a:off x="311400" y="314100"/>
            <a:ext cx="8521200" cy="6981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GB"/>
              <a:t>Trace table example</a:t>
            </a:r>
            <a:endParaRPr/>
          </a:p>
        </p:txBody>
      </p:sp>
      <p:sp>
        <p:nvSpPr>
          <p:cNvPr id="480" name="Google Shape;480;p41"/>
          <p:cNvSpPr txBox="1">
            <a:spLocks noGrp="1"/>
          </p:cNvSpPr>
          <p:nvPr>
            <p:ph type="subTitle" idx="3"/>
          </p:nvPr>
        </p:nvSpPr>
        <p:spPr>
          <a:xfrm>
            <a:off x="5257800" y="0"/>
            <a:ext cx="3564900" cy="314100"/>
          </a:xfrm>
          <a:prstGeom prst="rect">
            <a:avLst/>
          </a:prstGeom>
        </p:spPr>
        <p:txBody>
          <a:bodyPr spcFirstLastPara="1" wrap="square" lIns="91425" tIns="91425" rIns="0" bIns="91425" anchor="ctr" anchorCtr="0">
            <a:noAutofit/>
          </a:bodyPr>
          <a:lstStyle/>
          <a:p>
            <a:pPr marL="0" lvl="0" indent="0" algn="r" rtl="0">
              <a:spcBef>
                <a:spcPts val="0"/>
              </a:spcBef>
              <a:spcAft>
                <a:spcPts val="0"/>
              </a:spcAft>
              <a:buNone/>
            </a:pPr>
            <a:r>
              <a:rPr lang="en-GB"/>
              <a:t>Activity 1</a:t>
            </a:r>
            <a:endParaRPr/>
          </a:p>
        </p:txBody>
      </p:sp>
      <p:sp>
        <p:nvSpPr>
          <p:cNvPr id="481" name="Google Shape;481;p41"/>
          <p:cNvSpPr txBox="1"/>
          <p:nvPr/>
        </p:nvSpPr>
        <p:spPr>
          <a:xfrm>
            <a:off x="310900" y="3085350"/>
            <a:ext cx="4096500" cy="17067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GB" sz="1600">
                <a:solidFill>
                  <a:schemeClr val="dk1"/>
                </a:solidFill>
                <a:latin typeface="Quicksand"/>
                <a:ea typeface="Quicksand"/>
                <a:cs typeface="Quicksand"/>
                <a:sym typeface="Quicksand"/>
              </a:rPr>
              <a:t>As we have reached the end of the while block, we go back and check the condition again. </a:t>
            </a:r>
            <a:endParaRPr sz="1600">
              <a:solidFill>
                <a:schemeClr val="dk1"/>
              </a:solidFill>
              <a:latin typeface="Quicksand"/>
              <a:ea typeface="Quicksand"/>
              <a:cs typeface="Quicksand"/>
              <a:sym typeface="Quicksand"/>
            </a:endParaRPr>
          </a:p>
          <a:p>
            <a:pPr marL="0" lvl="0" indent="0" algn="l" rtl="0">
              <a:lnSpc>
                <a:spcPct val="115000"/>
              </a:lnSpc>
              <a:spcBef>
                <a:spcPts val="1600"/>
              </a:spcBef>
              <a:spcAft>
                <a:spcPts val="1600"/>
              </a:spcAft>
              <a:buNone/>
            </a:pPr>
            <a:r>
              <a:rPr lang="en-GB" sz="1600">
                <a:solidFill>
                  <a:schemeClr val="dk1"/>
                </a:solidFill>
                <a:latin typeface="Quicksand"/>
                <a:ea typeface="Quicksand"/>
                <a:cs typeface="Quicksand"/>
                <a:sym typeface="Quicksand"/>
              </a:rPr>
              <a:t>Line </a:t>
            </a:r>
            <a:r>
              <a:rPr lang="en-GB" sz="1600">
                <a:solidFill>
                  <a:schemeClr val="dk1"/>
                </a:solidFill>
                <a:latin typeface="Roboto Mono"/>
                <a:ea typeface="Roboto Mono"/>
                <a:cs typeface="Roboto Mono"/>
                <a:sym typeface="Roboto Mono"/>
              </a:rPr>
              <a:t>3</a:t>
            </a:r>
            <a:r>
              <a:rPr lang="en-GB" sz="1600">
                <a:solidFill>
                  <a:schemeClr val="dk1"/>
                </a:solidFill>
                <a:latin typeface="Quicksand"/>
                <a:ea typeface="Quicksand"/>
                <a:cs typeface="Quicksand"/>
                <a:sym typeface="Quicksand"/>
              </a:rPr>
              <a:t>’s condition is still </a:t>
            </a:r>
            <a:r>
              <a:rPr lang="en-GB" sz="1600">
                <a:solidFill>
                  <a:schemeClr val="dk1"/>
                </a:solidFill>
                <a:latin typeface="Roboto Mono"/>
                <a:ea typeface="Roboto Mono"/>
                <a:cs typeface="Roboto Mono"/>
                <a:sym typeface="Roboto Mono"/>
              </a:rPr>
              <a:t>True</a:t>
            </a:r>
            <a:r>
              <a:rPr lang="en-GB" sz="1600">
                <a:solidFill>
                  <a:schemeClr val="dk1"/>
                </a:solidFill>
                <a:latin typeface="Quicksand"/>
                <a:ea typeface="Quicksand"/>
                <a:cs typeface="Quicksand"/>
                <a:sym typeface="Quicksand"/>
              </a:rPr>
              <a:t> so we record this. </a:t>
            </a:r>
            <a:endParaRPr sz="1600">
              <a:solidFill>
                <a:schemeClr val="dk1"/>
              </a:solidFill>
              <a:latin typeface="Quicksand"/>
              <a:ea typeface="Quicksand"/>
              <a:cs typeface="Quicksand"/>
              <a:sym typeface="Quicksand"/>
            </a:endParaRPr>
          </a:p>
        </p:txBody>
      </p:sp>
      <p:graphicFrame>
        <p:nvGraphicFramePr>
          <p:cNvPr id="482" name="Google Shape;482;p41"/>
          <p:cNvGraphicFramePr/>
          <p:nvPr/>
        </p:nvGraphicFramePr>
        <p:xfrm>
          <a:off x="4736600" y="1168925"/>
          <a:ext cx="4096500" cy="3627120"/>
        </p:xfrm>
        <a:graphic>
          <a:graphicData uri="http://schemas.openxmlformats.org/drawingml/2006/table">
            <a:tbl>
              <a:tblPr>
                <a:noFill/>
                <a:tableStyleId>{94A2C3CD-9DE3-408E-9214-E9A0C8484E3C}</a:tableStyleId>
              </a:tblPr>
              <a:tblGrid>
                <a:gridCol w="521325">
                  <a:extLst>
                    <a:ext uri="{9D8B030D-6E8A-4147-A177-3AD203B41FA5}">
                      <a16:colId xmlns:a16="http://schemas.microsoft.com/office/drawing/2014/main" val="20000"/>
                    </a:ext>
                  </a:extLst>
                </a:gridCol>
                <a:gridCol w="1266875">
                  <a:extLst>
                    <a:ext uri="{9D8B030D-6E8A-4147-A177-3AD203B41FA5}">
                      <a16:colId xmlns:a16="http://schemas.microsoft.com/office/drawing/2014/main" val="20001"/>
                    </a:ext>
                  </a:extLst>
                </a:gridCol>
                <a:gridCol w="1284175">
                  <a:extLst>
                    <a:ext uri="{9D8B030D-6E8A-4147-A177-3AD203B41FA5}">
                      <a16:colId xmlns:a16="http://schemas.microsoft.com/office/drawing/2014/main" val="20002"/>
                    </a:ext>
                  </a:extLst>
                </a:gridCol>
                <a:gridCol w="1024125">
                  <a:extLst>
                    <a:ext uri="{9D8B030D-6E8A-4147-A177-3AD203B41FA5}">
                      <a16:colId xmlns:a16="http://schemas.microsoft.com/office/drawing/2014/main" val="20003"/>
                    </a:ext>
                  </a:extLst>
                </a:gridCol>
              </a:tblGrid>
              <a:tr h="76275">
                <a:tc>
                  <a:txBody>
                    <a:bodyPr/>
                    <a:lstStyle/>
                    <a:p>
                      <a:pPr marL="0" lvl="0" indent="0" algn="ctr" rtl="0">
                        <a:lnSpc>
                          <a:spcPct val="100000"/>
                        </a:lnSpc>
                        <a:spcBef>
                          <a:spcPts val="0"/>
                        </a:spcBef>
                        <a:spcAft>
                          <a:spcPts val="0"/>
                        </a:spcAft>
                        <a:buNone/>
                      </a:pPr>
                      <a:r>
                        <a:rPr lang="en-GB">
                          <a:latin typeface="Quicksand"/>
                          <a:ea typeface="Quicksand"/>
                          <a:cs typeface="Quicksand"/>
                          <a:sym typeface="Quicksand"/>
                        </a:rPr>
                        <a:t>Line</a:t>
                      </a:r>
                      <a:endParaRPr>
                        <a:latin typeface="Quicksand"/>
                        <a:ea typeface="Quicksand"/>
                        <a:cs typeface="Quicksand"/>
                        <a:sym typeface="Quicksand"/>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solidFill>
                      <a:srgbClr val="D9D9D9"/>
                    </a:solidFill>
                  </a:tcPr>
                </a:tc>
                <a:tc>
                  <a:txBody>
                    <a:bodyPr/>
                    <a:lstStyle/>
                    <a:p>
                      <a:pPr marL="0" lvl="0" indent="0" algn="ctr" rtl="0">
                        <a:lnSpc>
                          <a:spcPct val="100000"/>
                        </a:lnSpc>
                        <a:spcBef>
                          <a:spcPts val="0"/>
                        </a:spcBef>
                        <a:spcAft>
                          <a:spcPts val="0"/>
                        </a:spcAft>
                        <a:buNone/>
                      </a:pPr>
                      <a:r>
                        <a:rPr lang="en-GB">
                          <a:latin typeface="Roboto Mono"/>
                          <a:ea typeface="Roboto Mono"/>
                          <a:cs typeface="Roboto Mono"/>
                          <a:sym typeface="Roboto Mono"/>
                        </a:rPr>
                        <a:t>num</a:t>
                      </a: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solidFill>
                      <a:srgbClr val="D9D9D9"/>
                    </a:solidFill>
                  </a:tcPr>
                </a:tc>
                <a:tc>
                  <a:txBody>
                    <a:bodyPr/>
                    <a:lstStyle/>
                    <a:p>
                      <a:pPr marL="0" marR="0" lvl="0" indent="0" algn="ctr" rtl="0">
                        <a:lnSpc>
                          <a:spcPct val="100000"/>
                        </a:lnSpc>
                        <a:spcBef>
                          <a:spcPts val="0"/>
                        </a:spcBef>
                        <a:spcAft>
                          <a:spcPts val="0"/>
                        </a:spcAft>
                        <a:buNone/>
                      </a:pPr>
                      <a:r>
                        <a:rPr lang="en-GB" b="1">
                          <a:latin typeface="Quicksand"/>
                          <a:ea typeface="Quicksand"/>
                          <a:cs typeface="Quicksand"/>
                          <a:sym typeface="Quicksand"/>
                        </a:rPr>
                        <a:t>Condition</a:t>
                      </a:r>
                      <a:endParaRPr b="1">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solidFill>
                      <a:srgbClr val="D9D9D9"/>
                    </a:solidFill>
                  </a:tcPr>
                </a:tc>
                <a:tc>
                  <a:txBody>
                    <a:bodyPr/>
                    <a:lstStyle/>
                    <a:p>
                      <a:pPr marL="0" marR="0" lvl="0" indent="0" algn="ctr" rtl="0">
                        <a:lnSpc>
                          <a:spcPct val="100000"/>
                        </a:lnSpc>
                        <a:spcBef>
                          <a:spcPts val="0"/>
                        </a:spcBef>
                        <a:spcAft>
                          <a:spcPts val="0"/>
                        </a:spcAft>
                        <a:buNone/>
                      </a:pPr>
                      <a:r>
                        <a:rPr lang="en-GB" b="1">
                          <a:latin typeface="Quicksand"/>
                          <a:ea typeface="Quicksand"/>
                          <a:cs typeface="Quicksand"/>
                          <a:sym typeface="Quicksand"/>
                        </a:rPr>
                        <a:t>Output</a:t>
                      </a:r>
                      <a:endParaRPr b="1">
                        <a:latin typeface="Quicksand"/>
                        <a:ea typeface="Quicksand"/>
                        <a:cs typeface="Quicksand"/>
                        <a:sym typeface="Quicksand"/>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solidFill>
                      <a:srgbClr val="D9D9D9"/>
                    </a:solidFill>
                  </a:tcPr>
                </a:tc>
                <a:extLst>
                  <a:ext uri="{0D108BD9-81ED-4DB2-BD59-A6C34878D82A}">
                    <a16:rowId xmlns:a16="http://schemas.microsoft.com/office/drawing/2014/main" val="10000"/>
                  </a:ext>
                </a:extLst>
              </a:tr>
              <a:tr h="213350">
                <a:tc>
                  <a:txBody>
                    <a:bodyPr/>
                    <a:lstStyle/>
                    <a:p>
                      <a:pPr marL="0" lvl="0" indent="0" algn="ctr" rtl="0">
                        <a:spcBef>
                          <a:spcPts val="0"/>
                        </a:spcBef>
                        <a:spcAft>
                          <a:spcPts val="0"/>
                        </a:spcAft>
                        <a:buNone/>
                      </a:pPr>
                      <a:r>
                        <a:rPr lang="en-GB">
                          <a:latin typeface="Roboto Mono"/>
                          <a:ea typeface="Roboto Mono"/>
                          <a:cs typeface="Roboto Mono"/>
                          <a:sym typeface="Roboto Mono"/>
                        </a:rPr>
                        <a:t>2</a:t>
                      </a: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r>
                        <a:rPr lang="en-GB">
                          <a:latin typeface="Roboto Mono"/>
                          <a:ea typeface="Roboto Mono"/>
                          <a:cs typeface="Roboto Mono"/>
                          <a:sym typeface="Roboto Mono"/>
                        </a:rPr>
                        <a:t>6</a:t>
                      </a: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00000"/>
                        </a:lnSpc>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00000"/>
                        </a:lnSpc>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extLst>
                  <a:ext uri="{0D108BD9-81ED-4DB2-BD59-A6C34878D82A}">
                    <a16:rowId xmlns:a16="http://schemas.microsoft.com/office/drawing/2014/main" val="10001"/>
                  </a:ext>
                </a:extLst>
              </a:tr>
              <a:tr h="213350">
                <a:tc>
                  <a:txBody>
                    <a:bodyPr/>
                    <a:lstStyle/>
                    <a:p>
                      <a:pPr marL="0" lvl="0" indent="0" algn="ctr" rtl="0">
                        <a:spcBef>
                          <a:spcPts val="0"/>
                        </a:spcBef>
                        <a:spcAft>
                          <a:spcPts val="0"/>
                        </a:spcAft>
                        <a:buNone/>
                      </a:pPr>
                      <a:r>
                        <a:rPr lang="en-GB">
                          <a:latin typeface="Roboto Mono"/>
                          <a:ea typeface="Roboto Mono"/>
                          <a:cs typeface="Roboto Mono"/>
                          <a:sym typeface="Roboto Mono"/>
                        </a:rPr>
                        <a:t>3</a:t>
                      </a: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r>
                        <a:rPr lang="en-GB">
                          <a:latin typeface="Roboto Mono"/>
                          <a:ea typeface="Roboto Mono"/>
                          <a:cs typeface="Roboto Mono"/>
                          <a:sym typeface="Roboto Mono"/>
                        </a:rPr>
                        <a:t>True</a:t>
                      </a: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extLst>
                  <a:ext uri="{0D108BD9-81ED-4DB2-BD59-A6C34878D82A}">
                    <a16:rowId xmlns:a16="http://schemas.microsoft.com/office/drawing/2014/main" val="10002"/>
                  </a:ext>
                </a:extLst>
              </a:tr>
              <a:tr h="213350">
                <a:tc>
                  <a:txBody>
                    <a:bodyPr/>
                    <a:lstStyle/>
                    <a:p>
                      <a:pPr marL="0" lvl="0" indent="0" algn="ctr" rtl="0">
                        <a:spcBef>
                          <a:spcPts val="0"/>
                        </a:spcBef>
                        <a:spcAft>
                          <a:spcPts val="0"/>
                        </a:spcAft>
                        <a:buNone/>
                      </a:pPr>
                      <a:r>
                        <a:rPr lang="en-GB">
                          <a:latin typeface="Roboto Mono"/>
                          <a:ea typeface="Roboto Mono"/>
                          <a:cs typeface="Roboto Mono"/>
                          <a:sym typeface="Roboto Mono"/>
                        </a:rPr>
                        <a:t>4</a:t>
                      </a: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00000"/>
                        </a:lnSpc>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r>
                        <a:rPr lang="en-GB">
                          <a:latin typeface="Roboto Mono"/>
                          <a:ea typeface="Roboto Mono"/>
                          <a:cs typeface="Roboto Mono"/>
                          <a:sym typeface="Roboto Mono"/>
                        </a:rPr>
                        <a:t>True</a:t>
                      </a: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extLst>
                  <a:ext uri="{0D108BD9-81ED-4DB2-BD59-A6C34878D82A}">
                    <a16:rowId xmlns:a16="http://schemas.microsoft.com/office/drawing/2014/main" val="10003"/>
                  </a:ext>
                </a:extLst>
              </a:tr>
              <a:tr h="213350">
                <a:tc>
                  <a:txBody>
                    <a:bodyPr/>
                    <a:lstStyle/>
                    <a:p>
                      <a:pPr marL="0" lvl="0" indent="0" algn="ctr" rtl="0">
                        <a:spcBef>
                          <a:spcPts val="0"/>
                        </a:spcBef>
                        <a:spcAft>
                          <a:spcPts val="0"/>
                        </a:spcAft>
                        <a:buNone/>
                      </a:pPr>
                      <a:r>
                        <a:rPr lang="en-GB">
                          <a:latin typeface="Roboto Mono"/>
                          <a:ea typeface="Roboto Mono"/>
                          <a:cs typeface="Roboto Mono"/>
                          <a:sym typeface="Roboto Mono"/>
                        </a:rPr>
                        <a:t>5</a:t>
                      </a: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00000"/>
                        </a:lnSpc>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r>
                        <a:rPr lang="en-GB">
                          <a:latin typeface="Roboto Mono"/>
                          <a:ea typeface="Roboto Mono"/>
                          <a:cs typeface="Roboto Mono"/>
                          <a:sym typeface="Roboto Mono"/>
                        </a:rPr>
                        <a:t>6</a:t>
                      </a: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extLst>
                  <a:ext uri="{0D108BD9-81ED-4DB2-BD59-A6C34878D82A}">
                    <a16:rowId xmlns:a16="http://schemas.microsoft.com/office/drawing/2014/main" val="10004"/>
                  </a:ext>
                </a:extLst>
              </a:tr>
              <a:tr h="213350">
                <a:tc>
                  <a:txBody>
                    <a:bodyPr/>
                    <a:lstStyle/>
                    <a:p>
                      <a:pPr marL="0" lvl="0" indent="0" algn="ctr" rtl="0">
                        <a:spcBef>
                          <a:spcPts val="0"/>
                        </a:spcBef>
                        <a:spcAft>
                          <a:spcPts val="0"/>
                        </a:spcAft>
                        <a:buNone/>
                      </a:pPr>
                      <a:r>
                        <a:rPr lang="en-GB">
                          <a:latin typeface="Roboto Mono"/>
                          <a:ea typeface="Roboto Mono"/>
                          <a:cs typeface="Roboto Mono"/>
                          <a:sym typeface="Roboto Mono"/>
                        </a:rPr>
                        <a:t>6</a:t>
                      </a: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r>
                        <a:rPr lang="en-GB">
                          <a:latin typeface="Roboto Mono"/>
                          <a:ea typeface="Roboto Mono"/>
                          <a:cs typeface="Roboto Mono"/>
                          <a:sym typeface="Roboto Mono"/>
                        </a:rPr>
                        <a:t>5</a:t>
                      </a: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00000"/>
                        </a:lnSpc>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extLst>
                  <a:ext uri="{0D108BD9-81ED-4DB2-BD59-A6C34878D82A}">
                    <a16:rowId xmlns:a16="http://schemas.microsoft.com/office/drawing/2014/main" val="10005"/>
                  </a:ext>
                </a:extLst>
              </a:tr>
              <a:tr h="213350">
                <a:tc>
                  <a:txBody>
                    <a:bodyPr/>
                    <a:lstStyle/>
                    <a:p>
                      <a:pPr marL="0" lvl="0" indent="0" algn="ctr" rtl="0">
                        <a:spcBef>
                          <a:spcPts val="0"/>
                        </a:spcBef>
                        <a:spcAft>
                          <a:spcPts val="0"/>
                        </a:spcAft>
                        <a:buNone/>
                      </a:pPr>
                      <a:r>
                        <a:rPr lang="en-GB">
                          <a:latin typeface="Roboto Mono"/>
                          <a:ea typeface="Roboto Mono"/>
                          <a:cs typeface="Roboto Mono"/>
                          <a:sym typeface="Roboto Mono"/>
                        </a:rPr>
                        <a:t>3</a:t>
                      </a: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00000"/>
                        </a:lnSpc>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r>
                        <a:rPr lang="en-GB">
                          <a:latin typeface="Roboto Mono"/>
                          <a:ea typeface="Roboto Mono"/>
                          <a:cs typeface="Roboto Mono"/>
                          <a:sym typeface="Roboto Mono"/>
                        </a:rPr>
                        <a:t>True</a:t>
                      </a: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extLst>
                  <a:ext uri="{0D108BD9-81ED-4DB2-BD59-A6C34878D82A}">
                    <a16:rowId xmlns:a16="http://schemas.microsoft.com/office/drawing/2014/main" val="10006"/>
                  </a:ext>
                </a:extLst>
              </a:tr>
              <a:tr h="213350">
                <a:tc>
                  <a:txBody>
                    <a:bodyPr/>
                    <a:lstStyle/>
                    <a:p>
                      <a:pPr marL="0" lvl="0" indent="0" algn="ctr" rtl="0">
                        <a:spcBef>
                          <a:spcPts val="0"/>
                        </a:spcBef>
                        <a:spcAft>
                          <a:spcPts val="0"/>
                        </a:spcAft>
                        <a:buNone/>
                      </a:pPr>
                      <a:r>
                        <a:rPr lang="en-GB">
                          <a:latin typeface="Roboto Mono"/>
                          <a:ea typeface="Roboto Mono"/>
                          <a:cs typeface="Roboto Mono"/>
                          <a:sym typeface="Roboto Mono"/>
                        </a:rPr>
                        <a:t>4</a:t>
                      </a: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00000"/>
                        </a:lnSpc>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r>
                        <a:rPr lang="en-GB">
                          <a:latin typeface="Roboto Mono"/>
                          <a:ea typeface="Roboto Mono"/>
                          <a:cs typeface="Roboto Mono"/>
                          <a:sym typeface="Roboto Mono"/>
                        </a:rPr>
                        <a:t>False</a:t>
                      </a: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extLst>
                  <a:ext uri="{0D108BD9-81ED-4DB2-BD59-A6C34878D82A}">
                    <a16:rowId xmlns:a16="http://schemas.microsoft.com/office/drawing/2014/main" val="10007"/>
                  </a:ext>
                </a:extLst>
              </a:tr>
              <a:tr h="213350">
                <a:tc>
                  <a:txBody>
                    <a:bodyPr/>
                    <a:lstStyle/>
                    <a:p>
                      <a:pPr marL="0" lvl="0" indent="0" algn="ctr" rtl="0">
                        <a:spcBef>
                          <a:spcPts val="0"/>
                        </a:spcBef>
                        <a:spcAft>
                          <a:spcPts val="0"/>
                        </a:spcAft>
                        <a:buNone/>
                      </a:pPr>
                      <a:r>
                        <a:rPr lang="en-GB">
                          <a:latin typeface="Roboto Mono"/>
                          <a:ea typeface="Roboto Mono"/>
                          <a:cs typeface="Roboto Mono"/>
                          <a:sym typeface="Roboto Mono"/>
                        </a:rPr>
                        <a:t>6</a:t>
                      </a: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r>
                        <a:rPr lang="en-GB">
                          <a:latin typeface="Roboto Mono"/>
                          <a:ea typeface="Roboto Mono"/>
                          <a:cs typeface="Roboto Mono"/>
                          <a:sym typeface="Roboto Mono"/>
                        </a:rPr>
                        <a:t>4</a:t>
                      </a: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00000"/>
                        </a:lnSpc>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extLst>
                  <a:ext uri="{0D108BD9-81ED-4DB2-BD59-A6C34878D82A}">
                    <a16:rowId xmlns:a16="http://schemas.microsoft.com/office/drawing/2014/main" val="10008"/>
                  </a:ext>
                </a:extLst>
              </a:tr>
              <a:tr h="213350">
                <a:tc>
                  <a:txBody>
                    <a:bodyPr/>
                    <a:lstStyle/>
                    <a:p>
                      <a:pPr marL="0" lvl="0" indent="0" algn="ctr" rtl="0">
                        <a:spcBef>
                          <a:spcPts val="0"/>
                        </a:spcBef>
                        <a:spcAft>
                          <a:spcPts val="0"/>
                        </a:spcAft>
                        <a:buNone/>
                      </a:pPr>
                      <a:r>
                        <a:rPr lang="en-GB">
                          <a:latin typeface="Roboto Mono"/>
                          <a:ea typeface="Roboto Mono"/>
                          <a:cs typeface="Roboto Mono"/>
                          <a:sym typeface="Roboto Mono"/>
                        </a:rPr>
                        <a:t>3</a:t>
                      </a: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00000"/>
                        </a:lnSpc>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r>
                        <a:rPr lang="en-GB">
                          <a:latin typeface="Roboto Mono"/>
                          <a:ea typeface="Roboto Mono"/>
                          <a:cs typeface="Roboto Mono"/>
                          <a:sym typeface="Roboto Mono"/>
                        </a:rPr>
                        <a:t>True</a:t>
                      </a: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extLst>
                  <a:ext uri="{0D108BD9-81ED-4DB2-BD59-A6C34878D82A}">
                    <a16:rowId xmlns:a16="http://schemas.microsoft.com/office/drawing/2014/main" val="10009"/>
                  </a:ext>
                </a:extLst>
              </a:tr>
              <a:tr h="213350">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00000"/>
                        </a:lnSpc>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extLst>
                  <a:ext uri="{0D108BD9-81ED-4DB2-BD59-A6C34878D82A}">
                    <a16:rowId xmlns:a16="http://schemas.microsoft.com/office/drawing/2014/main" val="10010"/>
                  </a:ext>
                </a:extLst>
              </a:tr>
              <a:tr h="213350">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00000"/>
                        </a:lnSpc>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extLst>
                  <a:ext uri="{0D108BD9-81ED-4DB2-BD59-A6C34878D82A}">
                    <a16:rowId xmlns:a16="http://schemas.microsoft.com/office/drawing/2014/main" val="10011"/>
                  </a:ext>
                </a:extLst>
              </a:tr>
              <a:tr h="213350">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00000"/>
                        </a:lnSpc>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extLst>
                  <a:ext uri="{0D108BD9-81ED-4DB2-BD59-A6C34878D82A}">
                    <a16:rowId xmlns:a16="http://schemas.microsoft.com/office/drawing/2014/main" val="10012"/>
                  </a:ext>
                </a:extLst>
              </a:tr>
              <a:tr h="213350">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00000"/>
                        </a:lnSpc>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extLst>
                  <a:ext uri="{0D108BD9-81ED-4DB2-BD59-A6C34878D82A}">
                    <a16:rowId xmlns:a16="http://schemas.microsoft.com/office/drawing/2014/main" val="10013"/>
                  </a:ext>
                </a:extLst>
              </a:tr>
              <a:tr h="213350">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00000"/>
                        </a:lnSpc>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00000"/>
                        </a:lnSpc>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extLst>
                  <a:ext uri="{0D108BD9-81ED-4DB2-BD59-A6C34878D82A}">
                    <a16:rowId xmlns:a16="http://schemas.microsoft.com/office/drawing/2014/main" val="10014"/>
                  </a:ext>
                </a:extLst>
              </a:tr>
              <a:tr h="213350">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00000"/>
                        </a:lnSpc>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extLst>
                  <a:ext uri="{0D108BD9-81ED-4DB2-BD59-A6C34878D82A}">
                    <a16:rowId xmlns:a16="http://schemas.microsoft.com/office/drawing/2014/main" val="10015"/>
                  </a:ext>
                </a:extLst>
              </a:tr>
              <a:tr h="213350">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00000"/>
                        </a:lnSpc>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00000"/>
                        </a:lnSpc>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extLst>
                  <a:ext uri="{0D108BD9-81ED-4DB2-BD59-A6C34878D82A}">
                    <a16:rowId xmlns:a16="http://schemas.microsoft.com/office/drawing/2014/main" val="10016"/>
                  </a:ext>
                </a:extLst>
              </a:tr>
            </a:tbl>
          </a:graphicData>
        </a:graphic>
      </p:graphicFrame>
      <p:graphicFrame>
        <p:nvGraphicFramePr>
          <p:cNvPr id="483" name="Google Shape;483;p41"/>
          <p:cNvGraphicFramePr/>
          <p:nvPr/>
        </p:nvGraphicFramePr>
        <p:xfrm>
          <a:off x="310900" y="1168925"/>
          <a:ext cx="4111700" cy="1686560"/>
        </p:xfrm>
        <a:graphic>
          <a:graphicData uri="http://schemas.openxmlformats.org/drawingml/2006/table">
            <a:tbl>
              <a:tblPr>
                <a:noFill/>
                <a:tableStyleId>{7304AA0F-B8CD-4632-B2D9-FE46D024B69D}</a:tableStyleId>
              </a:tblPr>
              <a:tblGrid>
                <a:gridCol w="377800">
                  <a:extLst>
                    <a:ext uri="{9D8B030D-6E8A-4147-A177-3AD203B41FA5}">
                      <a16:colId xmlns:a16="http://schemas.microsoft.com/office/drawing/2014/main" val="20000"/>
                    </a:ext>
                  </a:extLst>
                </a:gridCol>
                <a:gridCol w="3733900">
                  <a:extLst>
                    <a:ext uri="{9D8B030D-6E8A-4147-A177-3AD203B41FA5}">
                      <a16:colId xmlns:a16="http://schemas.microsoft.com/office/drawing/2014/main" val="20001"/>
                    </a:ext>
                  </a:extLst>
                </a:gridCol>
              </a:tblGrid>
              <a:tr h="393700">
                <a:tc>
                  <a:txBody>
                    <a:bodyPr/>
                    <a:lstStyle/>
                    <a:p>
                      <a:pPr marL="0" lvl="0" indent="0" algn="r" rtl="0">
                        <a:spcBef>
                          <a:spcPts val="0"/>
                        </a:spcBef>
                        <a:spcAft>
                          <a:spcPts val="0"/>
                        </a:spcAft>
                        <a:buNone/>
                      </a:pPr>
                      <a:r>
                        <a:rPr lang="en-GB">
                          <a:solidFill>
                            <a:srgbClr val="666666"/>
                          </a:solidFill>
                          <a:latin typeface="Roboto Mono"/>
                          <a:ea typeface="Roboto Mono"/>
                          <a:cs typeface="Roboto Mono"/>
                          <a:sym typeface="Roboto Mono"/>
                        </a:rPr>
                        <a:t>1</a:t>
                      </a:r>
                      <a:endParaRPr>
                        <a:solidFill>
                          <a:srgbClr val="666666"/>
                        </a:solidFill>
                        <a:latin typeface="Roboto Mono"/>
                        <a:ea typeface="Roboto Mono"/>
                        <a:cs typeface="Roboto Mono"/>
                        <a:sym typeface="Roboto Mono"/>
                      </a:endParaRPr>
                    </a:p>
                    <a:p>
                      <a:pPr marL="0" lvl="0" indent="0" algn="r" rtl="0">
                        <a:spcBef>
                          <a:spcPts val="0"/>
                        </a:spcBef>
                        <a:spcAft>
                          <a:spcPts val="0"/>
                        </a:spcAft>
                        <a:buNone/>
                      </a:pPr>
                      <a:r>
                        <a:rPr lang="en-GB">
                          <a:solidFill>
                            <a:srgbClr val="666666"/>
                          </a:solidFill>
                          <a:latin typeface="Roboto Mono"/>
                          <a:ea typeface="Roboto Mono"/>
                          <a:cs typeface="Roboto Mono"/>
                          <a:sym typeface="Roboto Mono"/>
                        </a:rPr>
                        <a:t>2</a:t>
                      </a:r>
                      <a:endParaRPr>
                        <a:solidFill>
                          <a:srgbClr val="666666"/>
                        </a:solidFill>
                        <a:latin typeface="Roboto Mono"/>
                        <a:ea typeface="Roboto Mono"/>
                        <a:cs typeface="Roboto Mono"/>
                        <a:sym typeface="Roboto Mono"/>
                      </a:endParaRPr>
                    </a:p>
                    <a:p>
                      <a:pPr marL="0" lvl="0" indent="0" algn="r" rtl="0">
                        <a:spcBef>
                          <a:spcPts val="600"/>
                        </a:spcBef>
                        <a:spcAft>
                          <a:spcPts val="0"/>
                        </a:spcAft>
                        <a:buNone/>
                      </a:pPr>
                      <a:r>
                        <a:rPr lang="en-GB">
                          <a:solidFill>
                            <a:srgbClr val="666666"/>
                          </a:solidFill>
                          <a:latin typeface="Roboto Mono"/>
                          <a:ea typeface="Roboto Mono"/>
                          <a:cs typeface="Roboto Mono"/>
                          <a:sym typeface="Roboto Mono"/>
                        </a:rPr>
                        <a:t>3</a:t>
                      </a:r>
                      <a:endParaRPr>
                        <a:solidFill>
                          <a:srgbClr val="666666"/>
                        </a:solidFill>
                        <a:latin typeface="Roboto Mono"/>
                        <a:ea typeface="Roboto Mono"/>
                        <a:cs typeface="Roboto Mono"/>
                        <a:sym typeface="Roboto Mono"/>
                      </a:endParaRPr>
                    </a:p>
                    <a:p>
                      <a:pPr marL="0" lvl="0" indent="0" algn="r" rtl="0">
                        <a:spcBef>
                          <a:spcPts val="600"/>
                        </a:spcBef>
                        <a:spcAft>
                          <a:spcPts val="0"/>
                        </a:spcAft>
                        <a:buNone/>
                      </a:pPr>
                      <a:r>
                        <a:rPr lang="en-GB">
                          <a:solidFill>
                            <a:srgbClr val="666666"/>
                          </a:solidFill>
                          <a:latin typeface="Roboto Mono"/>
                          <a:ea typeface="Roboto Mono"/>
                          <a:cs typeface="Roboto Mono"/>
                          <a:sym typeface="Roboto Mono"/>
                        </a:rPr>
                        <a:t>4</a:t>
                      </a:r>
                      <a:endParaRPr>
                        <a:solidFill>
                          <a:srgbClr val="666666"/>
                        </a:solidFill>
                        <a:latin typeface="Roboto Mono"/>
                        <a:ea typeface="Roboto Mono"/>
                        <a:cs typeface="Roboto Mono"/>
                        <a:sym typeface="Roboto Mono"/>
                      </a:endParaRPr>
                    </a:p>
                    <a:p>
                      <a:pPr marL="0" lvl="0" indent="0" algn="r" rtl="0">
                        <a:spcBef>
                          <a:spcPts val="0"/>
                        </a:spcBef>
                        <a:spcAft>
                          <a:spcPts val="0"/>
                        </a:spcAft>
                        <a:buNone/>
                      </a:pPr>
                      <a:r>
                        <a:rPr lang="en-GB">
                          <a:solidFill>
                            <a:srgbClr val="666666"/>
                          </a:solidFill>
                          <a:latin typeface="Roboto Mono"/>
                          <a:ea typeface="Roboto Mono"/>
                          <a:cs typeface="Roboto Mono"/>
                          <a:sym typeface="Roboto Mono"/>
                        </a:rPr>
                        <a:t>5</a:t>
                      </a:r>
                      <a:endParaRPr>
                        <a:solidFill>
                          <a:srgbClr val="666666"/>
                        </a:solidFill>
                        <a:latin typeface="Roboto Mono"/>
                        <a:ea typeface="Roboto Mono"/>
                        <a:cs typeface="Roboto Mono"/>
                        <a:sym typeface="Roboto Mono"/>
                      </a:endParaRPr>
                    </a:p>
                    <a:p>
                      <a:pPr marL="0" lvl="0" indent="0" algn="r" rtl="0">
                        <a:spcBef>
                          <a:spcPts val="600"/>
                        </a:spcBef>
                        <a:spcAft>
                          <a:spcPts val="0"/>
                        </a:spcAft>
                        <a:buNone/>
                      </a:pPr>
                      <a:r>
                        <a:rPr lang="en-GB">
                          <a:solidFill>
                            <a:srgbClr val="666666"/>
                          </a:solidFill>
                          <a:latin typeface="Roboto Mono"/>
                          <a:ea typeface="Roboto Mono"/>
                          <a:cs typeface="Roboto Mono"/>
                          <a:sym typeface="Roboto Mono"/>
                        </a:rPr>
                        <a:t>6</a:t>
                      </a:r>
                      <a:endParaRPr>
                        <a:solidFill>
                          <a:srgbClr val="666666"/>
                        </a:solidFill>
                        <a:latin typeface="Roboto Mono"/>
                        <a:ea typeface="Roboto Mono"/>
                        <a:cs typeface="Roboto Mono"/>
                        <a:sym typeface="Roboto Mono"/>
                      </a:endParaRPr>
                    </a:p>
                  </a:txBody>
                  <a:tcPr marL="88900" marR="88900" marT="88900" marB="88900">
                    <a:lnL w="12700" cap="flat" cmpd="sng">
                      <a:solidFill>
                        <a:srgbClr val="FFFFFF">
                          <a:alpha val="0"/>
                        </a:srgbClr>
                      </a:solidFill>
                      <a:prstDash val="solid"/>
                      <a:round/>
                      <a:headEnd type="none" w="sm" len="sm"/>
                      <a:tailEnd type="none" w="sm" len="sm"/>
                    </a:lnL>
                    <a:lnR w="12700" cap="flat" cmpd="sng">
                      <a:solidFill>
                        <a:srgbClr val="FFFFFF">
                          <a:alpha val="0"/>
                        </a:srgbClr>
                      </a:solidFill>
                      <a:prstDash val="solid"/>
                      <a:round/>
                      <a:headEnd type="none" w="sm" len="sm"/>
                      <a:tailEnd type="none" w="sm" len="sm"/>
                    </a:lnR>
                    <a:lnT w="12700" cap="flat" cmpd="sng">
                      <a:solidFill>
                        <a:srgbClr val="FFFFFF">
                          <a:alpha val="0"/>
                        </a:srgbClr>
                      </a:solidFill>
                      <a:prstDash val="solid"/>
                      <a:round/>
                      <a:headEnd type="none" w="sm" len="sm"/>
                      <a:tailEnd type="none" w="sm" len="sm"/>
                    </a:lnT>
                    <a:lnB w="12700" cap="flat" cmpd="sng">
                      <a:solidFill>
                        <a:srgbClr val="FFFFFF">
                          <a:alpha val="0"/>
                        </a:srgbClr>
                      </a:solidFill>
                      <a:prstDash val="solid"/>
                      <a:round/>
                      <a:headEnd type="none" w="sm" len="sm"/>
                      <a:tailEnd type="none" w="sm" len="sm"/>
                    </a:lnB>
                    <a:solidFill>
                      <a:srgbClr val="EFEFEF"/>
                    </a:solidFill>
                  </a:tcPr>
                </a:tc>
                <a:tc>
                  <a:txBody>
                    <a:bodyPr/>
                    <a:lstStyle/>
                    <a:p>
                      <a:pPr marL="0" lvl="0" indent="0" algn="l" rtl="0">
                        <a:spcBef>
                          <a:spcPts val="0"/>
                        </a:spcBef>
                        <a:spcAft>
                          <a:spcPts val="0"/>
                        </a:spcAft>
                        <a:buNone/>
                      </a:pPr>
                      <a:r>
                        <a:rPr lang="en-GB">
                          <a:latin typeface="Roboto Mono"/>
                          <a:ea typeface="Roboto Mono"/>
                          <a:cs typeface="Roboto Mono"/>
                          <a:sym typeface="Roboto Mono"/>
                        </a:rPr>
                        <a:t>print("Enter a number:")</a:t>
                      </a:r>
                      <a:endParaRPr>
                        <a:latin typeface="Roboto Mono"/>
                        <a:ea typeface="Roboto Mono"/>
                        <a:cs typeface="Roboto Mono"/>
                        <a:sym typeface="Roboto Mono"/>
                      </a:endParaRPr>
                    </a:p>
                    <a:p>
                      <a:pPr marL="0" lvl="0" indent="0" algn="l" rtl="0">
                        <a:spcBef>
                          <a:spcPts val="0"/>
                        </a:spcBef>
                        <a:spcAft>
                          <a:spcPts val="0"/>
                        </a:spcAft>
                        <a:buNone/>
                      </a:pPr>
                      <a:r>
                        <a:rPr lang="en-GB">
                          <a:latin typeface="Roboto Mono"/>
                          <a:ea typeface="Roboto Mono"/>
                          <a:cs typeface="Roboto Mono"/>
                          <a:sym typeface="Roboto Mono"/>
                        </a:rPr>
                        <a:t>num = int(input())</a:t>
                      </a:r>
                      <a:endParaRPr>
                        <a:latin typeface="Roboto Mono"/>
                        <a:ea typeface="Roboto Mono"/>
                        <a:cs typeface="Roboto Mono"/>
                        <a:sym typeface="Roboto Mono"/>
                      </a:endParaRPr>
                    </a:p>
                    <a:p>
                      <a:pPr marL="0" lvl="0" indent="0" algn="l" rtl="0">
                        <a:spcBef>
                          <a:spcPts val="600"/>
                        </a:spcBef>
                        <a:spcAft>
                          <a:spcPts val="0"/>
                        </a:spcAft>
                        <a:buNone/>
                      </a:pPr>
                      <a:r>
                        <a:rPr lang="en-GB">
                          <a:highlight>
                            <a:srgbClr val="FFFFFF"/>
                          </a:highlight>
                          <a:latin typeface="Roboto Mono"/>
                          <a:ea typeface="Roboto Mono"/>
                          <a:cs typeface="Roboto Mono"/>
                          <a:sym typeface="Roboto Mono"/>
                        </a:rPr>
                        <a:t>while num &gt; 2:</a:t>
                      </a:r>
                      <a:endParaRPr>
                        <a:highlight>
                          <a:srgbClr val="FFFFFF"/>
                        </a:highlight>
                        <a:latin typeface="Roboto Mono"/>
                        <a:ea typeface="Roboto Mono"/>
                        <a:cs typeface="Roboto Mono"/>
                        <a:sym typeface="Roboto Mono"/>
                      </a:endParaRPr>
                    </a:p>
                    <a:p>
                      <a:pPr marL="0" lvl="0" indent="0" algn="l" rtl="0">
                        <a:spcBef>
                          <a:spcPts val="600"/>
                        </a:spcBef>
                        <a:spcAft>
                          <a:spcPts val="0"/>
                        </a:spcAft>
                        <a:buNone/>
                      </a:pPr>
                      <a:r>
                        <a:rPr lang="en-GB">
                          <a:latin typeface="Roboto Mono"/>
                          <a:ea typeface="Roboto Mono"/>
                          <a:cs typeface="Roboto Mono"/>
                          <a:sym typeface="Roboto Mono"/>
                        </a:rPr>
                        <a:t>  if num % 3 == 0:</a:t>
                      </a:r>
                      <a:endParaRPr>
                        <a:latin typeface="Roboto Mono"/>
                        <a:ea typeface="Roboto Mono"/>
                        <a:cs typeface="Roboto Mono"/>
                        <a:sym typeface="Roboto Mono"/>
                      </a:endParaRPr>
                    </a:p>
                    <a:p>
                      <a:pPr marL="0" lvl="0" indent="0" algn="l" rtl="0">
                        <a:spcBef>
                          <a:spcPts val="0"/>
                        </a:spcBef>
                        <a:spcAft>
                          <a:spcPts val="0"/>
                        </a:spcAft>
                        <a:buNone/>
                      </a:pPr>
                      <a:r>
                        <a:rPr lang="en-GB">
                          <a:latin typeface="Roboto Mono"/>
                          <a:ea typeface="Roboto Mono"/>
                          <a:cs typeface="Roboto Mono"/>
                          <a:sym typeface="Roboto Mono"/>
                        </a:rPr>
                        <a:t>    print(num) </a:t>
                      </a:r>
                      <a:endParaRPr>
                        <a:latin typeface="Roboto Mono"/>
                        <a:ea typeface="Roboto Mono"/>
                        <a:cs typeface="Roboto Mono"/>
                        <a:sym typeface="Roboto Mono"/>
                      </a:endParaRPr>
                    </a:p>
                    <a:p>
                      <a:pPr marL="0" lvl="0" indent="0" algn="l" rtl="0">
                        <a:spcBef>
                          <a:spcPts val="600"/>
                        </a:spcBef>
                        <a:spcAft>
                          <a:spcPts val="0"/>
                        </a:spcAft>
                        <a:buNone/>
                      </a:pPr>
                      <a:r>
                        <a:rPr lang="en-GB">
                          <a:latin typeface="Roboto Mono"/>
                          <a:ea typeface="Roboto Mono"/>
                          <a:cs typeface="Roboto Mono"/>
                          <a:sym typeface="Roboto Mono"/>
                        </a:rPr>
                        <a:t>  num = num - 1</a:t>
                      </a:r>
                      <a:endParaRPr>
                        <a:latin typeface="Roboto Mono"/>
                        <a:ea typeface="Roboto Mono"/>
                        <a:cs typeface="Roboto Mono"/>
                        <a:sym typeface="Roboto Mono"/>
                      </a:endParaRPr>
                    </a:p>
                  </a:txBody>
                  <a:tcPr marL="88900" marR="88900" marT="88900" marB="88900">
                    <a:lnL w="12700" cap="flat" cmpd="sng">
                      <a:solidFill>
                        <a:srgbClr val="FFFFFF">
                          <a:alpha val="0"/>
                        </a:srgbClr>
                      </a:solidFill>
                      <a:prstDash val="solid"/>
                      <a:round/>
                      <a:headEnd type="none" w="sm" len="sm"/>
                      <a:tailEnd type="none" w="sm" len="sm"/>
                    </a:lnL>
                    <a:lnR w="12700" cap="flat" cmpd="sng">
                      <a:solidFill>
                        <a:srgbClr val="FFFFFF">
                          <a:alpha val="0"/>
                        </a:srgbClr>
                      </a:solidFill>
                      <a:prstDash val="solid"/>
                      <a:round/>
                      <a:headEnd type="none" w="sm" len="sm"/>
                      <a:tailEnd type="none" w="sm" len="sm"/>
                    </a:lnR>
                    <a:lnT w="12700" cap="flat" cmpd="sng">
                      <a:solidFill>
                        <a:srgbClr val="FFFFFF">
                          <a:alpha val="0"/>
                        </a:srgbClr>
                      </a:solidFill>
                      <a:prstDash val="solid"/>
                      <a:round/>
                      <a:headEnd type="none" w="sm" len="sm"/>
                      <a:tailEnd type="none" w="sm" len="sm"/>
                    </a:lnT>
                    <a:lnB w="12700" cap="flat" cmpd="sng">
                      <a:solidFill>
                        <a:srgbClr val="FFFFFF">
                          <a:alpha val="0"/>
                        </a:srgbClr>
                      </a:solidFill>
                      <a:prstDash val="solid"/>
                      <a:round/>
                      <a:headEnd type="none" w="sm" len="sm"/>
                      <a:tailEnd type="none" w="sm" len="sm"/>
                    </a:lnB>
                    <a:solidFill>
                      <a:srgbClr val="D9D9D9"/>
                    </a:solidFill>
                  </a:tcPr>
                </a:tc>
                <a:extLst>
                  <a:ext uri="{0D108BD9-81ED-4DB2-BD59-A6C34878D82A}">
                    <a16:rowId xmlns:a16="http://schemas.microsoft.com/office/drawing/2014/main" val="10000"/>
                  </a:ext>
                </a:extLst>
              </a:tr>
            </a:tbl>
          </a:graphicData>
        </a:graphic>
      </p:graphicFrame>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Shape 487"/>
        <p:cNvGrpSpPr/>
        <p:nvPr/>
      </p:nvGrpSpPr>
      <p:grpSpPr>
        <a:xfrm>
          <a:off x="0" y="0"/>
          <a:ext cx="0" cy="0"/>
          <a:chOff x="0" y="0"/>
          <a:chExt cx="0" cy="0"/>
        </a:xfrm>
      </p:grpSpPr>
      <p:sp>
        <p:nvSpPr>
          <p:cNvPr id="488" name="Google Shape;488;p42"/>
          <p:cNvSpPr txBox="1">
            <a:spLocks noGrp="1"/>
          </p:cNvSpPr>
          <p:nvPr>
            <p:ph type="title"/>
          </p:nvPr>
        </p:nvSpPr>
        <p:spPr>
          <a:xfrm>
            <a:off x="311400" y="314100"/>
            <a:ext cx="8521200" cy="6981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GB"/>
              <a:t>Trace table example</a:t>
            </a:r>
            <a:endParaRPr/>
          </a:p>
        </p:txBody>
      </p:sp>
      <p:sp>
        <p:nvSpPr>
          <p:cNvPr id="489" name="Google Shape;489;p42"/>
          <p:cNvSpPr txBox="1">
            <a:spLocks noGrp="1"/>
          </p:cNvSpPr>
          <p:nvPr>
            <p:ph type="subTitle" idx="3"/>
          </p:nvPr>
        </p:nvSpPr>
        <p:spPr>
          <a:xfrm>
            <a:off x="5257800" y="0"/>
            <a:ext cx="3564900" cy="314100"/>
          </a:xfrm>
          <a:prstGeom prst="rect">
            <a:avLst/>
          </a:prstGeom>
        </p:spPr>
        <p:txBody>
          <a:bodyPr spcFirstLastPara="1" wrap="square" lIns="91425" tIns="91425" rIns="0" bIns="91425" anchor="ctr" anchorCtr="0">
            <a:noAutofit/>
          </a:bodyPr>
          <a:lstStyle/>
          <a:p>
            <a:pPr marL="0" lvl="0" indent="0" algn="r" rtl="0">
              <a:spcBef>
                <a:spcPts val="0"/>
              </a:spcBef>
              <a:spcAft>
                <a:spcPts val="0"/>
              </a:spcAft>
              <a:buNone/>
            </a:pPr>
            <a:r>
              <a:rPr lang="en-GB"/>
              <a:t>Activity 1</a:t>
            </a:r>
            <a:endParaRPr/>
          </a:p>
        </p:txBody>
      </p:sp>
      <p:graphicFrame>
        <p:nvGraphicFramePr>
          <p:cNvPr id="490" name="Google Shape;490;p42"/>
          <p:cNvGraphicFramePr/>
          <p:nvPr/>
        </p:nvGraphicFramePr>
        <p:xfrm>
          <a:off x="4736600" y="1168925"/>
          <a:ext cx="4096500" cy="3627120"/>
        </p:xfrm>
        <a:graphic>
          <a:graphicData uri="http://schemas.openxmlformats.org/drawingml/2006/table">
            <a:tbl>
              <a:tblPr>
                <a:noFill/>
                <a:tableStyleId>{94A2C3CD-9DE3-408E-9214-E9A0C8484E3C}</a:tableStyleId>
              </a:tblPr>
              <a:tblGrid>
                <a:gridCol w="521325">
                  <a:extLst>
                    <a:ext uri="{9D8B030D-6E8A-4147-A177-3AD203B41FA5}">
                      <a16:colId xmlns:a16="http://schemas.microsoft.com/office/drawing/2014/main" val="20000"/>
                    </a:ext>
                  </a:extLst>
                </a:gridCol>
                <a:gridCol w="1266875">
                  <a:extLst>
                    <a:ext uri="{9D8B030D-6E8A-4147-A177-3AD203B41FA5}">
                      <a16:colId xmlns:a16="http://schemas.microsoft.com/office/drawing/2014/main" val="20001"/>
                    </a:ext>
                  </a:extLst>
                </a:gridCol>
                <a:gridCol w="1284175">
                  <a:extLst>
                    <a:ext uri="{9D8B030D-6E8A-4147-A177-3AD203B41FA5}">
                      <a16:colId xmlns:a16="http://schemas.microsoft.com/office/drawing/2014/main" val="20002"/>
                    </a:ext>
                  </a:extLst>
                </a:gridCol>
                <a:gridCol w="1024125">
                  <a:extLst>
                    <a:ext uri="{9D8B030D-6E8A-4147-A177-3AD203B41FA5}">
                      <a16:colId xmlns:a16="http://schemas.microsoft.com/office/drawing/2014/main" val="20003"/>
                    </a:ext>
                  </a:extLst>
                </a:gridCol>
              </a:tblGrid>
              <a:tr h="76275">
                <a:tc>
                  <a:txBody>
                    <a:bodyPr/>
                    <a:lstStyle/>
                    <a:p>
                      <a:pPr marL="0" lvl="0" indent="0" algn="ctr" rtl="0">
                        <a:lnSpc>
                          <a:spcPct val="100000"/>
                        </a:lnSpc>
                        <a:spcBef>
                          <a:spcPts val="0"/>
                        </a:spcBef>
                        <a:spcAft>
                          <a:spcPts val="0"/>
                        </a:spcAft>
                        <a:buNone/>
                      </a:pPr>
                      <a:r>
                        <a:rPr lang="en-GB">
                          <a:latin typeface="Quicksand"/>
                          <a:ea typeface="Quicksand"/>
                          <a:cs typeface="Quicksand"/>
                          <a:sym typeface="Quicksand"/>
                        </a:rPr>
                        <a:t>Line</a:t>
                      </a:r>
                      <a:endParaRPr>
                        <a:latin typeface="Quicksand"/>
                        <a:ea typeface="Quicksand"/>
                        <a:cs typeface="Quicksand"/>
                        <a:sym typeface="Quicksand"/>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solidFill>
                      <a:srgbClr val="D9D9D9"/>
                    </a:solidFill>
                  </a:tcPr>
                </a:tc>
                <a:tc>
                  <a:txBody>
                    <a:bodyPr/>
                    <a:lstStyle/>
                    <a:p>
                      <a:pPr marL="0" lvl="0" indent="0" algn="ctr" rtl="0">
                        <a:lnSpc>
                          <a:spcPct val="100000"/>
                        </a:lnSpc>
                        <a:spcBef>
                          <a:spcPts val="0"/>
                        </a:spcBef>
                        <a:spcAft>
                          <a:spcPts val="0"/>
                        </a:spcAft>
                        <a:buNone/>
                      </a:pPr>
                      <a:r>
                        <a:rPr lang="en-GB">
                          <a:latin typeface="Roboto Mono"/>
                          <a:ea typeface="Roboto Mono"/>
                          <a:cs typeface="Roboto Mono"/>
                          <a:sym typeface="Roboto Mono"/>
                        </a:rPr>
                        <a:t>num</a:t>
                      </a: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solidFill>
                      <a:srgbClr val="D9D9D9"/>
                    </a:solidFill>
                  </a:tcPr>
                </a:tc>
                <a:tc>
                  <a:txBody>
                    <a:bodyPr/>
                    <a:lstStyle/>
                    <a:p>
                      <a:pPr marL="0" marR="0" lvl="0" indent="0" algn="ctr" rtl="0">
                        <a:lnSpc>
                          <a:spcPct val="100000"/>
                        </a:lnSpc>
                        <a:spcBef>
                          <a:spcPts val="0"/>
                        </a:spcBef>
                        <a:spcAft>
                          <a:spcPts val="0"/>
                        </a:spcAft>
                        <a:buNone/>
                      </a:pPr>
                      <a:r>
                        <a:rPr lang="en-GB" b="1">
                          <a:latin typeface="Quicksand"/>
                          <a:ea typeface="Quicksand"/>
                          <a:cs typeface="Quicksand"/>
                          <a:sym typeface="Quicksand"/>
                        </a:rPr>
                        <a:t>Condition</a:t>
                      </a:r>
                      <a:endParaRPr b="1">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solidFill>
                      <a:srgbClr val="D9D9D9"/>
                    </a:solidFill>
                  </a:tcPr>
                </a:tc>
                <a:tc>
                  <a:txBody>
                    <a:bodyPr/>
                    <a:lstStyle/>
                    <a:p>
                      <a:pPr marL="0" marR="0" lvl="0" indent="0" algn="ctr" rtl="0">
                        <a:lnSpc>
                          <a:spcPct val="100000"/>
                        </a:lnSpc>
                        <a:spcBef>
                          <a:spcPts val="0"/>
                        </a:spcBef>
                        <a:spcAft>
                          <a:spcPts val="0"/>
                        </a:spcAft>
                        <a:buNone/>
                      </a:pPr>
                      <a:r>
                        <a:rPr lang="en-GB" b="1">
                          <a:latin typeface="Quicksand"/>
                          <a:ea typeface="Quicksand"/>
                          <a:cs typeface="Quicksand"/>
                          <a:sym typeface="Quicksand"/>
                        </a:rPr>
                        <a:t>Output</a:t>
                      </a:r>
                      <a:endParaRPr b="1">
                        <a:latin typeface="Quicksand"/>
                        <a:ea typeface="Quicksand"/>
                        <a:cs typeface="Quicksand"/>
                        <a:sym typeface="Quicksand"/>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solidFill>
                      <a:srgbClr val="D9D9D9"/>
                    </a:solidFill>
                  </a:tcPr>
                </a:tc>
                <a:extLst>
                  <a:ext uri="{0D108BD9-81ED-4DB2-BD59-A6C34878D82A}">
                    <a16:rowId xmlns:a16="http://schemas.microsoft.com/office/drawing/2014/main" val="10000"/>
                  </a:ext>
                </a:extLst>
              </a:tr>
              <a:tr h="213350">
                <a:tc>
                  <a:txBody>
                    <a:bodyPr/>
                    <a:lstStyle/>
                    <a:p>
                      <a:pPr marL="0" lvl="0" indent="0" algn="ctr" rtl="0">
                        <a:spcBef>
                          <a:spcPts val="0"/>
                        </a:spcBef>
                        <a:spcAft>
                          <a:spcPts val="0"/>
                        </a:spcAft>
                        <a:buNone/>
                      </a:pPr>
                      <a:r>
                        <a:rPr lang="en-GB">
                          <a:latin typeface="Roboto Mono"/>
                          <a:ea typeface="Roboto Mono"/>
                          <a:cs typeface="Roboto Mono"/>
                          <a:sym typeface="Roboto Mono"/>
                        </a:rPr>
                        <a:t>2</a:t>
                      </a: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r>
                        <a:rPr lang="en-GB">
                          <a:latin typeface="Roboto Mono"/>
                          <a:ea typeface="Roboto Mono"/>
                          <a:cs typeface="Roboto Mono"/>
                          <a:sym typeface="Roboto Mono"/>
                        </a:rPr>
                        <a:t>6</a:t>
                      </a: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00000"/>
                        </a:lnSpc>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00000"/>
                        </a:lnSpc>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extLst>
                  <a:ext uri="{0D108BD9-81ED-4DB2-BD59-A6C34878D82A}">
                    <a16:rowId xmlns:a16="http://schemas.microsoft.com/office/drawing/2014/main" val="10001"/>
                  </a:ext>
                </a:extLst>
              </a:tr>
              <a:tr h="213350">
                <a:tc>
                  <a:txBody>
                    <a:bodyPr/>
                    <a:lstStyle/>
                    <a:p>
                      <a:pPr marL="0" lvl="0" indent="0" algn="ctr" rtl="0">
                        <a:spcBef>
                          <a:spcPts val="0"/>
                        </a:spcBef>
                        <a:spcAft>
                          <a:spcPts val="0"/>
                        </a:spcAft>
                        <a:buNone/>
                      </a:pPr>
                      <a:r>
                        <a:rPr lang="en-GB">
                          <a:latin typeface="Roboto Mono"/>
                          <a:ea typeface="Roboto Mono"/>
                          <a:cs typeface="Roboto Mono"/>
                          <a:sym typeface="Roboto Mono"/>
                        </a:rPr>
                        <a:t>3</a:t>
                      </a: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r>
                        <a:rPr lang="en-GB">
                          <a:latin typeface="Roboto Mono"/>
                          <a:ea typeface="Roboto Mono"/>
                          <a:cs typeface="Roboto Mono"/>
                          <a:sym typeface="Roboto Mono"/>
                        </a:rPr>
                        <a:t>True</a:t>
                      </a: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extLst>
                  <a:ext uri="{0D108BD9-81ED-4DB2-BD59-A6C34878D82A}">
                    <a16:rowId xmlns:a16="http://schemas.microsoft.com/office/drawing/2014/main" val="10002"/>
                  </a:ext>
                </a:extLst>
              </a:tr>
              <a:tr h="213350">
                <a:tc>
                  <a:txBody>
                    <a:bodyPr/>
                    <a:lstStyle/>
                    <a:p>
                      <a:pPr marL="0" lvl="0" indent="0" algn="ctr" rtl="0">
                        <a:spcBef>
                          <a:spcPts val="0"/>
                        </a:spcBef>
                        <a:spcAft>
                          <a:spcPts val="0"/>
                        </a:spcAft>
                        <a:buNone/>
                      </a:pPr>
                      <a:r>
                        <a:rPr lang="en-GB">
                          <a:latin typeface="Roboto Mono"/>
                          <a:ea typeface="Roboto Mono"/>
                          <a:cs typeface="Roboto Mono"/>
                          <a:sym typeface="Roboto Mono"/>
                        </a:rPr>
                        <a:t>4</a:t>
                      </a: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00000"/>
                        </a:lnSpc>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r>
                        <a:rPr lang="en-GB">
                          <a:latin typeface="Roboto Mono"/>
                          <a:ea typeface="Roboto Mono"/>
                          <a:cs typeface="Roboto Mono"/>
                          <a:sym typeface="Roboto Mono"/>
                        </a:rPr>
                        <a:t>True</a:t>
                      </a: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extLst>
                  <a:ext uri="{0D108BD9-81ED-4DB2-BD59-A6C34878D82A}">
                    <a16:rowId xmlns:a16="http://schemas.microsoft.com/office/drawing/2014/main" val="10003"/>
                  </a:ext>
                </a:extLst>
              </a:tr>
              <a:tr h="213350">
                <a:tc>
                  <a:txBody>
                    <a:bodyPr/>
                    <a:lstStyle/>
                    <a:p>
                      <a:pPr marL="0" lvl="0" indent="0" algn="ctr" rtl="0">
                        <a:spcBef>
                          <a:spcPts val="0"/>
                        </a:spcBef>
                        <a:spcAft>
                          <a:spcPts val="0"/>
                        </a:spcAft>
                        <a:buNone/>
                      </a:pPr>
                      <a:r>
                        <a:rPr lang="en-GB">
                          <a:latin typeface="Roboto Mono"/>
                          <a:ea typeface="Roboto Mono"/>
                          <a:cs typeface="Roboto Mono"/>
                          <a:sym typeface="Roboto Mono"/>
                        </a:rPr>
                        <a:t>5</a:t>
                      </a: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00000"/>
                        </a:lnSpc>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r>
                        <a:rPr lang="en-GB">
                          <a:latin typeface="Roboto Mono"/>
                          <a:ea typeface="Roboto Mono"/>
                          <a:cs typeface="Roboto Mono"/>
                          <a:sym typeface="Roboto Mono"/>
                        </a:rPr>
                        <a:t>6</a:t>
                      </a: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extLst>
                  <a:ext uri="{0D108BD9-81ED-4DB2-BD59-A6C34878D82A}">
                    <a16:rowId xmlns:a16="http://schemas.microsoft.com/office/drawing/2014/main" val="10004"/>
                  </a:ext>
                </a:extLst>
              </a:tr>
              <a:tr h="213350">
                <a:tc>
                  <a:txBody>
                    <a:bodyPr/>
                    <a:lstStyle/>
                    <a:p>
                      <a:pPr marL="0" lvl="0" indent="0" algn="ctr" rtl="0">
                        <a:spcBef>
                          <a:spcPts val="0"/>
                        </a:spcBef>
                        <a:spcAft>
                          <a:spcPts val="0"/>
                        </a:spcAft>
                        <a:buNone/>
                      </a:pPr>
                      <a:r>
                        <a:rPr lang="en-GB">
                          <a:latin typeface="Roboto Mono"/>
                          <a:ea typeface="Roboto Mono"/>
                          <a:cs typeface="Roboto Mono"/>
                          <a:sym typeface="Roboto Mono"/>
                        </a:rPr>
                        <a:t>6</a:t>
                      </a: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r>
                        <a:rPr lang="en-GB">
                          <a:latin typeface="Roboto Mono"/>
                          <a:ea typeface="Roboto Mono"/>
                          <a:cs typeface="Roboto Mono"/>
                          <a:sym typeface="Roboto Mono"/>
                        </a:rPr>
                        <a:t>5</a:t>
                      </a: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00000"/>
                        </a:lnSpc>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extLst>
                  <a:ext uri="{0D108BD9-81ED-4DB2-BD59-A6C34878D82A}">
                    <a16:rowId xmlns:a16="http://schemas.microsoft.com/office/drawing/2014/main" val="10005"/>
                  </a:ext>
                </a:extLst>
              </a:tr>
              <a:tr h="213350">
                <a:tc>
                  <a:txBody>
                    <a:bodyPr/>
                    <a:lstStyle/>
                    <a:p>
                      <a:pPr marL="0" lvl="0" indent="0" algn="ctr" rtl="0">
                        <a:spcBef>
                          <a:spcPts val="0"/>
                        </a:spcBef>
                        <a:spcAft>
                          <a:spcPts val="0"/>
                        </a:spcAft>
                        <a:buNone/>
                      </a:pPr>
                      <a:r>
                        <a:rPr lang="en-GB">
                          <a:latin typeface="Roboto Mono"/>
                          <a:ea typeface="Roboto Mono"/>
                          <a:cs typeface="Roboto Mono"/>
                          <a:sym typeface="Roboto Mono"/>
                        </a:rPr>
                        <a:t>3</a:t>
                      </a: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00000"/>
                        </a:lnSpc>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r>
                        <a:rPr lang="en-GB">
                          <a:latin typeface="Roboto Mono"/>
                          <a:ea typeface="Roboto Mono"/>
                          <a:cs typeface="Roboto Mono"/>
                          <a:sym typeface="Roboto Mono"/>
                        </a:rPr>
                        <a:t>True</a:t>
                      </a: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extLst>
                  <a:ext uri="{0D108BD9-81ED-4DB2-BD59-A6C34878D82A}">
                    <a16:rowId xmlns:a16="http://schemas.microsoft.com/office/drawing/2014/main" val="10006"/>
                  </a:ext>
                </a:extLst>
              </a:tr>
              <a:tr h="213350">
                <a:tc>
                  <a:txBody>
                    <a:bodyPr/>
                    <a:lstStyle/>
                    <a:p>
                      <a:pPr marL="0" lvl="0" indent="0" algn="ctr" rtl="0">
                        <a:spcBef>
                          <a:spcPts val="0"/>
                        </a:spcBef>
                        <a:spcAft>
                          <a:spcPts val="0"/>
                        </a:spcAft>
                        <a:buNone/>
                      </a:pPr>
                      <a:r>
                        <a:rPr lang="en-GB">
                          <a:latin typeface="Roboto Mono"/>
                          <a:ea typeface="Roboto Mono"/>
                          <a:cs typeface="Roboto Mono"/>
                          <a:sym typeface="Roboto Mono"/>
                        </a:rPr>
                        <a:t>4</a:t>
                      </a: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00000"/>
                        </a:lnSpc>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r>
                        <a:rPr lang="en-GB">
                          <a:latin typeface="Roboto Mono"/>
                          <a:ea typeface="Roboto Mono"/>
                          <a:cs typeface="Roboto Mono"/>
                          <a:sym typeface="Roboto Mono"/>
                        </a:rPr>
                        <a:t>False</a:t>
                      </a: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extLst>
                  <a:ext uri="{0D108BD9-81ED-4DB2-BD59-A6C34878D82A}">
                    <a16:rowId xmlns:a16="http://schemas.microsoft.com/office/drawing/2014/main" val="10007"/>
                  </a:ext>
                </a:extLst>
              </a:tr>
              <a:tr h="213350">
                <a:tc>
                  <a:txBody>
                    <a:bodyPr/>
                    <a:lstStyle/>
                    <a:p>
                      <a:pPr marL="0" lvl="0" indent="0" algn="ctr" rtl="0">
                        <a:spcBef>
                          <a:spcPts val="0"/>
                        </a:spcBef>
                        <a:spcAft>
                          <a:spcPts val="0"/>
                        </a:spcAft>
                        <a:buNone/>
                      </a:pPr>
                      <a:r>
                        <a:rPr lang="en-GB">
                          <a:latin typeface="Roboto Mono"/>
                          <a:ea typeface="Roboto Mono"/>
                          <a:cs typeface="Roboto Mono"/>
                          <a:sym typeface="Roboto Mono"/>
                        </a:rPr>
                        <a:t>6</a:t>
                      </a: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r>
                        <a:rPr lang="en-GB">
                          <a:latin typeface="Roboto Mono"/>
                          <a:ea typeface="Roboto Mono"/>
                          <a:cs typeface="Roboto Mono"/>
                          <a:sym typeface="Roboto Mono"/>
                        </a:rPr>
                        <a:t>4</a:t>
                      </a: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00000"/>
                        </a:lnSpc>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extLst>
                  <a:ext uri="{0D108BD9-81ED-4DB2-BD59-A6C34878D82A}">
                    <a16:rowId xmlns:a16="http://schemas.microsoft.com/office/drawing/2014/main" val="10008"/>
                  </a:ext>
                </a:extLst>
              </a:tr>
              <a:tr h="213350">
                <a:tc>
                  <a:txBody>
                    <a:bodyPr/>
                    <a:lstStyle/>
                    <a:p>
                      <a:pPr marL="0" lvl="0" indent="0" algn="ctr" rtl="0">
                        <a:spcBef>
                          <a:spcPts val="0"/>
                        </a:spcBef>
                        <a:spcAft>
                          <a:spcPts val="0"/>
                        </a:spcAft>
                        <a:buNone/>
                      </a:pPr>
                      <a:r>
                        <a:rPr lang="en-GB">
                          <a:latin typeface="Roboto Mono"/>
                          <a:ea typeface="Roboto Mono"/>
                          <a:cs typeface="Roboto Mono"/>
                          <a:sym typeface="Roboto Mono"/>
                        </a:rPr>
                        <a:t>3</a:t>
                      </a: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00000"/>
                        </a:lnSpc>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r>
                        <a:rPr lang="en-GB">
                          <a:latin typeface="Roboto Mono"/>
                          <a:ea typeface="Roboto Mono"/>
                          <a:cs typeface="Roboto Mono"/>
                          <a:sym typeface="Roboto Mono"/>
                        </a:rPr>
                        <a:t>True</a:t>
                      </a: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extLst>
                  <a:ext uri="{0D108BD9-81ED-4DB2-BD59-A6C34878D82A}">
                    <a16:rowId xmlns:a16="http://schemas.microsoft.com/office/drawing/2014/main" val="10009"/>
                  </a:ext>
                </a:extLst>
              </a:tr>
              <a:tr h="213350">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00000"/>
                        </a:lnSpc>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extLst>
                  <a:ext uri="{0D108BD9-81ED-4DB2-BD59-A6C34878D82A}">
                    <a16:rowId xmlns:a16="http://schemas.microsoft.com/office/drawing/2014/main" val="10010"/>
                  </a:ext>
                </a:extLst>
              </a:tr>
              <a:tr h="213350">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00000"/>
                        </a:lnSpc>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extLst>
                  <a:ext uri="{0D108BD9-81ED-4DB2-BD59-A6C34878D82A}">
                    <a16:rowId xmlns:a16="http://schemas.microsoft.com/office/drawing/2014/main" val="10011"/>
                  </a:ext>
                </a:extLst>
              </a:tr>
              <a:tr h="213350">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00000"/>
                        </a:lnSpc>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extLst>
                  <a:ext uri="{0D108BD9-81ED-4DB2-BD59-A6C34878D82A}">
                    <a16:rowId xmlns:a16="http://schemas.microsoft.com/office/drawing/2014/main" val="10012"/>
                  </a:ext>
                </a:extLst>
              </a:tr>
              <a:tr h="213350">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00000"/>
                        </a:lnSpc>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extLst>
                  <a:ext uri="{0D108BD9-81ED-4DB2-BD59-A6C34878D82A}">
                    <a16:rowId xmlns:a16="http://schemas.microsoft.com/office/drawing/2014/main" val="10013"/>
                  </a:ext>
                </a:extLst>
              </a:tr>
              <a:tr h="213350">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00000"/>
                        </a:lnSpc>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00000"/>
                        </a:lnSpc>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extLst>
                  <a:ext uri="{0D108BD9-81ED-4DB2-BD59-A6C34878D82A}">
                    <a16:rowId xmlns:a16="http://schemas.microsoft.com/office/drawing/2014/main" val="10014"/>
                  </a:ext>
                </a:extLst>
              </a:tr>
              <a:tr h="213350">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00000"/>
                        </a:lnSpc>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extLst>
                  <a:ext uri="{0D108BD9-81ED-4DB2-BD59-A6C34878D82A}">
                    <a16:rowId xmlns:a16="http://schemas.microsoft.com/office/drawing/2014/main" val="10015"/>
                  </a:ext>
                </a:extLst>
              </a:tr>
              <a:tr h="213350">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00000"/>
                        </a:lnSpc>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00000"/>
                        </a:lnSpc>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extLst>
                  <a:ext uri="{0D108BD9-81ED-4DB2-BD59-A6C34878D82A}">
                    <a16:rowId xmlns:a16="http://schemas.microsoft.com/office/drawing/2014/main" val="10016"/>
                  </a:ext>
                </a:extLst>
              </a:tr>
            </a:tbl>
          </a:graphicData>
        </a:graphic>
      </p:graphicFrame>
      <p:graphicFrame>
        <p:nvGraphicFramePr>
          <p:cNvPr id="491" name="Google Shape;491;p42"/>
          <p:cNvGraphicFramePr/>
          <p:nvPr/>
        </p:nvGraphicFramePr>
        <p:xfrm>
          <a:off x="310900" y="1168925"/>
          <a:ext cx="4111700" cy="1686560"/>
        </p:xfrm>
        <a:graphic>
          <a:graphicData uri="http://schemas.openxmlformats.org/drawingml/2006/table">
            <a:tbl>
              <a:tblPr>
                <a:noFill/>
                <a:tableStyleId>{7304AA0F-B8CD-4632-B2D9-FE46D024B69D}</a:tableStyleId>
              </a:tblPr>
              <a:tblGrid>
                <a:gridCol w="377800">
                  <a:extLst>
                    <a:ext uri="{9D8B030D-6E8A-4147-A177-3AD203B41FA5}">
                      <a16:colId xmlns:a16="http://schemas.microsoft.com/office/drawing/2014/main" val="20000"/>
                    </a:ext>
                  </a:extLst>
                </a:gridCol>
                <a:gridCol w="3733900">
                  <a:extLst>
                    <a:ext uri="{9D8B030D-6E8A-4147-A177-3AD203B41FA5}">
                      <a16:colId xmlns:a16="http://schemas.microsoft.com/office/drawing/2014/main" val="20001"/>
                    </a:ext>
                  </a:extLst>
                </a:gridCol>
              </a:tblGrid>
              <a:tr h="393700">
                <a:tc>
                  <a:txBody>
                    <a:bodyPr/>
                    <a:lstStyle/>
                    <a:p>
                      <a:pPr marL="0" lvl="0" indent="0" algn="r" rtl="0">
                        <a:spcBef>
                          <a:spcPts val="0"/>
                        </a:spcBef>
                        <a:spcAft>
                          <a:spcPts val="0"/>
                        </a:spcAft>
                        <a:buNone/>
                      </a:pPr>
                      <a:r>
                        <a:rPr lang="en-GB">
                          <a:solidFill>
                            <a:srgbClr val="666666"/>
                          </a:solidFill>
                          <a:latin typeface="Roboto Mono"/>
                          <a:ea typeface="Roboto Mono"/>
                          <a:cs typeface="Roboto Mono"/>
                          <a:sym typeface="Roboto Mono"/>
                        </a:rPr>
                        <a:t>1</a:t>
                      </a:r>
                      <a:endParaRPr>
                        <a:solidFill>
                          <a:srgbClr val="666666"/>
                        </a:solidFill>
                        <a:latin typeface="Roboto Mono"/>
                        <a:ea typeface="Roboto Mono"/>
                        <a:cs typeface="Roboto Mono"/>
                        <a:sym typeface="Roboto Mono"/>
                      </a:endParaRPr>
                    </a:p>
                    <a:p>
                      <a:pPr marL="0" lvl="0" indent="0" algn="r" rtl="0">
                        <a:spcBef>
                          <a:spcPts val="0"/>
                        </a:spcBef>
                        <a:spcAft>
                          <a:spcPts val="0"/>
                        </a:spcAft>
                        <a:buNone/>
                      </a:pPr>
                      <a:r>
                        <a:rPr lang="en-GB">
                          <a:solidFill>
                            <a:srgbClr val="666666"/>
                          </a:solidFill>
                          <a:latin typeface="Roboto Mono"/>
                          <a:ea typeface="Roboto Mono"/>
                          <a:cs typeface="Roboto Mono"/>
                          <a:sym typeface="Roboto Mono"/>
                        </a:rPr>
                        <a:t>2</a:t>
                      </a:r>
                      <a:endParaRPr>
                        <a:solidFill>
                          <a:srgbClr val="666666"/>
                        </a:solidFill>
                        <a:latin typeface="Roboto Mono"/>
                        <a:ea typeface="Roboto Mono"/>
                        <a:cs typeface="Roboto Mono"/>
                        <a:sym typeface="Roboto Mono"/>
                      </a:endParaRPr>
                    </a:p>
                    <a:p>
                      <a:pPr marL="0" lvl="0" indent="0" algn="r" rtl="0">
                        <a:spcBef>
                          <a:spcPts val="600"/>
                        </a:spcBef>
                        <a:spcAft>
                          <a:spcPts val="0"/>
                        </a:spcAft>
                        <a:buNone/>
                      </a:pPr>
                      <a:r>
                        <a:rPr lang="en-GB">
                          <a:solidFill>
                            <a:srgbClr val="666666"/>
                          </a:solidFill>
                          <a:latin typeface="Roboto Mono"/>
                          <a:ea typeface="Roboto Mono"/>
                          <a:cs typeface="Roboto Mono"/>
                          <a:sym typeface="Roboto Mono"/>
                        </a:rPr>
                        <a:t>3</a:t>
                      </a:r>
                      <a:endParaRPr>
                        <a:solidFill>
                          <a:srgbClr val="666666"/>
                        </a:solidFill>
                        <a:latin typeface="Roboto Mono"/>
                        <a:ea typeface="Roboto Mono"/>
                        <a:cs typeface="Roboto Mono"/>
                        <a:sym typeface="Roboto Mono"/>
                      </a:endParaRPr>
                    </a:p>
                    <a:p>
                      <a:pPr marL="0" lvl="0" indent="0" algn="r" rtl="0">
                        <a:spcBef>
                          <a:spcPts val="600"/>
                        </a:spcBef>
                        <a:spcAft>
                          <a:spcPts val="0"/>
                        </a:spcAft>
                        <a:buNone/>
                      </a:pPr>
                      <a:r>
                        <a:rPr lang="en-GB">
                          <a:solidFill>
                            <a:srgbClr val="666666"/>
                          </a:solidFill>
                          <a:latin typeface="Roboto Mono"/>
                          <a:ea typeface="Roboto Mono"/>
                          <a:cs typeface="Roboto Mono"/>
                          <a:sym typeface="Roboto Mono"/>
                        </a:rPr>
                        <a:t>4</a:t>
                      </a:r>
                      <a:endParaRPr>
                        <a:solidFill>
                          <a:srgbClr val="666666"/>
                        </a:solidFill>
                        <a:latin typeface="Roboto Mono"/>
                        <a:ea typeface="Roboto Mono"/>
                        <a:cs typeface="Roboto Mono"/>
                        <a:sym typeface="Roboto Mono"/>
                      </a:endParaRPr>
                    </a:p>
                    <a:p>
                      <a:pPr marL="0" lvl="0" indent="0" algn="r" rtl="0">
                        <a:spcBef>
                          <a:spcPts val="0"/>
                        </a:spcBef>
                        <a:spcAft>
                          <a:spcPts val="0"/>
                        </a:spcAft>
                        <a:buNone/>
                      </a:pPr>
                      <a:r>
                        <a:rPr lang="en-GB">
                          <a:solidFill>
                            <a:srgbClr val="666666"/>
                          </a:solidFill>
                          <a:latin typeface="Roboto Mono"/>
                          <a:ea typeface="Roboto Mono"/>
                          <a:cs typeface="Roboto Mono"/>
                          <a:sym typeface="Roboto Mono"/>
                        </a:rPr>
                        <a:t>5</a:t>
                      </a:r>
                      <a:endParaRPr>
                        <a:solidFill>
                          <a:srgbClr val="666666"/>
                        </a:solidFill>
                        <a:latin typeface="Roboto Mono"/>
                        <a:ea typeface="Roboto Mono"/>
                        <a:cs typeface="Roboto Mono"/>
                        <a:sym typeface="Roboto Mono"/>
                      </a:endParaRPr>
                    </a:p>
                    <a:p>
                      <a:pPr marL="0" lvl="0" indent="0" algn="r" rtl="0">
                        <a:spcBef>
                          <a:spcPts val="600"/>
                        </a:spcBef>
                        <a:spcAft>
                          <a:spcPts val="0"/>
                        </a:spcAft>
                        <a:buNone/>
                      </a:pPr>
                      <a:r>
                        <a:rPr lang="en-GB">
                          <a:solidFill>
                            <a:srgbClr val="666666"/>
                          </a:solidFill>
                          <a:latin typeface="Roboto Mono"/>
                          <a:ea typeface="Roboto Mono"/>
                          <a:cs typeface="Roboto Mono"/>
                          <a:sym typeface="Roboto Mono"/>
                        </a:rPr>
                        <a:t>6</a:t>
                      </a:r>
                      <a:endParaRPr>
                        <a:solidFill>
                          <a:srgbClr val="666666"/>
                        </a:solidFill>
                        <a:latin typeface="Roboto Mono"/>
                        <a:ea typeface="Roboto Mono"/>
                        <a:cs typeface="Roboto Mono"/>
                        <a:sym typeface="Roboto Mono"/>
                      </a:endParaRPr>
                    </a:p>
                  </a:txBody>
                  <a:tcPr marL="88900" marR="88900" marT="88900" marB="88900">
                    <a:lnL w="12700" cap="flat" cmpd="sng">
                      <a:solidFill>
                        <a:srgbClr val="FFFFFF">
                          <a:alpha val="0"/>
                        </a:srgbClr>
                      </a:solidFill>
                      <a:prstDash val="solid"/>
                      <a:round/>
                      <a:headEnd type="none" w="sm" len="sm"/>
                      <a:tailEnd type="none" w="sm" len="sm"/>
                    </a:lnL>
                    <a:lnR w="12700" cap="flat" cmpd="sng">
                      <a:solidFill>
                        <a:srgbClr val="FFFFFF">
                          <a:alpha val="0"/>
                        </a:srgbClr>
                      </a:solidFill>
                      <a:prstDash val="solid"/>
                      <a:round/>
                      <a:headEnd type="none" w="sm" len="sm"/>
                      <a:tailEnd type="none" w="sm" len="sm"/>
                    </a:lnR>
                    <a:lnT w="12700" cap="flat" cmpd="sng">
                      <a:solidFill>
                        <a:srgbClr val="FFFFFF">
                          <a:alpha val="0"/>
                        </a:srgbClr>
                      </a:solidFill>
                      <a:prstDash val="solid"/>
                      <a:round/>
                      <a:headEnd type="none" w="sm" len="sm"/>
                      <a:tailEnd type="none" w="sm" len="sm"/>
                    </a:lnT>
                    <a:lnB w="12700" cap="flat" cmpd="sng">
                      <a:solidFill>
                        <a:srgbClr val="FFFFFF">
                          <a:alpha val="0"/>
                        </a:srgbClr>
                      </a:solidFill>
                      <a:prstDash val="solid"/>
                      <a:round/>
                      <a:headEnd type="none" w="sm" len="sm"/>
                      <a:tailEnd type="none" w="sm" len="sm"/>
                    </a:lnB>
                    <a:solidFill>
                      <a:srgbClr val="EFEFEF"/>
                    </a:solidFill>
                  </a:tcPr>
                </a:tc>
                <a:tc>
                  <a:txBody>
                    <a:bodyPr/>
                    <a:lstStyle/>
                    <a:p>
                      <a:pPr marL="0" lvl="0" indent="0" algn="l" rtl="0">
                        <a:spcBef>
                          <a:spcPts val="0"/>
                        </a:spcBef>
                        <a:spcAft>
                          <a:spcPts val="0"/>
                        </a:spcAft>
                        <a:buNone/>
                      </a:pPr>
                      <a:r>
                        <a:rPr lang="en-GB">
                          <a:latin typeface="Roboto Mono"/>
                          <a:ea typeface="Roboto Mono"/>
                          <a:cs typeface="Roboto Mono"/>
                          <a:sym typeface="Roboto Mono"/>
                        </a:rPr>
                        <a:t>print("Enter a number:")</a:t>
                      </a:r>
                      <a:endParaRPr>
                        <a:latin typeface="Roboto Mono"/>
                        <a:ea typeface="Roboto Mono"/>
                        <a:cs typeface="Roboto Mono"/>
                        <a:sym typeface="Roboto Mono"/>
                      </a:endParaRPr>
                    </a:p>
                    <a:p>
                      <a:pPr marL="0" lvl="0" indent="0" algn="l" rtl="0">
                        <a:spcBef>
                          <a:spcPts val="0"/>
                        </a:spcBef>
                        <a:spcAft>
                          <a:spcPts val="0"/>
                        </a:spcAft>
                        <a:buNone/>
                      </a:pPr>
                      <a:r>
                        <a:rPr lang="en-GB">
                          <a:latin typeface="Roboto Mono"/>
                          <a:ea typeface="Roboto Mono"/>
                          <a:cs typeface="Roboto Mono"/>
                          <a:sym typeface="Roboto Mono"/>
                        </a:rPr>
                        <a:t>num = int(input())</a:t>
                      </a:r>
                      <a:endParaRPr>
                        <a:latin typeface="Roboto Mono"/>
                        <a:ea typeface="Roboto Mono"/>
                        <a:cs typeface="Roboto Mono"/>
                        <a:sym typeface="Roboto Mono"/>
                      </a:endParaRPr>
                    </a:p>
                    <a:p>
                      <a:pPr marL="0" lvl="0" indent="0" algn="l" rtl="0">
                        <a:spcBef>
                          <a:spcPts val="600"/>
                        </a:spcBef>
                        <a:spcAft>
                          <a:spcPts val="0"/>
                        </a:spcAft>
                        <a:buNone/>
                      </a:pPr>
                      <a:r>
                        <a:rPr lang="en-GB">
                          <a:latin typeface="Roboto Mono"/>
                          <a:ea typeface="Roboto Mono"/>
                          <a:cs typeface="Roboto Mono"/>
                          <a:sym typeface="Roboto Mono"/>
                        </a:rPr>
                        <a:t>while num &gt; 2:</a:t>
                      </a:r>
                      <a:endParaRPr>
                        <a:latin typeface="Roboto Mono"/>
                        <a:ea typeface="Roboto Mono"/>
                        <a:cs typeface="Roboto Mono"/>
                        <a:sym typeface="Roboto Mono"/>
                      </a:endParaRPr>
                    </a:p>
                    <a:p>
                      <a:pPr marL="0" lvl="0" indent="0" algn="l" rtl="0">
                        <a:spcBef>
                          <a:spcPts val="600"/>
                        </a:spcBef>
                        <a:spcAft>
                          <a:spcPts val="0"/>
                        </a:spcAft>
                        <a:buNone/>
                      </a:pPr>
                      <a:r>
                        <a:rPr lang="en-GB">
                          <a:latin typeface="Roboto Mono"/>
                          <a:ea typeface="Roboto Mono"/>
                          <a:cs typeface="Roboto Mono"/>
                          <a:sym typeface="Roboto Mono"/>
                        </a:rPr>
                        <a:t>  </a:t>
                      </a:r>
                      <a:r>
                        <a:rPr lang="en-GB">
                          <a:highlight>
                            <a:srgbClr val="FFFFFF"/>
                          </a:highlight>
                          <a:latin typeface="Roboto Mono"/>
                          <a:ea typeface="Roboto Mono"/>
                          <a:cs typeface="Roboto Mono"/>
                          <a:sym typeface="Roboto Mono"/>
                        </a:rPr>
                        <a:t>if num % 3 == 0:</a:t>
                      </a:r>
                      <a:endParaRPr>
                        <a:highlight>
                          <a:srgbClr val="FFFFFF"/>
                        </a:highlight>
                        <a:latin typeface="Roboto Mono"/>
                        <a:ea typeface="Roboto Mono"/>
                        <a:cs typeface="Roboto Mono"/>
                        <a:sym typeface="Roboto Mono"/>
                      </a:endParaRPr>
                    </a:p>
                    <a:p>
                      <a:pPr marL="0" lvl="0" indent="0" algn="l" rtl="0">
                        <a:spcBef>
                          <a:spcPts val="0"/>
                        </a:spcBef>
                        <a:spcAft>
                          <a:spcPts val="0"/>
                        </a:spcAft>
                        <a:buNone/>
                      </a:pPr>
                      <a:r>
                        <a:rPr lang="en-GB">
                          <a:latin typeface="Roboto Mono"/>
                          <a:ea typeface="Roboto Mono"/>
                          <a:cs typeface="Roboto Mono"/>
                          <a:sym typeface="Roboto Mono"/>
                        </a:rPr>
                        <a:t>    print(num) </a:t>
                      </a:r>
                      <a:endParaRPr>
                        <a:latin typeface="Roboto Mono"/>
                        <a:ea typeface="Roboto Mono"/>
                        <a:cs typeface="Roboto Mono"/>
                        <a:sym typeface="Roboto Mono"/>
                      </a:endParaRPr>
                    </a:p>
                    <a:p>
                      <a:pPr marL="0" lvl="0" indent="0" algn="l" rtl="0">
                        <a:spcBef>
                          <a:spcPts val="600"/>
                        </a:spcBef>
                        <a:spcAft>
                          <a:spcPts val="0"/>
                        </a:spcAft>
                        <a:buNone/>
                      </a:pPr>
                      <a:r>
                        <a:rPr lang="en-GB">
                          <a:latin typeface="Roboto Mono"/>
                          <a:ea typeface="Roboto Mono"/>
                          <a:cs typeface="Roboto Mono"/>
                          <a:sym typeface="Roboto Mono"/>
                        </a:rPr>
                        <a:t>  num = num - 1</a:t>
                      </a:r>
                      <a:endParaRPr>
                        <a:latin typeface="Roboto Mono"/>
                        <a:ea typeface="Roboto Mono"/>
                        <a:cs typeface="Roboto Mono"/>
                        <a:sym typeface="Roboto Mono"/>
                      </a:endParaRPr>
                    </a:p>
                  </a:txBody>
                  <a:tcPr marL="88900" marR="88900" marT="88900" marB="88900">
                    <a:lnL w="12700" cap="flat" cmpd="sng">
                      <a:solidFill>
                        <a:srgbClr val="FFFFFF">
                          <a:alpha val="0"/>
                        </a:srgbClr>
                      </a:solidFill>
                      <a:prstDash val="solid"/>
                      <a:round/>
                      <a:headEnd type="none" w="sm" len="sm"/>
                      <a:tailEnd type="none" w="sm" len="sm"/>
                    </a:lnL>
                    <a:lnR w="12700" cap="flat" cmpd="sng">
                      <a:solidFill>
                        <a:srgbClr val="FFFFFF">
                          <a:alpha val="0"/>
                        </a:srgbClr>
                      </a:solidFill>
                      <a:prstDash val="solid"/>
                      <a:round/>
                      <a:headEnd type="none" w="sm" len="sm"/>
                      <a:tailEnd type="none" w="sm" len="sm"/>
                    </a:lnR>
                    <a:lnT w="12700" cap="flat" cmpd="sng">
                      <a:solidFill>
                        <a:srgbClr val="FFFFFF">
                          <a:alpha val="0"/>
                        </a:srgbClr>
                      </a:solidFill>
                      <a:prstDash val="solid"/>
                      <a:round/>
                      <a:headEnd type="none" w="sm" len="sm"/>
                      <a:tailEnd type="none" w="sm" len="sm"/>
                    </a:lnT>
                    <a:lnB w="12700" cap="flat" cmpd="sng">
                      <a:solidFill>
                        <a:srgbClr val="FFFFFF">
                          <a:alpha val="0"/>
                        </a:srgbClr>
                      </a:solidFill>
                      <a:prstDash val="solid"/>
                      <a:round/>
                      <a:headEnd type="none" w="sm" len="sm"/>
                      <a:tailEnd type="none" w="sm" len="sm"/>
                    </a:lnB>
                    <a:solidFill>
                      <a:srgbClr val="D9D9D9"/>
                    </a:solidFill>
                  </a:tcPr>
                </a:tc>
                <a:extLst>
                  <a:ext uri="{0D108BD9-81ED-4DB2-BD59-A6C34878D82A}">
                    <a16:rowId xmlns:a16="http://schemas.microsoft.com/office/drawing/2014/main" val="10000"/>
                  </a:ext>
                </a:extLst>
              </a:tr>
            </a:tbl>
          </a:graphicData>
        </a:graphic>
      </p:graphicFrame>
      <p:sp>
        <p:nvSpPr>
          <p:cNvPr id="492" name="Google Shape;492;p42"/>
          <p:cNvSpPr txBox="1"/>
          <p:nvPr/>
        </p:nvSpPr>
        <p:spPr>
          <a:xfrm>
            <a:off x="310900" y="3085350"/>
            <a:ext cx="4096500" cy="12795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GB" sz="1800">
                <a:solidFill>
                  <a:srgbClr val="FFFFFF"/>
                </a:solidFill>
                <a:highlight>
                  <a:srgbClr val="5B5BA5"/>
                </a:highlight>
                <a:latin typeface="Quicksand"/>
                <a:ea typeface="Quicksand"/>
                <a:cs typeface="Quicksand"/>
                <a:sym typeface="Quicksand"/>
              </a:rPr>
              <a:t> Question </a:t>
            </a:r>
            <a:r>
              <a:rPr lang="en-GB" sz="1800">
                <a:solidFill>
                  <a:srgbClr val="E9F7FC"/>
                </a:solidFill>
                <a:latin typeface="Quicksand"/>
                <a:ea typeface="Quicksand"/>
                <a:cs typeface="Quicksand"/>
                <a:sym typeface="Quicksand"/>
              </a:rPr>
              <a:t>.</a:t>
            </a:r>
            <a:endParaRPr sz="1800">
              <a:solidFill>
                <a:srgbClr val="E9F7FC"/>
              </a:solidFill>
              <a:latin typeface="Quicksand"/>
              <a:ea typeface="Quicksand"/>
              <a:cs typeface="Quicksand"/>
              <a:sym typeface="Quicksand"/>
            </a:endParaRPr>
          </a:p>
          <a:p>
            <a:pPr marL="0" lvl="0" indent="0" algn="l" rtl="0">
              <a:lnSpc>
                <a:spcPct val="115000"/>
              </a:lnSpc>
              <a:spcBef>
                <a:spcPts val="1600"/>
              </a:spcBef>
              <a:spcAft>
                <a:spcPts val="1600"/>
              </a:spcAft>
              <a:buNone/>
            </a:pPr>
            <a:r>
              <a:rPr lang="en-GB" sz="1800">
                <a:solidFill>
                  <a:srgbClr val="5B5BA5"/>
                </a:solidFill>
                <a:latin typeface="Quicksand"/>
                <a:ea typeface="Quicksand"/>
                <a:cs typeface="Quicksand"/>
                <a:sym typeface="Quicksand"/>
              </a:rPr>
              <a:t>What will the </a:t>
            </a:r>
            <a:r>
              <a:rPr lang="en-GB" sz="1800" b="1">
                <a:solidFill>
                  <a:srgbClr val="5B5BA5"/>
                </a:solidFill>
                <a:latin typeface="Quicksand"/>
                <a:ea typeface="Quicksand"/>
                <a:cs typeface="Quicksand"/>
                <a:sym typeface="Quicksand"/>
              </a:rPr>
              <a:t>condition</a:t>
            </a:r>
            <a:r>
              <a:rPr lang="en-GB" sz="1800">
                <a:solidFill>
                  <a:srgbClr val="5B5BA5"/>
                </a:solidFill>
                <a:latin typeface="Quicksand"/>
                <a:ea typeface="Quicksand"/>
                <a:cs typeface="Quicksand"/>
                <a:sym typeface="Quicksand"/>
              </a:rPr>
              <a:t> on line 4 evaluate to?</a:t>
            </a:r>
            <a:endParaRPr sz="1800">
              <a:solidFill>
                <a:srgbClr val="5B5BA5"/>
              </a:solidFill>
              <a:latin typeface="Quicksand"/>
              <a:ea typeface="Quicksand"/>
              <a:cs typeface="Quicksand"/>
              <a:sym typeface="Quicksand"/>
            </a:endParaRPr>
          </a:p>
        </p:txBody>
      </p:sp>
      <p:pic>
        <p:nvPicPr>
          <p:cNvPr id="493" name="Google Shape;493;p42"/>
          <p:cNvPicPr preferRelativeResize="0"/>
          <p:nvPr/>
        </p:nvPicPr>
        <p:blipFill>
          <a:blip r:embed="rId3">
            <a:alphaModFix/>
          </a:blip>
          <a:stretch>
            <a:fillRect/>
          </a:stretch>
        </p:blipFill>
        <p:spPr>
          <a:xfrm>
            <a:off x="8422638" y="461113"/>
            <a:ext cx="400050" cy="409575"/>
          </a:xfrm>
          <a:prstGeom prst="rect">
            <a:avLst/>
          </a:prstGeom>
          <a:noFill/>
          <a:ln>
            <a:noFill/>
          </a:ln>
        </p:spPr>
      </p:pic>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Shape 497"/>
        <p:cNvGrpSpPr/>
        <p:nvPr/>
      </p:nvGrpSpPr>
      <p:grpSpPr>
        <a:xfrm>
          <a:off x="0" y="0"/>
          <a:ext cx="0" cy="0"/>
          <a:chOff x="0" y="0"/>
          <a:chExt cx="0" cy="0"/>
        </a:xfrm>
      </p:grpSpPr>
      <p:sp>
        <p:nvSpPr>
          <p:cNvPr id="498" name="Google Shape;498;p43"/>
          <p:cNvSpPr txBox="1">
            <a:spLocks noGrp="1"/>
          </p:cNvSpPr>
          <p:nvPr>
            <p:ph type="title"/>
          </p:nvPr>
        </p:nvSpPr>
        <p:spPr>
          <a:xfrm>
            <a:off x="311400" y="314100"/>
            <a:ext cx="8521200" cy="6981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GB"/>
              <a:t>Trace table example</a:t>
            </a:r>
            <a:endParaRPr/>
          </a:p>
        </p:txBody>
      </p:sp>
      <p:sp>
        <p:nvSpPr>
          <p:cNvPr id="499" name="Google Shape;499;p43"/>
          <p:cNvSpPr txBox="1">
            <a:spLocks noGrp="1"/>
          </p:cNvSpPr>
          <p:nvPr>
            <p:ph type="subTitle" idx="3"/>
          </p:nvPr>
        </p:nvSpPr>
        <p:spPr>
          <a:xfrm>
            <a:off x="5257800" y="0"/>
            <a:ext cx="3564900" cy="314100"/>
          </a:xfrm>
          <a:prstGeom prst="rect">
            <a:avLst/>
          </a:prstGeom>
        </p:spPr>
        <p:txBody>
          <a:bodyPr spcFirstLastPara="1" wrap="square" lIns="91425" tIns="91425" rIns="0" bIns="91425" anchor="ctr" anchorCtr="0">
            <a:noAutofit/>
          </a:bodyPr>
          <a:lstStyle/>
          <a:p>
            <a:pPr marL="0" lvl="0" indent="0" algn="r" rtl="0">
              <a:spcBef>
                <a:spcPts val="0"/>
              </a:spcBef>
              <a:spcAft>
                <a:spcPts val="0"/>
              </a:spcAft>
              <a:buNone/>
            </a:pPr>
            <a:r>
              <a:rPr lang="en-GB"/>
              <a:t>Activity 1</a:t>
            </a:r>
            <a:endParaRPr/>
          </a:p>
        </p:txBody>
      </p:sp>
      <p:graphicFrame>
        <p:nvGraphicFramePr>
          <p:cNvPr id="500" name="Google Shape;500;p43"/>
          <p:cNvGraphicFramePr/>
          <p:nvPr/>
        </p:nvGraphicFramePr>
        <p:xfrm>
          <a:off x="4736600" y="1168925"/>
          <a:ext cx="4096500" cy="3627120"/>
        </p:xfrm>
        <a:graphic>
          <a:graphicData uri="http://schemas.openxmlformats.org/drawingml/2006/table">
            <a:tbl>
              <a:tblPr>
                <a:noFill/>
                <a:tableStyleId>{94A2C3CD-9DE3-408E-9214-E9A0C8484E3C}</a:tableStyleId>
              </a:tblPr>
              <a:tblGrid>
                <a:gridCol w="521325">
                  <a:extLst>
                    <a:ext uri="{9D8B030D-6E8A-4147-A177-3AD203B41FA5}">
                      <a16:colId xmlns:a16="http://schemas.microsoft.com/office/drawing/2014/main" val="20000"/>
                    </a:ext>
                  </a:extLst>
                </a:gridCol>
                <a:gridCol w="1266875">
                  <a:extLst>
                    <a:ext uri="{9D8B030D-6E8A-4147-A177-3AD203B41FA5}">
                      <a16:colId xmlns:a16="http://schemas.microsoft.com/office/drawing/2014/main" val="20001"/>
                    </a:ext>
                  </a:extLst>
                </a:gridCol>
                <a:gridCol w="1284175">
                  <a:extLst>
                    <a:ext uri="{9D8B030D-6E8A-4147-A177-3AD203B41FA5}">
                      <a16:colId xmlns:a16="http://schemas.microsoft.com/office/drawing/2014/main" val="20002"/>
                    </a:ext>
                  </a:extLst>
                </a:gridCol>
                <a:gridCol w="1024125">
                  <a:extLst>
                    <a:ext uri="{9D8B030D-6E8A-4147-A177-3AD203B41FA5}">
                      <a16:colId xmlns:a16="http://schemas.microsoft.com/office/drawing/2014/main" val="20003"/>
                    </a:ext>
                  </a:extLst>
                </a:gridCol>
              </a:tblGrid>
              <a:tr h="76275">
                <a:tc>
                  <a:txBody>
                    <a:bodyPr/>
                    <a:lstStyle/>
                    <a:p>
                      <a:pPr marL="0" lvl="0" indent="0" algn="ctr" rtl="0">
                        <a:lnSpc>
                          <a:spcPct val="100000"/>
                        </a:lnSpc>
                        <a:spcBef>
                          <a:spcPts val="0"/>
                        </a:spcBef>
                        <a:spcAft>
                          <a:spcPts val="0"/>
                        </a:spcAft>
                        <a:buNone/>
                      </a:pPr>
                      <a:r>
                        <a:rPr lang="en-GB">
                          <a:latin typeface="Quicksand"/>
                          <a:ea typeface="Quicksand"/>
                          <a:cs typeface="Quicksand"/>
                          <a:sym typeface="Quicksand"/>
                        </a:rPr>
                        <a:t>Line</a:t>
                      </a:r>
                      <a:endParaRPr>
                        <a:latin typeface="Quicksand"/>
                        <a:ea typeface="Quicksand"/>
                        <a:cs typeface="Quicksand"/>
                        <a:sym typeface="Quicksand"/>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solidFill>
                      <a:srgbClr val="D9D9D9"/>
                    </a:solidFill>
                  </a:tcPr>
                </a:tc>
                <a:tc>
                  <a:txBody>
                    <a:bodyPr/>
                    <a:lstStyle/>
                    <a:p>
                      <a:pPr marL="0" lvl="0" indent="0" algn="ctr" rtl="0">
                        <a:lnSpc>
                          <a:spcPct val="100000"/>
                        </a:lnSpc>
                        <a:spcBef>
                          <a:spcPts val="0"/>
                        </a:spcBef>
                        <a:spcAft>
                          <a:spcPts val="0"/>
                        </a:spcAft>
                        <a:buNone/>
                      </a:pPr>
                      <a:r>
                        <a:rPr lang="en-GB">
                          <a:latin typeface="Roboto Mono"/>
                          <a:ea typeface="Roboto Mono"/>
                          <a:cs typeface="Roboto Mono"/>
                          <a:sym typeface="Roboto Mono"/>
                        </a:rPr>
                        <a:t>num</a:t>
                      </a: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solidFill>
                      <a:srgbClr val="D9D9D9"/>
                    </a:solidFill>
                  </a:tcPr>
                </a:tc>
                <a:tc>
                  <a:txBody>
                    <a:bodyPr/>
                    <a:lstStyle/>
                    <a:p>
                      <a:pPr marL="0" marR="0" lvl="0" indent="0" algn="ctr" rtl="0">
                        <a:lnSpc>
                          <a:spcPct val="100000"/>
                        </a:lnSpc>
                        <a:spcBef>
                          <a:spcPts val="0"/>
                        </a:spcBef>
                        <a:spcAft>
                          <a:spcPts val="0"/>
                        </a:spcAft>
                        <a:buNone/>
                      </a:pPr>
                      <a:r>
                        <a:rPr lang="en-GB" b="1">
                          <a:latin typeface="Quicksand"/>
                          <a:ea typeface="Quicksand"/>
                          <a:cs typeface="Quicksand"/>
                          <a:sym typeface="Quicksand"/>
                        </a:rPr>
                        <a:t>Condition</a:t>
                      </a:r>
                      <a:endParaRPr b="1">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solidFill>
                      <a:srgbClr val="D9D9D9"/>
                    </a:solidFill>
                  </a:tcPr>
                </a:tc>
                <a:tc>
                  <a:txBody>
                    <a:bodyPr/>
                    <a:lstStyle/>
                    <a:p>
                      <a:pPr marL="0" marR="0" lvl="0" indent="0" algn="ctr" rtl="0">
                        <a:lnSpc>
                          <a:spcPct val="100000"/>
                        </a:lnSpc>
                        <a:spcBef>
                          <a:spcPts val="0"/>
                        </a:spcBef>
                        <a:spcAft>
                          <a:spcPts val="0"/>
                        </a:spcAft>
                        <a:buNone/>
                      </a:pPr>
                      <a:r>
                        <a:rPr lang="en-GB" b="1">
                          <a:latin typeface="Quicksand"/>
                          <a:ea typeface="Quicksand"/>
                          <a:cs typeface="Quicksand"/>
                          <a:sym typeface="Quicksand"/>
                        </a:rPr>
                        <a:t>Output</a:t>
                      </a:r>
                      <a:endParaRPr b="1">
                        <a:latin typeface="Quicksand"/>
                        <a:ea typeface="Quicksand"/>
                        <a:cs typeface="Quicksand"/>
                        <a:sym typeface="Quicksand"/>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solidFill>
                      <a:srgbClr val="D9D9D9"/>
                    </a:solidFill>
                  </a:tcPr>
                </a:tc>
                <a:extLst>
                  <a:ext uri="{0D108BD9-81ED-4DB2-BD59-A6C34878D82A}">
                    <a16:rowId xmlns:a16="http://schemas.microsoft.com/office/drawing/2014/main" val="10000"/>
                  </a:ext>
                </a:extLst>
              </a:tr>
              <a:tr h="213350">
                <a:tc>
                  <a:txBody>
                    <a:bodyPr/>
                    <a:lstStyle/>
                    <a:p>
                      <a:pPr marL="0" lvl="0" indent="0" algn="ctr" rtl="0">
                        <a:spcBef>
                          <a:spcPts val="0"/>
                        </a:spcBef>
                        <a:spcAft>
                          <a:spcPts val="0"/>
                        </a:spcAft>
                        <a:buNone/>
                      </a:pPr>
                      <a:r>
                        <a:rPr lang="en-GB">
                          <a:latin typeface="Roboto Mono"/>
                          <a:ea typeface="Roboto Mono"/>
                          <a:cs typeface="Roboto Mono"/>
                          <a:sym typeface="Roboto Mono"/>
                        </a:rPr>
                        <a:t>2</a:t>
                      </a: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r>
                        <a:rPr lang="en-GB">
                          <a:latin typeface="Roboto Mono"/>
                          <a:ea typeface="Roboto Mono"/>
                          <a:cs typeface="Roboto Mono"/>
                          <a:sym typeface="Roboto Mono"/>
                        </a:rPr>
                        <a:t>6</a:t>
                      </a: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00000"/>
                        </a:lnSpc>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00000"/>
                        </a:lnSpc>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extLst>
                  <a:ext uri="{0D108BD9-81ED-4DB2-BD59-A6C34878D82A}">
                    <a16:rowId xmlns:a16="http://schemas.microsoft.com/office/drawing/2014/main" val="10001"/>
                  </a:ext>
                </a:extLst>
              </a:tr>
              <a:tr h="213350">
                <a:tc>
                  <a:txBody>
                    <a:bodyPr/>
                    <a:lstStyle/>
                    <a:p>
                      <a:pPr marL="0" lvl="0" indent="0" algn="ctr" rtl="0">
                        <a:spcBef>
                          <a:spcPts val="0"/>
                        </a:spcBef>
                        <a:spcAft>
                          <a:spcPts val="0"/>
                        </a:spcAft>
                        <a:buNone/>
                      </a:pPr>
                      <a:r>
                        <a:rPr lang="en-GB">
                          <a:latin typeface="Roboto Mono"/>
                          <a:ea typeface="Roboto Mono"/>
                          <a:cs typeface="Roboto Mono"/>
                          <a:sym typeface="Roboto Mono"/>
                        </a:rPr>
                        <a:t>3</a:t>
                      </a: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r>
                        <a:rPr lang="en-GB">
                          <a:latin typeface="Roboto Mono"/>
                          <a:ea typeface="Roboto Mono"/>
                          <a:cs typeface="Roboto Mono"/>
                          <a:sym typeface="Roboto Mono"/>
                        </a:rPr>
                        <a:t>True</a:t>
                      </a: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extLst>
                  <a:ext uri="{0D108BD9-81ED-4DB2-BD59-A6C34878D82A}">
                    <a16:rowId xmlns:a16="http://schemas.microsoft.com/office/drawing/2014/main" val="10002"/>
                  </a:ext>
                </a:extLst>
              </a:tr>
              <a:tr h="213350">
                <a:tc>
                  <a:txBody>
                    <a:bodyPr/>
                    <a:lstStyle/>
                    <a:p>
                      <a:pPr marL="0" lvl="0" indent="0" algn="ctr" rtl="0">
                        <a:spcBef>
                          <a:spcPts val="0"/>
                        </a:spcBef>
                        <a:spcAft>
                          <a:spcPts val="0"/>
                        </a:spcAft>
                        <a:buNone/>
                      </a:pPr>
                      <a:r>
                        <a:rPr lang="en-GB">
                          <a:latin typeface="Roboto Mono"/>
                          <a:ea typeface="Roboto Mono"/>
                          <a:cs typeface="Roboto Mono"/>
                          <a:sym typeface="Roboto Mono"/>
                        </a:rPr>
                        <a:t>4</a:t>
                      </a: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00000"/>
                        </a:lnSpc>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r>
                        <a:rPr lang="en-GB">
                          <a:latin typeface="Roboto Mono"/>
                          <a:ea typeface="Roboto Mono"/>
                          <a:cs typeface="Roboto Mono"/>
                          <a:sym typeface="Roboto Mono"/>
                        </a:rPr>
                        <a:t>True</a:t>
                      </a: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extLst>
                  <a:ext uri="{0D108BD9-81ED-4DB2-BD59-A6C34878D82A}">
                    <a16:rowId xmlns:a16="http://schemas.microsoft.com/office/drawing/2014/main" val="10003"/>
                  </a:ext>
                </a:extLst>
              </a:tr>
              <a:tr h="213350">
                <a:tc>
                  <a:txBody>
                    <a:bodyPr/>
                    <a:lstStyle/>
                    <a:p>
                      <a:pPr marL="0" lvl="0" indent="0" algn="ctr" rtl="0">
                        <a:spcBef>
                          <a:spcPts val="0"/>
                        </a:spcBef>
                        <a:spcAft>
                          <a:spcPts val="0"/>
                        </a:spcAft>
                        <a:buNone/>
                      </a:pPr>
                      <a:r>
                        <a:rPr lang="en-GB">
                          <a:latin typeface="Roboto Mono"/>
                          <a:ea typeface="Roboto Mono"/>
                          <a:cs typeface="Roboto Mono"/>
                          <a:sym typeface="Roboto Mono"/>
                        </a:rPr>
                        <a:t>5</a:t>
                      </a: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00000"/>
                        </a:lnSpc>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r>
                        <a:rPr lang="en-GB">
                          <a:latin typeface="Roboto Mono"/>
                          <a:ea typeface="Roboto Mono"/>
                          <a:cs typeface="Roboto Mono"/>
                          <a:sym typeface="Roboto Mono"/>
                        </a:rPr>
                        <a:t>6</a:t>
                      </a: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extLst>
                  <a:ext uri="{0D108BD9-81ED-4DB2-BD59-A6C34878D82A}">
                    <a16:rowId xmlns:a16="http://schemas.microsoft.com/office/drawing/2014/main" val="10004"/>
                  </a:ext>
                </a:extLst>
              </a:tr>
              <a:tr h="213350">
                <a:tc>
                  <a:txBody>
                    <a:bodyPr/>
                    <a:lstStyle/>
                    <a:p>
                      <a:pPr marL="0" lvl="0" indent="0" algn="ctr" rtl="0">
                        <a:spcBef>
                          <a:spcPts val="0"/>
                        </a:spcBef>
                        <a:spcAft>
                          <a:spcPts val="0"/>
                        </a:spcAft>
                        <a:buNone/>
                      </a:pPr>
                      <a:r>
                        <a:rPr lang="en-GB">
                          <a:latin typeface="Roboto Mono"/>
                          <a:ea typeface="Roboto Mono"/>
                          <a:cs typeface="Roboto Mono"/>
                          <a:sym typeface="Roboto Mono"/>
                        </a:rPr>
                        <a:t>6</a:t>
                      </a: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r>
                        <a:rPr lang="en-GB">
                          <a:latin typeface="Roboto Mono"/>
                          <a:ea typeface="Roboto Mono"/>
                          <a:cs typeface="Roboto Mono"/>
                          <a:sym typeface="Roboto Mono"/>
                        </a:rPr>
                        <a:t>5</a:t>
                      </a: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00000"/>
                        </a:lnSpc>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extLst>
                  <a:ext uri="{0D108BD9-81ED-4DB2-BD59-A6C34878D82A}">
                    <a16:rowId xmlns:a16="http://schemas.microsoft.com/office/drawing/2014/main" val="10005"/>
                  </a:ext>
                </a:extLst>
              </a:tr>
              <a:tr h="213350">
                <a:tc>
                  <a:txBody>
                    <a:bodyPr/>
                    <a:lstStyle/>
                    <a:p>
                      <a:pPr marL="0" lvl="0" indent="0" algn="ctr" rtl="0">
                        <a:spcBef>
                          <a:spcPts val="0"/>
                        </a:spcBef>
                        <a:spcAft>
                          <a:spcPts val="0"/>
                        </a:spcAft>
                        <a:buNone/>
                      </a:pPr>
                      <a:r>
                        <a:rPr lang="en-GB">
                          <a:latin typeface="Roboto Mono"/>
                          <a:ea typeface="Roboto Mono"/>
                          <a:cs typeface="Roboto Mono"/>
                          <a:sym typeface="Roboto Mono"/>
                        </a:rPr>
                        <a:t>3</a:t>
                      </a: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00000"/>
                        </a:lnSpc>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r>
                        <a:rPr lang="en-GB">
                          <a:latin typeface="Roboto Mono"/>
                          <a:ea typeface="Roboto Mono"/>
                          <a:cs typeface="Roboto Mono"/>
                          <a:sym typeface="Roboto Mono"/>
                        </a:rPr>
                        <a:t>True</a:t>
                      </a: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extLst>
                  <a:ext uri="{0D108BD9-81ED-4DB2-BD59-A6C34878D82A}">
                    <a16:rowId xmlns:a16="http://schemas.microsoft.com/office/drawing/2014/main" val="10006"/>
                  </a:ext>
                </a:extLst>
              </a:tr>
              <a:tr h="213350">
                <a:tc>
                  <a:txBody>
                    <a:bodyPr/>
                    <a:lstStyle/>
                    <a:p>
                      <a:pPr marL="0" lvl="0" indent="0" algn="ctr" rtl="0">
                        <a:spcBef>
                          <a:spcPts val="0"/>
                        </a:spcBef>
                        <a:spcAft>
                          <a:spcPts val="0"/>
                        </a:spcAft>
                        <a:buNone/>
                      </a:pPr>
                      <a:r>
                        <a:rPr lang="en-GB">
                          <a:latin typeface="Roboto Mono"/>
                          <a:ea typeface="Roboto Mono"/>
                          <a:cs typeface="Roboto Mono"/>
                          <a:sym typeface="Roboto Mono"/>
                        </a:rPr>
                        <a:t>4</a:t>
                      </a: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00000"/>
                        </a:lnSpc>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r>
                        <a:rPr lang="en-GB">
                          <a:latin typeface="Roboto Mono"/>
                          <a:ea typeface="Roboto Mono"/>
                          <a:cs typeface="Roboto Mono"/>
                          <a:sym typeface="Roboto Mono"/>
                        </a:rPr>
                        <a:t>False</a:t>
                      </a: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extLst>
                  <a:ext uri="{0D108BD9-81ED-4DB2-BD59-A6C34878D82A}">
                    <a16:rowId xmlns:a16="http://schemas.microsoft.com/office/drawing/2014/main" val="10007"/>
                  </a:ext>
                </a:extLst>
              </a:tr>
              <a:tr h="213350">
                <a:tc>
                  <a:txBody>
                    <a:bodyPr/>
                    <a:lstStyle/>
                    <a:p>
                      <a:pPr marL="0" lvl="0" indent="0" algn="ctr" rtl="0">
                        <a:spcBef>
                          <a:spcPts val="0"/>
                        </a:spcBef>
                        <a:spcAft>
                          <a:spcPts val="0"/>
                        </a:spcAft>
                        <a:buNone/>
                      </a:pPr>
                      <a:r>
                        <a:rPr lang="en-GB">
                          <a:latin typeface="Roboto Mono"/>
                          <a:ea typeface="Roboto Mono"/>
                          <a:cs typeface="Roboto Mono"/>
                          <a:sym typeface="Roboto Mono"/>
                        </a:rPr>
                        <a:t>6</a:t>
                      </a: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r>
                        <a:rPr lang="en-GB">
                          <a:latin typeface="Roboto Mono"/>
                          <a:ea typeface="Roboto Mono"/>
                          <a:cs typeface="Roboto Mono"/>
                          <a:sym typeface="Roboto Mono"/>
                        </a:rPr>
                        <a:t>4</a:t>
                      </a: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00000"/>
                        </a:lnSpc>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extLst>
                  <a:ext uri="{0D108BD9-81ED-4DB2-BD59-A6C34878D82A}">
                    <a16:rowId xmlns:a16="http://schemas.microsoft.com/office/drawing/2014/main" val="10008"/>
                  </a:ext>
                </a:extLst>
              </a:tr>
              <a:tr h="213350">
                <a:tc>
                  <a:txBody>
                    <a:bodyPr/>
                    <a:lstStyle/>
                    <a:p>
                      <a:pPr marL="0" lvl="0" indent="0" algn="ctr" rtl="0">
                        <a:spcBef>
                          <a:spcPts val="0"/>
                        </a:spcBef>
                        <a:spcAft>
                          <a:spcPts val="0"/>
                        </a:spcAft>
                        <a:buNone/>
                      </a:pPr>
                      <a:r>
                        <a:rPr lang="en-GB">
                          <a:latin typeface="Roboto Mono"/>
                          <a:ea typeface="Roboto Mono"/>
                          <a:cs typeface="Roboto Mono"/>
                          <a:sym typeface="Roboto Mono"/>
                        </a:rPr>
                        <a:t>3</a:t>
                      </a: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00000"/>
                        </a:lnSpc>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r>
                        <a:rPr lang="en-GB">
                          <a:latin typeface="Roboto Mono"/>
                          <a:ea typeface="Roboto Mono"/>
                          <a:cs typeface="Roboto Mono"/>
                          <a:sym typeface="Roboto Mono"/>
                        </a:rPr>
                        <a:t>True</a:t>
                      </a: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extLst>
                  <a:ext uri="{0D108BD9-81ED-4DB2-BD59-A6C34878D82A}">
                    <a16:rowId xmlns:a16="http://schemas.microsoft.com/office/drawing/2014/main" val="10009"/>
                  </a:ext>
                </a:extLst>
              </a:tr>
              <a:tr h="213350">
                <a:tc>
                  <a:txBody>
                    <a:bodyPr/>
                    <a:lstStyle/>
                    <a:p>
                      <a:pPr marL="0" lvl="0" indent="0" algn="ctr" rtl="0">
                        <a:spcBef>
                          <a:spcPts val="0"/>
                        </a:spcBef>
                        <a:spcAft>
                          <a:spcPts val="0"/>
                        </a:spcAft>
                        <a:buNone/>
                      </a:pPr>
                      <a:r>
                        <a:rPr lang="en-GB">
                          <a:latin typeface="Roboto Mono"/>
                          <a:ea typeface="Roboto Mono"/>
                          <a:cs typeface="Roboto Mono"/>
                          <a:sym typeface="Roboto Mono"/>
                        </a:rPr>
                        <a:t>4</a:t>
                      </a: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00000"/>
                        </a:lnSpc>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r>
                        <a:rPr lang="en-GB">
                          <a:latin typeface="Roboto Mono"/>
                          <a:ea typeface="Roboto Mono"/>
                          <a:cs typeface="Roboto Mono"/>
                          <a:sym typeface="Roboto Mono"/>
                        </a:rPr>
                        <a:t>False</a:t>
                      </a: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extLst>
                  <a:ext uri="{0D108BD9-81ED-4DB2-BD59-A6C34878D82A}">
                    <a16:rowId xmlns:a16="http://schemas.microsoft.com/office/drawing/2014/main" val="10010"/>
                  </a:ext>
                </a:extLst>
              </a:tr>
              <a:tr h="213350">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00000"/>
                        </a:lnSpc>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extLst>
                  <a:ext uri="{0D108BD9-81ED-4DB2-BD59-A6C34878D82A}">
                    <a16:rowId xmlns:a16="http://schemas.microsoft.com/office/drawing/2014/main" val="10011"/>
                  </a:ext>
                </a:extLst>
              </a:tr>
              <a:tr h="213350">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00000"/>
                        </a:lnSpc>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extLst>
                  <a:ext uri="{0D108BD9-81ED-4DB2-BD59-A6C34878D82A}">
                    <a16:rowId xmlns:a16="http://schemas.microsoft.com/office/drawing/2014/main" val="10012"/>
                  </a:ext>
                </a:extLst>
              </a:tr>
              <a:tr h="213350">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00000"/>
                        </a:lnSpc>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extLst>
                  <a:ext uri="{0D108BD9-81ED-4DB2-BD59-A6C34878D82A}">
                    <a16:rowId xmlns:a16="http://schemas.microsoft.com/office/drawing/2014/main" val="10013"/>
                  </a:ext>
                </a:extLst>
              </a:tr>
              <a:tr h="213350">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00000"/>
                        </a:lnSpc>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00000"/>
                        </a:lnSpc>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extLst>
                  <a:ext uri="{0D108BD9-81ED-4DB2-BD59-A6C34878D82A}">
                    <a16:rowId xmlns:a16="http://schemas.microsoft.com/office/drawing/2014/main" val="10014"/>
                  </a:ext>
                </a:extLst>
              </a:tr>
              <a:tr h="213350">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00000"/>
                        </a:lnSpc>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extLst>
                  <a:ext uri="{0D108BD9-81ED-4DB2-BD59-A6C34878D82A}">
                    <a16:rowId xmlns:a16="http://schemas.microsoft.com/office/drawing/2014/main" val="10015"/>
                  </a:ext>
                </a:extLst>
              </a:tr>
              <a:tr h="213350">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00000"/>
                        </a:lnSpc>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00000"/>
                        </a:lnSpc>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extLst>
                  <a:ext uri="{0D108BD9-81ED-4DB2-BD59-A6C34878D82A}">
                    <a16:rowId xmlns:a16="http://schemas.microsoft.com/office/drawing/2014/main" val="10016"/>
                  </a:ext>
                </a:extLst>
              </a:tr>
            </a:tbl>
          </a:graphicData>
        </a:graphic>
      </p:graphicFrame>
      <p:graphicFrame>
        <p:nvGraphicFramePr>
          <p:cNvPr id="501" name="Google Shape;501;p43"/>
          <p:cNvGraphicFramePr/>
          <p:nvPr/>
        </p:nvGraphicFramePr>
        <p:xfrm>
          <a:off x="310900" y="1168925"/>
          <a:ext cx="4111700" cy="1686560"/>
        </p:xfrm>
        <a:graphic>
          <a:graphicData uri="http://schemas.openxmlformats.org/drawingml/2006/table">
            <a:tbl>
              <a:tblPr>
                <a:noFill/>
                <a:tableStyleId>{7304AA0F-B8CD-4632-B2D9-FE46D024B69D}</a:tableStyleId>
              </a:tblPr>
              <a:tblGrid>
                <a:gridCol w="377800">
                  <a:extLst>
                    <a:ext uri="{9D8B030D-6E8A-4147-A177-3AD203B41FA5}">
                      <a16:colId xmlns:a16="http://schemas.microsoft.com/office/drawing/2014/main" val="20000"/>
                    </a:ext>
                  </a:extLst>
                </a:gridCol>
                <a:gridCol w="3733900">
                  <a:extLst>
                    <a:ext uri="{9D8B030D-6E8A-4147-A177-3AD203B41FA5}">
                      <a16:colId xmlns:a16="http://schemas.microsoft.com/office/drawing/2014/main" val="20001"/>
                    </a:ext>
                  </a:extLst>
                </a:gridCol>
              </a:tblGrid>
              <a:tr h="393700">
                <a:tc>
                  <a:txBody>
                    <a:bodyPr/>
                    <a:lstStyle/>
                    <a:p>
                      <a:pPr marL="0" lvl="0" indent="0" algn="r" rtl="0">
                        <a:spcBef>
                          <a:spcPts val="0"/>
                        </a:spcBef>
                        <a:spcAft>
                          <a:spcPts val="0"/>
                        </a:spcAft>
                        <a:buNone/>
                      </a:pPr>
                      <a:r>
                        <a:rPr lang="en-GB">
                          <a:solidFill>
                            <a:srgbClr val="666666"/>
                          </a:solidFill>
                          <a:latin typeface="Roboto Mono"/>
                          <a:ea typeface="Roboto Mono"/>
                          <a:cs typeface="Roboto Mono"/>
                          <a:sym typeface="Roboto Mono"/>
                        </a:rPr>
                        <a:t>1</a:t>
                      </a:r>
                      <a:endParaRPr>
                        <a:solidFill>
                          <a:srgbClr val="666666"/>
                        </a:solidFill>
                        <a:latin typeface="Roboto Mono"/>
                        <a:ea typeface="Roboto Mono"/>
                        <a:cs typeface="Roboto Mono"/>
                        <a:sym typeface="Roboto Mono"/>
                      </a:endParaRPr>
                    </a:p>
                    <a:p>
                      <a:pPr marL="0" lvl="0" indent="0" algn="r" rtl="0">
                        <a:spcBef>
                          <a:spcPts val="0"/>
                        </a:spcBef>
                        <a:spcAft>
                          <a:spcPts val="0"/>
                        </a:spcAft>
                        <a:buNone/>
                      </a:pPr>
                      <a:r>
                        <a:rPr lang="en-GB">
                          <a:solidFill>
                            <a:srgbClr val="666666"/>
                          </a:solidFill>
                          <a:latin typeface="Roboto Mono"/>
                          <a:ea typeface="Roboto Mono"/>
                          <a:cs typeface="Roboto Mono"/>
                          <a:sym typeface="Roboto Mono"/>
                        </a:rPr>
                        <a:t>2</a:t>
                      </a:r>
                      <a:endParaRPr>
                        <a:solidFill>
                          <a:srgbClr val="666666"/>
                        </a:solidFill>
                        <a:latin typeface="Roboto Mono"/>
                        <a:ea typeface="Roboto Mono"/>
                        <a:cs typeface="Roboto Mono"/>
                        <a:sym typeface="Roboto Mono"/>
                      </a:endParaRPr>
                    </a:p>
                    <a:p>
                      <a:pPr marL="0" lvl="0" indent="0" algn="r" rtl="0">
                        <a:spcBef>
                          <a:spcPts val="600"/>
                        </a:spcBef>
                        <a:spcAft>
                          <a:spcPts val="0"/>
                        </a:spcAft>
                        <a:buNone/>
                      </a:pPr>
                      <a:r>
                        <a:rPr lang="en-GB">
                          <a:solidFill>
                            <a:srgbClr val="666666"/>
                          </a:solidFill>
                          <a:latin typeface="Roboto Mono"/>
                          <a:ea typeface="Roboto Mono"/>
                          <a:cs typeface="Roboto Mono"/>
                          <a:sym typeface="Roboto Mono"/>
                        </a:rPr>
                        <a:t>3</a:t>
                      </a:r>
                      <a:endParaRPr>
                        <a:solidFill>
                          <a:srgbClr val="666666"/>
                        </a:solidFill>
                        <a:latin typeface="Roboto Mono"/>
                        <a:ea typeface="Roboto Mono"/>
                        <a:cs typeface="Roboto Mono"/>
                        <a:sym typeface="Roboto Mono"/>
                      </a:endParaRPr>
                    </a:p>
                    <a:p>
                      <a:pPr marL="0" lvl="0" indent="0" algn="r" rtl="0">
                        <a:spcBef>
                          <a:spcPts val="600"/>
                        </a:spcBef>
                        <a:spcAft>
                          <a:spcPts val="0"/>
                        </a:spcAft>
                        <a:buNone/>
                      </a:pPr>
                      <a:r>
                        <a:rPr lang="en-GB">
                          <a:solidFill>
                            <a:srgbClr val="666666"/>
                          </a:solidFill>
                          <a:latin typeface="Roboto Mono"/>
                          <a:ea typeface="Roboto Mono"/>
                          <a:cs typeface="Roboto Mono"/>
                          <a:sym typeface="Roboto Mono"/>
                        </a:rPr>
                        <a:t>4</a:t>
                      </a:r>
                      <a:endParaRPr>
                        <a:solidFill>
                          <a:srgbClr val="666666"/>
                        </a:solidFill>
                        <a:latin typeface="Roboto Mono"/>
                        <a:ea typeface="Roboto Mono"/>
                        <a:cs typeface="Roboto Mono"/>
                        <a:sym typeface="Roboto Mono"/>
                      </a:endParaRPr>
                    </a:p>
                    <a:p>
                      <a:pPr marL="0" lvl="0" indent="0" algn="r" rtl="0">
                        <a:spcBef>
                          <a:spcPts val="0"/>
                        </a:spcBef>
                        <a:spcAft>
                          <a:spcPts val="0"/>
                        </a:spcAft>
                        <a:buNone/>
                      </a:pPr>
                      <a:r>
                        <a:rPr lang="en-GB">
                          <a:solidFill>
                            <a:srgbClr val="666666"/>
                          </a:solidFill>
                          <a:latin typeface="Roboto Mono"/>
                          <a:ea typeface="Roboto Mono"/>
                          <a:cs typeface="Roboto Mono"/>
                          <a:sym typeface="Roboto Mono"/>
                        </a:rPr>
                        <a:t>5</a:t>
                      </a:r>
                      <a:endParaRPr>
                        <a:solidFill>
                          <a:srgbClr val="666666"/>
                        </a:solidFill>
                        <a:latin typeface="Roboto Mono"/>
                        <a:ea typeface="Roboto Mono"/>
                        <a:cs typeface="Roboto Mono"/>
                        <a:sym typeface="Roboto Mono"/>
                      </a:endParaRPr>
                    </a:p>
                    <a:p>
                      <a:pPr marL="0" lvl="0" indent="0" algn="r" rtl="0">
                        <a:spcBef>
                          <a:spcPts val="600"/>
                        </a:spcBef>
                        <a:spcAft>
                          <a:spcPts val="0"/>
                        </a:spcAft>
                        <a:buNone/>
                      </a:pPr>
                      <a:r>
                        <a:rPr lang="en-GB">
                          <a:solidFill>
                            <a:srgbClr val="666666"/>
                          </a:solidFill>
                          <a:latin typeface="Roboto Mono"/>
                          <a:ea typeface="Roboto Mono"/>
                          <a:cs typeface="Roboto Mono"/>
                          <a:sym typeface="Roboto Mono"/>
                        </a:rPr>
                        <a:t>6</a:t>
                      </a:r>
                      <a:endParaRPr>
                        <a:solidFill>
                          <a:srgbClr val="666666"/>
                        </a:solidFill>
                        <a:latin typeface="Roboto Mono"/>
                        <a:ea typeface="Roboto Mono"/>
                        <a:cs typeface="Roboto Mono"/>
                        <a:sym typeface="Roboto Mono"/>
                      </a:endParaRPr>
                    </a:p>
                  </a:txBody>
                  <a:tcPr marL="88900" marR="88900" marT="88900" marB="88900">
                    <a:lnL w="12700" cap="flat" cmpd="sng">
                      <a:solidFill>
                        <a:srgbClr val="FFFFFF">
                          <a:alpha val="0"/>
                        </a:srgbClr>
                      </a:solidFill>
                      <a:prstDash val="solid"/>
                      <a:round/>
                      <a:headEnd type="none" w="sm" len="sm"/>
                      <a:tailEnd type="none" w="sm" len="sm"/>
                    </a:lnL>
                    <a:lnR w="12700" cap="flat" cmpd="sng">
                      <a:solidFill>
                        <a:srgbClr val="FFFFFF">
                          <a:alpha val="0"/>
                        </a:srgbClr>
                      </a:solidFill>
                      <a:prstDash val="solid"/>
                      <a:round/>
                      <a:headEnd type="none" w="sm" len="sm"/>
                      <a:tailEnd type="none" w="sm" len="sm"/>
                    </a:lnR>
                    <a:lnT w="12700" cap="flat" cmpd="sng">
                      <a:solidFill>
                        <a:srgbClr val="FFFFFF">
                          <a:alpha val="0"/>
                        </a:srgbClr>
                      </a:solidFill>
                      <a:prstDash val="solid"/>
                      <a:round/>
                      <a:headEnd type="none" w="sm" len="sm"/>
                      <a:tailEnd type="none" w="sm" len="sm"/>
                    </a:lnT>
                    <a:lnB w="12700" cap="flat" cmpd="sng">
                      <a:solidFill>
                        <a:srgbClr val="FFFFFF">
                          <a:alpha val="0"/>
                        </a:srgbClr>
                      </a:solidFill>
                      <a:prstDash val="solid"/>
                      <a:round/>
                      <a:headEnd type="none" w="sm" len="sm"/>
                      <a:tailEnd type="none" w="sm" len="sm"/>
                    </a:lnB>
                    <a:solidFill>
                      <a:srgbClr val="EFEFEF"/>
                    </a:solidFill>
                  </a:tcPr>
                </a:tc>
                <a:tc>
                  <a:txBody>
                    <a:bodyPr/>
                    <a:lstStyle/>
                    <a:p>
                      <a:pPr marL="0" lvl="0" indent="0" algn="l" rtl="0">
                        <a:spcBef>
                          <a:spcPts val="0"/>
                        </a:spcBef>
                        <a:spcAft>
                          <a:spcPts val="0"/>
                        </a:spcAft>
                        <a:buNone/>
                      </a:pPr>
                      <a:r>
                        <a:rPr lang="en-GB">
                          <a:latin typeface="Roboto Mono"/>
                          <a:ea typeface="Roboto Mono"/>
                          <a:cs typeface="Roboto Mono"/>
                          <a:sym typeface="Roboto Mono"/>
                        </a:rPr>
                        <a:t>print("Enter a number:")</a:t>
                      </a:r>
                      <a:endParaRPr>
                        <a:latin typeface="Roboto Mono"/>
                        <a:ea typeface="Roboto Mono"/>
                        <a:cs typeface="Roboto Mono"/>
                        <a:sym typeface="Roboto Mono"/>
                      </a:endParaRPr>
                    </a:p>
                    <a:p>
                      <a:pPr marL="0" lvl="0" indent="0" algn="l" rtl="0">
                        <a:spcBef>
                          <a:spcPts val="0"/>
                        </a:spcBef>
                        <a:spcAft>
                          <a:spcPts val="0"/>
                        </a:spcAft>
                        <a:buNone/>
                      </a:pPr>
                      <a:r>
                        <a:rPr lang="en-GB">
                          <a:latin typeface="Roboto Mono"/>
                          <a:ea typeface="Roboto Mono"/>
                          <a:cs typeface="Roboto Mono"/>
                          <a:sym typeface="Roboto Mono"/>
                        </a:rPr>
                        <a:t>num = int(input())</a:t>
                      </a:r>
                      <a:endParaRPr>
                        <a:latin typeface="Roboto Mono"/>
                        <a:ea typeface="Roboto Mono"/>
                        <a:cs typeface="Roboto Mono"/>
                        <a:sym typeface="Roboto Mono"/>
                      </a:endParaRPr>
                    </a:p>
                    <a:p>
                      <a:pPr marL="0" lvl="0" indent="0" algn="l" rtl="0">
                        <a:spcBef>
                          <a:spcPts val="600"/>
                        </a:spcBef>
                        <a:spcAft>
                          <a:spcPts val="0"/>
                        </a:spcAft>
                        <a:buNone/>
                      </a:pPr>
                      <a:r>
                        <a:rPr lang="en-GB">
                          <a:latin typeface="Roboto Mono"/>
                          <a:ea typeface="Roboto Mono"/>
                          <a:cs typeface="Roboto Mono"/>
                          <a:sym typeface="Roboto Mono"/>
                        </a:rPr>
                        <a:t>while num &gt; 2:</a:t>
                      </a:r>
                      <a:endParaRPr>
                        <a:latin typeface="Roboto Mono"/>
                        <a:ea typeface="Roboto Mono"/>
                        <a:cs typeface="Roboto Mono"/>
                        <a:sym typeface="Roboto Mono"/>
                      </a:endParaRPr>
                    </a:p>
                    <a:p>
                      <a:pPr marL="0" lvl="0" indent="0" algn="l" rtl="0">
                        <a:spcBef>
                          <a:spcPts val="600"/>
                        </a:spcBef>
                        <a:spcAft>
                          <a:spcPts val="0"/>
                        </a:spcAft>
                        <a:buNone/>
                      </a:pPr>
                      <a:r>
                        <a:rPr lang="en-GB">
                          <a:latin typeface="Roboto Mono"/>
                          <a:ea typeface="Roboto Mono"/>
                          <a:cs typeface="Roboto Mono"/>
                          <a:sym typeface="Roboto Mono"/>
                        </a:rPr>
                        <a:t>  </a:t>
                      </a:r>
                      <a:r>
                        <a:rPr lang="en-GB">
                          <a:highlight>
                            <a:srgbClr val="FFFFFF"/>
                          </a:highlight>
                          <a:latin typeface="Roboto Mono"/>
                          <a:ea typeface="Roboto Mono"/>
                          <a:cs typeface="Roboto Mono"/>
                          <a:sym typeface="Roboto Mono"/>
                        </a:rPr>
                        <a:t>if num % 3 == 0:</a:t>
                      </a:r>
                      <a:endParaRPr>
                        <a:highlight>
                          <a:srgbClr val="FFFFFF"/>
                        </a:highlight>
                        <a:latin typeface="Roboto Mono"/>
                        <a:ea typeface="Roboto Mono"/>
                        <a:cs typeface="Roboto Mono"/>
                        <a:sym typeface="Roboto Mono"/>
                      </a:endParaRPr>
                    </a:p>
                    <a:p>
                      <a:pPr marL="0" lvl="0" indent="0" algn="l" rtl="0">
                        <a:spcBef>
                          <a:spcPts val="0"/>
                        </a:spcBef>
                        <a:spcAft>
                          <a:spcPts val="0"/>
                        </a:spcAft>
                        <a:buNone/>
                      </a:pPr>
                      <a:r>
                        <a:rPr lang="en-GB">
                          <a:latin typeface="Roboto Mono"/>
                          <a:ea typeface="Roboto Mono"/>
                          <a:cs typeface="Roboto Mono"/>
                          <a:sym typeface="Roboto Mono"/>
                        </a:rPr>
                        <a:t>    print(num) </a:t>
                      </a:r>
                      <a:endParaRPr>
                        <a:latin typeface="Roboto Mono"/>
                        <a:ea typeface="Roboto Mono"/>
                        <a:cs typeface="Roboto Mono"/>
                        <a:sym typeface="Roboto Mono"/>
                      </a:endParaRPr>
                    </a:p>
                    <a:p>
                      <a:pPr marL="0" lvl="0" indent="0" algn="l" rtl="0">
                        <a:spcBef>
                          <a:spcPts val="600"/>
                        </a:spcBef>
                        <a:spcAft>
                          <a:spcPts val="0"/>
                        </a:spcAft>
                        <a:buNone/>
                      </a:pPr>
                      <a:r>
                        <a:rPr lang="en-GB">
                          <a:latin typeface="Roboto Mono"/>
                          <a:ea typeface="Roboto Mono"/>
                          <a:cs typeface="Roboto Mono"/>
                          <a:sym typeface="Roboto Mono"/>
                        </a:rPr>
                        <a:t>  num = num - 1</a:t>
                      </a:r>
                      <a:endParaRPr>
                        <a:latin typeface="Roboto Mono"/>
                        <a:ea typeface="Roboto Mono"/>
                        <a:cs typeface="Roboto Mono"/>
                        <a:sym typeface="Roboto Mono"/>
                      </a:endParaRPr>
                    </a:p>
                  </a:txBody>
                  <a:tcPr marL="88900" marR="88900" marT="88900" marB="88900">
                    <a:lnL w="12700" cap="flat" cmpd="sng">
                      <a:solidFill>
                        <a:srgbClr val="FFFFFF">
                          <a:alpha val="0"/>
                        </a:srgbClr>
                      </a:solidFill>
                      <a:prstDash val="solid"/>
                      <a:round/>
                      <a:headEnd type="none" w="sm" len="sm"/>
                      <a:tailEnd type="none" w="sm" len="sm"/>
                    </a:lnL>
                    <a:lnR w="12700" cap="flat" cmpd="sng">
                      <a:solidFill>
                        <a:srgbClr val="FFFFFF">
                          <a:alpha val="0"/>
                        </a:srgbClr>
                      </a:solidFill>
                      <a:prstDash val="solid"/>
                      <a:round/>
                      <a:headEnd type="none" w="sm" len="sm"/>
                      <a:tailEnd type="none" w="sm" len="sm"/>
                    </a:lnR>
                    <a:lnT w="12700" cap="flat" cmpd="sng">
                      <a:solidFill>
                        <a:srgbClr val="FFFFFF">
                          <a:alpha val="0"/>
                        </a:srgbClr>
                      </a:solidFill>
                      <a:prstDash val="solid"/>
                      <a:round/>
                      <a:headEnd type="none" w="sm" len="sm"/>
                      <a:tailEnd type="none" w="sm" len="sm"/>
                    </a:lnT>
                    <a:lnB w="12700" cap="flat" cmpd="sng">
                      <a:solidFill>
                        <a:srgbClr val="FFFFFF">
                          <a:alpha val="0"/>
                        </a:srgbClr>
                      </a:solidFill>
                      <a:prstDash val="solid"/>
                      <a:round/>
                      <a:headEnd type="none" w="sm" len="sm"/>
                      <a:tailEnd type="none" w="sm" len="sm"/>
                    </a:lnB>
                    <a:solidFill>
                      <a:srgbClr val="D9D9D9"/>
                    </a:solidFill>
                  </a:tcPr>
                </a:tc>
                <a:extLst>
                  <a:ext uri="{0D108BD9-81ED-4DB2-BD59-A6C34878D82A}">
                    <a16:rowId xmlns:a16="http://schemas.microsoft.com/office/drawing/2014/main" val="10000"/>
                  </a:ext>
                </a:extLst>
              </a:tr>
            </a:tbl>
          </a:graphicData>
        </a:graphic>
      </p:graphicFrame>
      <p:pic>
        <p:nvPicPr>
          <p:cNvPr id="502" name="Google Shape;502;p43"/>
          <p:cNvPicPr preferRelativeResize="0"/>
          <p:nvPr/>
        </p:nvPicPr>
        <p:blipFill>
          <a:blip r:embed="rId3">
            <a:alphaModFix/>
          </a:blip>
          <a:stretch>
            <a:fillRect/>
          </a:stretch>
        </p:blipFill>
        <p:spPr>
          <a:xfrm>
            <a:off x="8422638" y="461113"/>
            <a:ext cx="400050" cy="409575"/>
          </a:xfrm>
          <a:prstGeom prst="rect">
            <a:avLst/>
          </a:prstGeom>
          <a:noFill/>
          <a:ln>
            <a:noFill/>
          </a:ln>
        </p:spPr>
      </p:pic>
      <p:sp>
        <p:nvSpPr>
          <p:cNvPr id="503" name="Google Shape;503;p43"/>
          <p:cNvSpPr txBox="1"/>
          <p:nvPr/>
        </p:nvSpPr>
        <p:spPr>
          <a:xfrm>
            <a:off x="310900" y="3085350"/>
            <a:ext cx="4096500" cy="17067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GB" sz="1600">
                <a:solidFill>
                  <a:schemeClr val="dk1"/>
                </a:solidFill>
                <a:latin typeface="Quicksand"/>
                <a:ea typeface="Quicksand"/>
                <a:cs typeface="Quicksand"/>
                <a:sym typeface="Quicksand"/>
              </a:rPr>
              <a:t>In this case, 4 MOD 3 will calculate as 1 so the condition evaluates to </a:t>
            </a:r>
            <a:r>
              <a:rPr lang="en-GB" sz="1600">
                <a:solidFill>
                  <a:schemeClr val="dk1"/>
                </a:solidFill>
                <a:latin typeface="Roboto Mono"/>
                <a:ea typeface="Roboto Mono"/>
                <a:cs typeface="Roboto Mono"/>
                <a:sym typeface="Roboto Mono"/>
              </a:rPr>
              <a:t>False</a:t>
            </a:r>
            <a:r>
              <a:rPr lang="en-GB" sz="1600">
                <a:solidFill>
                  <a:schemeClr val="dk1"/>
                </a:solidFill>
                <a:latin typeface="Quicksand"/>
                <a:ea typeface="Quicksand"/>
                <a:cs typeface="Quicksand"/>
                <a:sym typeface="Quicksand"/>
              </a:rPr>
              <a:t>.</a:t>
            </a:r>
            <a:endParaRPr sz="1600">
              <a:solidFill>
                <a:schemeClr val="dk1"/>
              </a:solidFill>
              <a:latin typeface="Quicksand"/>
              <a:ea typeface="Quicksand"/>
              <a:cs typeface="Quicksand"/>
              <a:sym typeface="Quicksand"/>
            </a:endParaRPr>
          </a:p>
          <a:p>
            <a:pPr marL="0" lvl="0" indent="0" algn="l" rtl="0">
              <a:lnSpc>
                <a:spcPct val="115000"/>
              </a:lnSpc>
              <a:spcBef>
                <a:spcPts val="1600"/>
              </a:spcBef>
              <a:spcAft>
                <a:spcPts val="1600"/>
              </a:spcAft>
              <a:buNone/>
            </a:pPr>
            <a:endParaRPr sz="1600">
              <a:solidFill>
                <a:schemeClr val="dk1"/>
              </a:solidFill>
              <a:latin typeface="Quicksand"/>
              <a:ea typeface="Quicksand"/>
              <a:cs typeface="Quicksand"/>
              <a:sym typeface="Quicksand"/>
            </a:endParaRP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Shape 507"/>
        <p:cNvGrpSpPr/>
        <p:nvPr/>
      </p:nvGrpSpPr>
      <p:grpSpPr>
        <a:xfrm>
          <a:off x="0" y="0"/>
          <a:ext cx="0" cy="0"/>
          <a:chOff x="0" y="0"/>
          <a:chExt cx="0" cy="0"/>
        </a:xfrm>
      </p:grpSpPr>
      <p:sp>
        <p:nvSpPr>
          <p:cNvPr id="508" name="Google Shape;508;p44"/>
          <p:cNvSpPr txBox="1">
            <a:spLocks noGrp="1"/>
          </p:cNvSpPr>
          <p:nvPr>
            <p:ph type="title"/>
          </p:nvPr>
        </p:nvSpPr>
        <p:spPr>
          <a:xfrm>
            <a:off x="311400" y="314100"/>
            <a:ext cx="8521200" cy="6981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GB"/>
              <a:t>Trace table example</a:t>
            </a:r>
            <a:endParaRPr/>
          </a:p>
        </p:txBody>
      </p:sp>
      <p:sp>
        <p:nvSpPr>
          <p:cNvPr id="509" name="Google Shape;509;p44"/>
          <p:cNvSpPr txBox="1">
            <a:spLocks noGrp="1"/>
          </p:cNvSpPr>
          <p:nvPr>
            <p:ph type="subTitle" idx="3"/>
          </p:nvPr>
        </p:nvSpPr>
        <p:spPr>
          <a:xfrm>
            <a:off x="5257800" y="0"/>
            <a:ext cx="3564900" cy="314100"/>
          </a:xfrm>
          <a:prstGeom prst="rect">
            <a:avLst/>
          </a:prstGeom>
        </p:spPr>
        <p:txBody>
          <a:bodyPr spcFirstLastPara="1" wrap="square" lIns="91425" tIns="91425" rIns="0" bIns="91425" anchor="ctr" anchorCtr="0">
            <a:noAutofit/>
          </a:bodyPr>
          <a:lstStyle/>
          <a:p>
            <a:pPr marL="0" lvl="0" indent="0" algn="r" rtl="0">
              <a:spcBef>
                <a:spcPts val="0"/>
              </a:spcBef>
              <a:spcAft>
                <a:spcPts val="0"/>
              </a:spcAft>
              <a:buNone/>
            </a:pPr>
            <a:r>
              <a:rPr lang="en-GB"/>
              <a:t>Activity 1</a:t>
            </a:r>
            <a:endParaRPr/>
          </a:p>
        </p:txBody>
      </p:sp>
      <p:graphicFrame>
        <p:nvGraphicFramePr>
          <p:cNvPr id="510" name="Google Shape;510;p44"/>
          <p:cNvGraphicFramePr/>
          <p:nvPr/>
        </p:nvGraphicFramePr>
        <p:xfrm>
          <a:off x="4736600" y="1168925"/>
          <a:ext cx="4096500" cy="3627120"/>
        </p:xfrm>
        <a:graphic>
          <a:graphicData uri="http://schemas.openxmlformats.org/drawingml/2006/table">
            <a:tbl>
              <a:tblPr>
                <a:noFill/>
                <a:tableStyleId>{94A2C3CD-9DE3-408E-9214-E9A0C8484E3C}</a:tableStyleId>
              </a:tblPr>
              <a:tblGrid>
                <a:gridCol w="521325">
                  <a:extLst>
                    <a:ext uri="{9D8B030D-6E8A-4147-A177-3AD203B41FA5}">
                      <a16:colId xmlns:a16="http://schemas.microsoft.com/office/drawing/2014/main" val="20000"/>
                    </a:ext>
                  </a:extLst>
                </a:gridCol>
                <a:gridCol w="1266875">
                  <a:extLst>
                    <a:ext uri="{9D8B030D-6E8A-4147-A177-3AD203B41FA5}">
                      <a16:colId xmlns:a16="http://schemas.microsoft.com/office/drawing/2014/main" val="20001"/>
                    </a:ext>
                  </a:extLst>
                </a:gridCol>
                <a:gridCol w="1284175">
                  <a:extLst>
                    <a:ext uri="{9D8B030D-6E8A-4147-A177-3AD203B41FA5}">
                      <a16:colId xmlns:a16="http://schemas.microsoft.com/office/drawing/2014/main" val="20002"/>
                    </a:ext>
                  </a:extLst>
                </a:gridCol>
                <a:gridCol w="1024125">
                  <a:extLst>
                    <a:ext uri="{9D8B030D-6E8A-4147-A177-3AD203B41FA5}">
                      <a16:colId xmlns:a16="http://schemas.microsoft.com/office/drawing/2014/main" val="20003"/>
                    </a:ext>
                  </a:extLst>
                </a:gridCol>
              </a:tblGrid>
              <a:tr h="76275">
                <a:tc>
                  <a:txBody>
                    <a:bodyPr/>
                    <a:lstStyle/>
                    <a:p>
                      <a:pPr marL="0" lvl="0" indent="0" algn="ctr" rtl="0">
                        <a:lnSpc>
                          <a:spcPct val="100000"/>
                        </a:lnSpc>
                        <a:spcBef>
                          <a:spcPts val="0"/>
                        </a:spcBef>
                        <a:spcAft>
                          <a:spcPts val="0"/>
                        </a:spcAft>
                        <a:buNone/>
                      </a:pPr>
                      <a:r>
                        <a:rPr lang="en-GB">
                          <a:latin typeface="Quicksand"/>
                          <a:ea typeface="Quicksand"/>
                          <a:cs typeface="Quicksand"/>
                          <a:sym typeface="Quicksand"/>
                        </a:rPr>
                        <a:t>Line</a:t>
                      </a:r>
                      <a:endParaRPr>
                        <a:latin typeface="Quicksand"/>
                        <a:ea typeface="Quicksand"/>
                        <a:cs typeface="Quicksand"/>
                        <a:sym typeface="Quicksand"/>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solidFill>
                      <a:srgbClr val="D9D9D9"/>
                    </a:solidFill>
                  </a:tcPr>
                </a:tc>
                <a:tc>
                  <a:txBody>
                    <a:bodyPr/>
                    <a:lstStyle/>
                    <a:p>
                      <a:pPr marL="0" lvl="0" indent="0" algn="ctr" rtl="0">
                        <a:lnSpc>
                          <a:spcPct val="100000"/>
                        </a:lnSpc>
                        <a:spcBef>
                          <a:spcPts val="0"/>
                        </a:spcBef>
                        <a:spcAft>
                          <a:spcPts val="0"/>
                        </a:spcAft>
                        <a:buNone/>
                      </a:pPr>
                      <a:r>
                        <a:rPr lang="en-GB">
                          <a:latin typeface="Roboto Mono"/>
                          <a:ea typeface="Roboto Mono"/>
                          <a:cs typeface="Roboto Mono"/>
                          <a:sym typeface="Roboto Mono"/>
                        </a:rPr>
                        <a:t>num</a:t>
                      </a: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solidFill>
                      <a:srgbClr val="D9D9D9"/>
                    </a:solidFill>
                  </a:tcPr>
                </a:tc>
                <a:tc>
                  <a:txBody>
                    <a:bodyPr/>
                    <a:lstStyle/>
                    <a:p>
                      <a:pPr marL="0" marR="0" lvl="0" indent="0" algn="ctr" rtl="0">
                        <a:lnSpc>
                          <a:spcPct val="100000"/>
                        </a:lnSpc>
                        <a:spcBef>
                          <a:spcPts val="0"/>
                        </a:spcBef>
                        <a:spcAft>
                          <a:spcPts val="0"/>
                        </a:spcAft>
                        <a:buNone/>
                      </a:pPr>
                      <a:r>
                        <a:rPr lang="en-GB" b="1">
                          <a:latin typeface="Quicksand"/>
                          <a:ea typeface="Quicksand"/>
                          <a:cs typeface="Quicksand"/>
                          <a:sym typeface="Quicksand"/>
                        </a:rPr>
                        <a:t>Condition</a:t>
                      </a:r>
                      <a:endParaRPr b="1">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solidFill>
                      <a:srgbClr val="D9D9D9"/>
                    </a:solidFill>
                  </a:tcPr>
                </a:tc>
                <a:tc>
                  <a:txBody>
                    <a:bodyPr/>
                    <a:lstStyle/>
                    <a:p>
                      <a:pPr marL="0" marR="0" lvl="0" indent="0" algn="ctr" rtl="0">
                        <a:lnSpc>
                          <a:spcPct val="100000"/>
                        </a:lnSpc>
                        <a:spcBef>
                          <a:spcPts val="0"/>
                        </a:spcBef>
                        <a:spcAft>
                          <a:spcPts val="0"/>
                        </a:spcAft>
                        <a:buNone/>
                      </a:pPr>
                      <a:r>
                        <a:rPr lang="en-GB" b="1">
                          <a:latin typeface="Quicksand"/>
                          <a:ea typeface="Quicksand"/>
                          <a:cs typeface="Quicksand"/>
                          <a:sym typeface="Quicksand"/>
                        </a:rPr>
                        <a:t>Output</a:t>
                      </a:r>
                      <a:endParaRPr b="1">
                        <a:latin typeface="Quicksand"/>
                        <a:ea typeface="Quicksand"/>
                        <a:cs typeface="Quicksand"/>
                        <a:sym typeface="Quicksand"/>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solidFill>
                      <a:srgbClr val="D9D9D9"/>
                    </a:solidFill>
                  </a:tcPr>
                </a:tc>
                <a:extLst>
                  <a:ext uri="{0D108BD9-81ED-4DB2-BD59-A6C34878D82A}">
                    <a16:rowId xmlns:a16="http://schemas.microsoft.com/office/drawing/2014/main" val="10000"/>
                  </a:ext>
                </a:extLst>
              </a:tr>
              <a:tr h="213350">
                <a:tc>
                  <a:txBody>
                    <a:bodyPr/>
                    <a:lstStyle/>
                    <a:p>
                      <a:pPr marL="0" lvl="0" indent="0" algn="ctr" rtl="0">
                        <a:spcBef>
                          <a:spcPts val="0"/>
                        </a:spcBef>
                        <a:spcAft>
                          <a:spcPts val="0"/>
                        </a:spcAft>
                        <a:buNone/>
                      </a:pPr>
                      <a:r>
                        <a:rPr lang="en-GB">
                          <a:latin typeface="Roboto Mono"/>
                          <a:ea typeface="Roboto Mono"/>
                          <a:cs typeface="Roboto Mono"/>
                          <a:sym typeface="Roboto Mono"/>
                        </a:rPr>
                        <a:t>2</a:t>
                      </a: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r>
                        <a:rPr lang="en-GB">
                          <a:latin typeface="Roboto Mono"/>
                          <a:ea typeface="Roboto Mono"/>
                          <a:cs typeface="Roboto Mono"/>
                          <a:sym typeface="Roboto Mono"/>
                        </a:rPr>
                        <a:t>6</a:t>
                      </a: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00000"/>
                        </a:lnSpc>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00000"/>
                        </a:lnSpc>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extLst>
                  <a:ext uri="{0D108BD9-81ED-4DB2-BD59-A6C34878D82A}">
                    <a16:rowId xmlns:a16="http://schemas.microsoft.com/office/drawing/2014/main" val="10001"/>
                  </a:ext>
                </a:extLst>
              </a:tr>
              <a:tr h="213350">
                <a:tc>
                  <a:txBody>
                    <a:bodyPr/>
                    <a:lstStyle/>
                    <a:p>
                      <a:pPr marL="0" lvl="0" indent="0" algn="ctr" rtl="0">
                        <a:spcBef>
                          <a:spcPts val="0"/>
                        </a:spcBef>
                        <a:spcAft>
                          <a:spcPts val="0"/>
                        </a:spcAft>
                        <a:buNone/>
                      </a:pPr>
                      <a:r>
                        <a:rPr lang="en-GB">
                          <a:latin typeface="Roboto Mono"/>
                          <a:ea typeface="Roboto Mono"/>
                          <a:cs typeface="Roboto Mono"/>
                          <a:sym typeface="Roboto Mono"/>
                        </a:rPr>
                        <a:t>3</a:t>
                      </a: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r>
                        <a:rPr lang="en-GB">
                          <a:latin typeface="Roboto Mono"/>
                          <a:ea typeface="Roboto Mono"/>
                          <a:cs typeface="Roboto Mono"/>
                          <a:sym typeface="Roboto Mono"/>
                        </a:rPr>
                        <a:t>True</a:t>
                      </a: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extLst>
                  <a:ext uri="{0D108BD9-81ED-4DB2-BD59-A6C34878D82A}">
                    <a16:rowId xmlns:a16="http://schemas.microsoft.com/office/drawing/2014/main" val="10002"/>
                  </a:ext>
                </a:extLst>
              </a:tr>
              <a:tr h="213350">
                <a:tc>
                  <a:txBody>
                    <a:bodyPr/>
                    <a:lstStyle/>
                    <a:p>
                      <a:pPr marL="0" lvl="0" indent="0" algn="ctr" rtl="0">
                        <a:spcBef>
                          <a:spcPts val="0"/>
                        </a:spcBef>
                        <a:spcAft>
                          <a:spcPts val="0"/>
                        </a:spcAft>
                        <a:buNone/>
                      </a:pPr>
                      <a:r>
                        <a:rPr lang="en-GB">
                          <a:latin typeface="Roboto Mono"/>
                          <a:ea typeface="Roboto Mono"/>
                          <a:cs typeface="Roboto Mono"/>
                          <a:sym typeface="Roboto Mono"/>
                        </a:rPr>
                        <a:t>4</a:t>
                      </a: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00000"/>
                        </a:lnSpc>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r>
                        <a:rPr lang="en-GB">
                          <a:latin typeface="Roboto Mono"/>
                          <a:ea typeface="Roboto Mono"/>
                          <a:cs typeface="Roboto Mono"/>
                          <a:sym typeface="Roboto Mono"/>
                        </a:rPr>
                        <a:t>True</a:t>
                      </a: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extLst>
                  <a:ext uri="{0D108BD9-81ED-4DB2-BD59-A6C34878D82A}">
                    <a16:rowId xmlns:a16="http://schemas.microsoft.com/office/drawing/2014/main" val="10003"/>
                  </a:ext>
                </a:extLst>
              </a:tr>
              <a:tr h="213350">
                <a:tc>
                  <a:txBody>
                    <a:bodyPr/>
                    <a:lstStyle/>
                    <a:p>
                      <a:pPr marL="0" lvl="0" indent="0" algn="ctr" rtl="0">
                        <a:spcBef>
                          <a:spcPts val="0"/>
                        </a:spcBef>
                        <a:spcAft>
                          <a:spcPts val="0"/>
                        </a:spcAft>
                        <a:buNone/>
                      </a:pPr>
                      <a:r>
                        <a:rPr lang="en-GB">
                          <a:latin typeface="Roboto Mono"/>
                          <a:ea typeface="Roboto Mono"/>
                          <a:cs typeface="Roboto Mono"/>
                          <a:sym typeface="Roboto Mono"/>
                        </a:rPr>
                        <a:t>5</a:t>
                      </a: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00000"/>
                        </a:lnSpc>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r>
                        <a:rPr lang="en-GB">
                          <a:latin typeface="Roboto Mono"/>
                          <a:ea typeface="Roboto Mono"/>
                          <a:cs typeface="Roboto Mono"/>
                          <a:sym typeface="Roboto Mono"/>
                        </a:rPr>
                        <a:t>6</a:t>
                      </a: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extLst>
                  <a:ext uri="{0D108BD9-81ED-4DB2-BD59-A6C34878D82A}">
                    <a16:rowId xmlns:a16="http://schemas.microsoft.com/office/drawing/2014/main" val="10004"/>
                  </a:ext>
                </a:extLst>
              </a:tr>
              <a:tr h="213350">
                <a:tc>
                  <a:txBody>
                    <a:bodyPr/>
                    <a:lstStyle/>
                    <a:p>
                      <a:pPr marL="0" lvl="0" indent="0" algn="ctr" rtl="0">
                        <a:spcBef>
                          <a:spcPts val="0"/>
                        </a:spcBef>
                        <a:spcAft>
                          <a:spcPts val="0"/>
                        </a:spcAft>
                        <a:buNone/>
                      </a:pPr>
                      <a:r>
                        <a:rPr lang="en-GB">
                          <a:latin typeface="Roboto Mono"/>
                          <a:ea typeface="Roboto Mono"/>
                          <a:cs typeface="Roboto Mono"/>
                          <a:sym typeface="Roboto Mono"/>
                        </a:rPr>
                        <a:t>6</a:t>
                      </a: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r>
                        <a:rPr lang="en-GB">
                          <a:latin typeface="Roboto Mono"/>
                          <a:ea typeface="Roboto Mono"/>
                          <a:cs typeface="Roboto Mono"/>
                          <a:sym typeface="Roboto Mono"/>
                        </a:rPr>
                        <a:t>5</a:t>
                      </a: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00000"/>
                        </a:lnSpc>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extLst>
                  <a:ext uri="{0D108BD9-81ED-4DB2-BD59-A6C34878D82A}">
                    <a16:rowId xmlns:a16="http://schemas.microsoft.com/office/drawing/2014/main" val="10005"/>
                  </a:ext>
                </a:extLst>
              </a:tr>
              <a:tr h="213350">
                <a:tc>
                  <a:txBody>
                    <a:bodyPr/>
                    <a:lstStyle/>
                    <a:p>
                      <a:pPr marL="0" lvl="0" indent="0" algn="ctr" rtl="0">
                        <a:spcBef>
                          <a:spcPts val="0"/>
                        </a:spcBef>
                        <a:spcAft>
                          <a:spcPts val="0"/>
                        </a:spcAft>
                        <a:buNone/>
                      </a:pPr>
                      <a:r>
                        <a:rPr lang="en-GB">
                          <a:latin typeface="Roboto Mono"/>
                          <a:ea typeface="Roboto Mono"/>
                          <a:cs typeface="Roboto Mono"/>
                          <a:sym typeface="Roboto Mono"/>
                        </a:rPr>
                        <a:t>3</a:t>
                      </a: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00000"/>
                        </a:lnSpc>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r>
                        <a:rPr lang="en-GB">
                          <a:latin typeface="Roboto Mono"/>
                          <a:ea typeface="Roboto Mono"/>
                          <a:cs typeface="Roboto Mono"/>
                          <a:sym typeface="Roboto Mono"/>
                        </a:rPr>
                        <a:t>True</a:t>
                      </a: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extLst>
                  <a:ext uri="{0D108BD9-81ED-4DB2-BD59-A6C34878D82A}">
                    <a16:rowId xmlns:a16="http://schemas.microsoft.com/office/drawing/2014/main" val="10006"/>
                  </a:ext>
                </a:extLst>
              </a:tr>
              <a:tr h="213350">
                <a:tc>
                  <a:txBody>
                    <a:bodyPr/>
                    <a:lstStyle/>
                    <a:p>
                      <a:pPr marL="0" lvl="0" indent="0" algn="ctr" rtl="0">
                        <a:spcBef>
                          <a:spcPts val="0"/>
                        </a:spcBef>
                        <a:spcAft>
                          <a:spcPts val="0"/>
                        </a:spcAft>
                        <a:buNone/>
                      </a:pPr>
                      <a:r>
                        <a:rPr lang="en-GB">
                          <a:latin typeface="Roboto Mono"/>
                          <a:ea typeface="Roboto Mono"/>
                          <a:cs typeface="Roboto Mono"/>
                          <a:sym typeface="Roboto Mono"/>
                        </a:rPr>
                        <a:t>4</a:t>
                      </a: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00000"/>
                        </a:lnSpc>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r>
                        <a:rPr lang="en-GB">
                          <a:latin typeface="Roboto Mono"/>
                          <a:ea typeface="Roboto Mono"/>
                          <a:cs typeface="Roboto Mono"/>
                          <a:sym typeface="Roboto Mono"/>
                        </a:rPr>
                        <a:t>False</a:t>
                      </a: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extLst>
                  <a:ext uri="{0D108BD9-81ED-4DB2-BD59-A6C34878D82A}">
                    <a16:rowId xmlns:a16="http://schemas.microsoft.com/office/drawing/2014/main" val="10007"/>
                  </a:ext>
                </a:extLst>
              </a:tr>
              <a:tr h="213350">
                <a:tc>
                  <a:txBody>
                    <a:bodyPr/>
                    <a:lstStyle/>
                    <a:p>
                      <a:pPr marL="0" lvl="0" indent="0" algn="ctr" rtl="0">
                        <a:spcBef>
                          <a:spcPts val="0"/>
                        </a:spcBef>
                        <a:spcAft>
                          <a:spcPts val="0"/>
                        </a:spcAft>
                        <a:buNone/>
                      </a:pPr>
                      <a:r>
                        <a:rPr lang="en-GB">
                          <a:latin typeface="Roboto Mono"/>
                          <a:ea typeface="Roboto Mono"/>
                          <a:cs typeface="Roboto Mono"/>
                          <a:sym typeface="Roboto Mono"/>
                        </a:rPr>
                        <a:t>6</a:t>
                      </a: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r>
                        <a:rPr lang="en-GB">
                          <a:latin typeface="Roboto Mono"/>
                          <a:ea typeface="Roboto Mono"/>
                          <a:cs typeface="Roboto Mono"/>
                          <a:sym typeface="Roboto Mono"/>
                        </a:rPr>
                        <a:t>4</a:t>
                      </a: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00000"/>
                        </a:lnSpc>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extLst>
                  <a:ext uri="{0D108BD9-81ED-4DB2-BD59-A6C34878D82A}">
                    <a16:rowId xmlns:a16="http://schemas.microsoft.com/office/drawing/2014/main" val="10008"/>
                  </a:ext>
                </a:extLst>
              </a:tr>
              <a:tr h="213350">
                <a:tc>
                  <a:txBody>
                    <a:bodyPr/>
                    <a:lstStyle/>
                    <a:p>
                      <a:pPr marL="0" lvl="0" indent="0" algn="ctr" rtl="0">
                        <a:spcBef>
                          <a:spcPts val="0"/>
                        </a:spcBef>
                        <a:spcAft>
                          <a:spcPts val="0"/>
                        </a:spcAft>
                        <a:buNone/>
                      </a:pPr>
                      <a:r>
                        <a:rPr lang="en-GB">
                          <a:latin typeface="Roboto Mono"/>
                          <a:ea typeface="Roboto Mono"/>
                          <a:cs typeface="Roboto Mono"/>
                          <a:sym typeface="Roboto Mono"/>
                        </a:rPr>
                        <a:t>3</a:t>
                      </a: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00000"/>
                        </a:lnSpc>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r>
                        <a:rPr lang="en-GB">
                          <a:latin typeface="Roboto Mono"/>
                          <a:ea typeface="Roboto Mono"/>
                          <a:cs typeface="Roboto Mono"/>
                          <a:sym typeface="Roboto Mono"/>
                        </a:rPr>
                        <a:t>True</a:t>
                      </a: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extLst>
                  <a:ext uri="{0D108BD9-81ED-4DB2-BD59-A6C34878D82A}">
                    <a16:rowId xmlns:a16="http://schemas.microsoft.com/office/drawing/2014/main" val="10009"/>
                  </a:ext>
                </a:extLst>
              </a:tr>
              <a:tr h="213350">
                <a:tc>
                  <a:txBody>
                    <a:bodyPr/>
                    <a:lstStyle/>
                    <a:p>
                      <a:pPr marL="0" lvl="0" indent="0" algn="ctr" rtl="0">
                        <a:spcBef>
                          <a:spcPts val="0"/>
                        </a:spcBef>
                        <a:spcAft>
                          <a:spcPts val="0"/>
                        </a:spcAft>
                        <a:buNone/>
                      </a:pPr>
                      <a:r>
                        <a:rPr lang="en-GB">
                          <a:latin typeface="Roboto Mono"/>
                          <a:ea typeface="Roboto Mono"/>
                          <a:cs typeface="Roboto Mono"/>
                          <a:sym typeface="Roboto Mono"/>
                        </a:rPr>
                        <a:t>4</a:t>
                      </a: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00000"/>
                        </a:lnSpc>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r>
                        <a:rPr lang="en-GB">
                          <a:latin typeface="Roboto Mono"/>
                          <a:ea typeface="Roboto Mono"/>
                          <a:cs typeface="Roboto Mono"/>
                          <a:sym typeface="Roboto Mono"/>
                        </a:rPr>
                        <a:t>False</a:t>
                      </a: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extLst>
                  <a:ext uri="{0D108BD9-81ED-4DB2-BD59-A6C34878D82A}">
                    <a16:rowId xmlns:a16="http://schemas.microsoft.com/office/drawing/2014/main" val="10010"/>
                  </a:ext>
                </a:extLst>
              </a:tr>
              <a:tr h="213350">
                <a:tc>
                  <a:txBody>
                    <a:bodyPr/>
                    <a:lstStyle/>
                    <a:p>
                      <a:pPr marL="0" lvl="0" indent="0" algn="ctr" rtl="0">
                        <a:spcBef>
                          <a:spcPts val="0"/>
                        </a:spcBef>
                        <a:spcAft>
                          <a:spcPts val="0"/>
                        </a:spcAft>
                        <a:buNone/>
                      </a:pPr>
                      <a:r>
                        <a:rPr lang="en-GB">
                          <a:latin typeface="Roboto Mono"/>
                          <a:ea typeface="Roboto Mono"/>
                          <a:cs typeface="Roboto Mono"/>
                          <a:sym typeface="Roboto Mono"/>
                        </a:rPr>
                        <a:t>6</a:t>
                      </a: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r>
                        <a:rPr lang="en-GB">
                          <a:latin typeface="Roboto Mono"/>
                          <a:ea typeface="Roboto Mono"/>
                          <a:cs typeface="Roboto Mono"/>
                          <a:sym typeface="Roboto Mono"/>
                        </a:rPr>
                        <a:t>3</a:t>
                      </a: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00000"/>
                        </a:lnSpc>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extLst>
                  <a:ext uri="{0D108BD9-81ED-4DB2-BD59-A6C34878D82A}">
                    <a16:rowId xmlns:a16="http://schemas.microsoft.com/office/drawing/2014/main" val="10011"/>
                  </a:ext>
                </a:extLst>
              </a:tr>
              <a:tr h="213350">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00000"/>
                        </a:lnSpc>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extLst>
                  <a:ext uri="{0D108BD9-81ED-4DB2-BD59-A6C34878D82A}">
                    <a16:rowId xmlns:a16="http://schemas.microsoft.com/office/drawing/2014/main" val="10012"/>
                  </a:ext>
                </a:extLst>
              </a:tr>
              <a:tr h="213350">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00000"/>
                        </a:lnSpc>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extLst>
                  <a:ext uri="{0D108BD9-81ED-4DB2-BD59-A6C34878D82A}">
                    <a16:rowId xmlns:a16="http://schemas.microsoft.com/office/drawing/2014/main" val="10013"/>
                  </a:ext>
                </a:extLst>
              </a:tr>
              <a:tr h="213350">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00000"/>
                        </a:lnSpc>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00000"/>
                        </a:lnSpc>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extLst>
                  <a:ext uri="{0D108BD9-81ED-4DB2-BD59-A6C34878D82A}">
                    <a16:rowId xmlns:a16="http://schemas.microsoft.com/office/drawing/2014/main" val="10014"/>
                  </a:ext>
                </a:extLst>
              </a:tr>
              <a:tr h="213350">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00000"/>
                        </a:lnSpc>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extLst>
                  <a:ext uri="{0D108BD9-81ED-4DB2-BD59-A6C34878D82A}">
                    <a16:rowId xmlns:a16="http://schemas.microsoft.com/office/drawing/2014/main" val="10015"/>
                  </a:ext>
                </a:extLst>
              </a:tr>
              <a:tr h="213350">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00000"/>
                        </a:lnSpc>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00000"/>
                        </a:lnSpc>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extLst>
                  <a:ext uri="{0D108BD9-81ED-4DB2-BD59-A6C34878D82A}">
                    <a16:rowId xmlns:a16="http://schemas.microsoft.com/office/drawing/2014/main" val="10016"/>
                  </a:ext>
                </a:extLst>
              </a:tr>
            </a:tbl>
          </a:graphicData>
        </a:graphic>
      </p:graphicFrame>
      <p:graphicFrame>
        <p:nvGraphicFramePr>
          <p:cNvPr id="511" name="Google Shape;511;p44"/>
          <p:cNvGraphicFramePr/>
          <p:nvPr/>
        </p:nvGraphicFramePr>
        <p:xfrm>
          <a:off x="310900" y="1168925"/>
          <a:ext cx="4111700" cy="1686560"/>
        </p:xfrm>
        <a:graphic>
          <a:graphicData uri="http://schemas.openxmlformats.org/drawingml/2006/table">
            <a:tbl>
              <a:tblPr>
                <a:noFill/>
                <a:tableStyleId>{7304AA0F-B8CD-4632-B2D9-FE46D024B69D}</a:tableStyleId>
              </a:tblPr>
              <a:tblGrid>
                <a:gridCol w="377800">
                  <a:extLst>
                    <a:ext uri="{9D8B030D-6E8A-4147-A177-3AD203B41FA5}">
                      <a16:colId xmlns:a16="http://schemas.microsoft.com/office/drawing/2014/main" val="20000"/>
                    </a:ext>
                  </a:extLst>
                </a:gridCol>
                <a:gridCol w="3733900">
                  <a:extLst>
                    <a:ext uri="{9D8B030D-6E8A-4147-A177-3AD203B41FA5}">
                      <a16:colId xmlns:a16="http://schemas.microsoft.com/office/drawing/2014/main" val="20001"/>
                    </a:ext>
                  </a:extLst>
                </a:gridCol>
              </a:tblGrid>
              <a:tr h="393700">
                <a:tc>
                  <a:txBody>
                    <a:bodyPr/>
                    <a:lstStyle/>
                    <a:p>
                      <a:pPr marL="0" lvl="0" indent="0" algn="r" rtl="0">
                        <a:spcBef>
                          <a:spcPts val="0"/>
                        </a:spcBef>
                        <a:spcAft>
                          <a:spcPts val="0"/>
                        </a:spcAft>
                        <a:buNone/>
                      </a:pPr>
                      <a:r>
                        <a:rPr lang="en-GB">
                          <a:solidFill>
                            <a:srgbClr val="666666"/>
                          </a:solidFill>
                          <a:latin typeface="Roboto Mono"/>
                          <a:ea typeface="Roboto Mono"/>
                          <a:cs typeface="Roboto Mono"/>
                          <a:sym typeface="Roboto Mono"/>
                        </a:rPr>
                        <a:t>1</a:t>
                      </a:r>
                      <a:endParaRPr>
                        <a:solidFill>
                          <a:srgbClr val="666666"/>
                        </a:solidFill>
                        <a:latin typeface="Roboto Mono"/>
                        <a:ea typeface="Roboto Mono"/>
                        <a:cs typeface="Roboto Mono"/>
                        <a:sym typeface="Roboto Mono"/>
                      </a:endParaRPr>
                    </a:p>
                    <a:p>
                      <a:pPr marL="0" lvl="0" indent="0" algn="r" rtl="0">
                        <a:spcBef>
                          <a:spcPts val="0"/>
                        </a:spcBef>
                        <a:spcAft>
                          <a:spcPts val="0"/>
                        </a:spcAft>
                        <a:buNone/>
                      </a:pPr>
                      <a:r>
                        <a:rPr lang="en-GB">
                          <a:solidFill>
                            <a:srgbClr val="666666"/>
                          </a:solidFill>
                          <a:latin typeface="Roboto Mono"/>
                          <a:ea typeface="Roboto Mono"/>
                          <a:cs typeface="Roboto Mono"/>
                          <a:sym typeface="Roboto Mono"/>
                        </a:rPr>
                        <a:t>2</a:t>
                      </a:r>
                      <a:endParaRPr>
                        <a:solidFill>
                          <a:srgbClr val="666666"/>
                        </a:solidFill>
                        <a:latin typeface="Roboto Mono"/>
                        <a:ea typeface="Roboto Mono"/>
                        <a:cs typeface="Roboto Mono"/>
                        <a:sym typeface="Roboto Mono"/>
                      </a:endParaRPr>
                    </a:p>
                    <a:p>
                      <a:pPr marL="0" lvl="0" indent="0" algn="r" rtl="0">
                        <a:spcBef>
                          <a:spcPts val="600"/>
                        </a:spcBef>
                        <a:spcAft>
                          <a:spcPts val="0"/>
                        </a:spcAft>
                        <a:buNone/>
                      </a:pPr>
                      <a:r>
                        <a:rPr lang="en-GB">
                          <a:solidFill>
                            <a:srgbClr val="666666"/>
                          </a:solidFill>
                          <a:latin typeface="Roboto Mono"/>
                          <a:ea typeface="Roboto Mono"/>
                          <a:cs typeface="Roboto Mono"/>
                          <a:sym typeface="Roboto Mono"/>
                        </a:rPr>
                        <a:t>3</a:t>
                      </a:r>
                      <a:endParaRPr>
                        <a:solidFill>
                          <a:srgbClr val="666666"/>
                        </a:solidFill>
                        <a:latin typeface="Roboto Mono"/>
                        <a:ea typeface="Roboto Mono"/>
                        <a:cs typeface="Roboto Mono"/>
                        <a:sym typeface="Roboto Mono"/>
                      </a:endParaRPr>
                    </a:p>
                    <a:p>
                      <a:pPr marL="0" lvl="0" indent="0" algn="r" rtl="0">
                        <a:spcBef>
                          <a:spcPts val="600"/>
                        </a:spcBef>
                        <a:spcAft>
                          <a:spcPts val="0"/>
                        </a:spcAft>
                        <a:buNone/>
                      </a:pPr>
                      <a:r>
                        <a:rPr lang="en-GB">
                          <a:solidFill>
                            <a:srgbClr val="666666"/>
                          </a:solidFill>
                          <a:latin typeface="Roboto Mono"/>
                          <a:ea typeface="Roboto Mono"/>
                          <a:cs typeface="Roboto Mono"/>
                          <a:sym typeface="Roboto Mono"/>
                        </a:rPr>
                        <a:t>4</a:t>
                      </a:r>
                      <a:endParaRPr>
                        <a:solidFill>
                          <a:srgbClr val="666666"/>
                        </a:solidFill>
                        <a:latin typeface="Roboto Mono"/>
                        <a:ea typeface="Roboto Mono"/>
                        <a:cs typeface="Roboto Mono"/>
                        <a:sym typeface="Roboto Mono"/>
                      </a:endParaRPr>
                    </a:p>
                    <a:p>
                      <a:pPr marL="0" lvl="0" indent="0" algn="r" rtl="0">
                        <a:spcBef>
                          <a:spcPts val="0"/>
                        </a:spcBef>
                        <a:spcAft>
                          <a:spcPts val="0"/>
                        </a:spcAft>
                        <a:buNone/>
                      </a:pPr>
                      <a:r>
                        <a:rPr lang="en-GB">
                          <a:solidFill>
                            <a:srgbClr val="666666"/>
                          </a:solidFill>
                          <a:latin typeface="Roboto Mono"/>
                          <a:ea typeface="Roboto Mono"/>
                          <a:cs typeface="Roboto Mono"/>
                          <a:sym typeface="Roboto Mono"/>
                        </a:rPr>
                        <a:t>5</a:t>
                      </a:r>
                      <a:endParaRPr>
                        <a:solidFill>
                          <a:srgbClr val="666666"/>
                        </a:solidFill>
                        <a:latin typeface="Roboto Mono"/>
                        <a:ea typeface="Roboto Mono"/>
                        <a:cs typeface="Roboto Mono"/>
                        <a:sym typeface="Roboto Mono"/>
                      </a:endParaRPr>
                    </a:p>
                    <a:p>
                      <a:pPr marL="0" lvl="0" indent="0" algn="r" rtl="0">
                        <a:spcBef>
                          <a:spcPts val="600"/>
                        </a:spcBef>
                        <a:spcAft>
                          <a:spcPts val="0"/>
                        </a:spcAft>
                        <a:buNone/>
                      </a:pPr>
                      <a:r>
                        <a:rPr lang="en-GB">
                          <a:solidFill>
                            <a:srgbClr val="666666"/>
                          </a:solidFill>
                          <a:latin typeface="Roboto Mono"/>
                          <a:ea typeface="Roboto Mono"/>
                          <a:cs typeface="Roboto Mono"/>
                          <a:sym typeface="Roboto Mono"/>
                        </a:rPr>
                        <a:t>6</a:t>
                      </a:r>
                      <a:endParaRPr>
                        <a:solidFill>
                          <a:srgbClr val="666666"/>
                        </a:solidFill>
                        <a:latin typeface="Roboto Mono"/>
                        <a:ea typeface="Roboto Mono"/>
                        <a:cs typeface="Roboto Mono"/>
                        <a:sym typeface="Roboto Mono"/>
                      </a:endParaRPr>
                    </a:p>
                  </a:txBody>
                  <a:tcPr marL="88900" marR="88900" marT="88900" marB="88900">
                    <a:lnL w="12700" cap="flat" cmpd="sng">
                      <a:solidFill>
                        <a:srgbClr val="FFFFFF">
                          <a:alpha val="0"/>
                        </a:srgbClr>
                      </a:solidFill>
                      <a:prstDash val="solid"/>
                      <a:round/>
                      <a:headEnd type="none" w="sm" len="sm"/>
                      <a:tailEnd type="none" w="sm" len="sm"/>
                    </a:lnL>
                    <a:lnR w="12700" cap="flat" cmpd="sng">
                      <a:solidFill>
                        <a:srgbClr val="FFFFFF">
                          <a:alpha val="0"/>
                        </a:srgbClr>
                      </a:solidFill>
                      <a:prstDash val="solid"/>
                      <a:round/>
                      <a:headEnd type="none" w="sm" len="sm"/>
                      <a:tailEnd type="none" w="sm" len="sm"/>
                    </a:lnR>
                    <a:lnT w="12700" cap="flat" cmpd="sng">
                      <a:solidFill>
                        <a:srgbClr val="FFFFFF">
                          <a:alpha val="0"/>
                        </a:srgbClr>
                      </a:solidFill>
                      <a:prstDash val="solid"/>
                      <a:round/>
                      <a:headEnd type="none" w="sm" len="sm"/>
                      <a:tailEnd type="none" w="sm" len="sm"/>
                    </a:lnT>
                    <a:lnB w="12700" cap="flat" cmpd="sng">
                      <a:solidFill>
                        <a:srgbClr val="FFFFFF">
                          <a:alpha val="0"/>
                        </a:srgbClr>
                      </a:solidFill>
                      <a:prstDash val="solid"/>
                      <a:round/>
                      <a:headEnd type="none" w="sm" len="sm"/>
                      <a:tailEnd type="none" w="sm" len="sm"/>
                    </a:lnB>
                    <a:solidFill>
                      <a:srgbClr val="EFEFEF"/>
                    </a:solidFill>
                  </a:tcPr>
                </a:tc>
                <a:tc>
                  <a:txBody>
                    <a:bodyPr/>
                    <a:lstStyle/>
                    <a:p>
                      <a:pPr marL="0" lvl="0" indent="0" algn="l" rtl="0">
                        <a:spcBef>
                          <a:spcPts val="0"/>
                        </a:spcBef>
                        <a:spcAft>
                          <a:spcPts val="0"/>
                        </a:spcAft>
                        <a:buNone/>
                      </a:pPr>
                      <a:r>
                        <a:rPr lang="en-GB">
                          <a:latin typeface="Roboto Mono"/>
                          <a:ea typeface="Roboto Mono"/>
                          <a:cs typeface="Roboto Mono"/>
                          <a:sym typeface="Roboto Mono"/>
                        </a:rPr>
                        <a:t>print("Enter a number:")</a:t>
                      </a:r>
                      <a:endParaRPr>
                        <a:latin typeface="Roboto Mono"/>
                        <a:ea typeface="Roboto Mono"/>
                        <a:cs typeface="Roboto Mono"/>
                        <a:sym typeface="Roboto Mono"/>
                      </a:endParaRPr>
                    </a:p>
                    <a:p>
                      <a:pPr marL="0" lvl="0" indent="0" algn="l" rtl="0">
                        <a:spcBef>
                          <a:spcPts val="0"/>
                        </a:spcBef>
                        <a:spcAft>
                          <a:spcPts val="0"/>
                        </a:spcAft>
                        <a:buNone/>
                      </a:pPr>
                      <a:r>
                        <a:rPr lang="en-GB">
                          <a:latin typeface="Roboto Mono"/>
                          <a:ea typeface="Roboto Mono"/>
                          <a:cs typeface="Roboto Mono"/>
                          <a:sym typeface="Roboto Mono"/>
                        </a:rPr>
                        <a:t>num = int(input())</a:t>
                      </a:r>
                      <a:endParaRPr>
                        <a:latin typeface="Roboto Mono"/>
                        <a:ea typeface="Roboto Mono"/>
                        <a:cs typeface="Roboto Mono"/>
                        <a:sym typeface="Roboto Mono"/>
                      </a:endParaRPr>
                    </a:p>
                    <a:p>
                      <a:pPr marL="0" lvl="0" indent="0" algn="l" rtl="0">
                        <a:spcBef>
                          <a:spcPts val="600"/>
                        </a:spcBef>
                        <a:spcAft>
                          <a:spcPts val="0"/>
                        </a:spcAft>
                        <a:buNone/>
                      </a:pPr>
                      <a:r>
                        <a:rPr lang="en-GB">
                          <a:latin typeface="Roboto Mono"/>
                          <a:ea typeface="Roboto Mono"/>
                          <a:cs typeface="Roboto Mono"/>
                          <a:sym typeface="Roboto Mono"/>
                        </a:rPr>
                        <a:t>while num &gt; 2:</a:t>
                      </a:r>
                      <a:endParaRPr>
                        <a:latin typeface="Roboto Mono"/>
                        <a:ea typeface="Roboto Mono"/>
                        <a:cs typeface="Roboto Mono"/>
                        <a:sym typeface="Roboto Mono"/>
                      </a:endParaRPr>
                    </a:p>
                    <a:p>
                      <a:pPr marL="0" lvl="0" indent="0" algn="l" rtl="0">
                        <a:spcBef>
                          <a:spcPts val="600"/>
                        </a:spcBef>
                        <a:spcAft>
                          <a:spcPts val="0"/>
                        </a:spcAft>
                        <a:buNone/>
                      </a:pPr>
                      <a:r>
                        <a:rPr lang="en-GB">
                          <a:latin typeface="Roboto Mono"/>
                          <a:ea typeface="Roboto Mono"/>
                          <a:cs typeface="Roboto Mono"/>
                          <a:sym typeface="Roboto Mono"/>
                        </a:rPr>
                        <a:t>  if num % 3 == 0:</a:t>
                      </a:r>
                      <a:endParaRPr>
                        <a:latin typeface="Roboto Mono"/>
                        <a:ea typeface="Roboto Mono"/>
                        <a:cs typeface="Roboto Mono"/>
                        <a:sym typeface="Roboto Mono"/>
                      </a:endParaRPr>
                    </a:p>
                    <a:p>
                      <a:pPr marL="0" lvl="0" indent="0" algn="l" rtl="0">
                        <a:spcBef>
                          <a:spcPts val="0"/>
                        </a:spcBef>
                        <a:spcAft>
                          <a:spcPts val="0"/>
                        </a:spcAft>
                        <a:buNone/>
                      </a:pPr>
                      <a:r>
                        <a:rPr lang="en-GB">
                          <a:latin typeface="Roboto Mono"/>
                          <a:ea typeface="Roboto Mono"/>
                          <a:cs typeface="Roboto Mono"/>
                          <a:sym typeface="Roboto Mono"/>
                        </a:rPr>
                        <a:t>    print(num) </a:t>
                      </a:r>
                      <a:endParaRPr>
                        <a:latin typeface="Roboto Mono"/>
                        <a:ea typeface="Roboto Mono"/>
                        <a:cs typeface="Roboto Mono"/>
                        <a:sym typeface="Roboto Mono"/>
                      </a:endParaRPr>
                    </a:p>
                    <a:p>
                      <a:pPr marL="0" lvl="0" indent="0" algn="l" rtl="0">
                        <a:spcBef>
                          <a:spcPts val="600"/>
                        </a:spcBef>
                        <a:spcAft>
                          <a:spcPts val="0"/>
                        </a:spcAft>
                        <a:buNone/>
                      </a:pPr>
                      <a:r>
                        <a:rPr lang="en-GB">
                          <a:latin typeface="Roboto Mono"/>
                          <a:ea typeface="Roboto Mono"/>
                          <a:cs typeface="Roboto Mono"/>
                          <a:sym typeface="Roboto Mono"/>
                        </a:rPr>
                        <a:t>  </a:t>
                      </a:r>
                      <a:r>
                        <a:rPr lang="en-GB">
                          <a:highlight>
                            <a:srgbClr val="FFFFFF"/>
                          </a:highlight>
                          <a:latin typeface="Roboto Mono"/>
                          <a:ea typeface="Roboto Mono"/>
                          <a:cs typeface="Roboto Mono"/>
                          <a:sym typeface="Roboto Mono"/>
                        </a:rPr>
                        <a:t>num = num - 1</a:t>
                      </a:r>
                      <a:endParaRPr>
                        <a:highlight>
                          <a:srgbClr val="FFFFFF"/>
                        </a:highlight>
                        <a:latin typeface="Roboto Mono"/>
                        <a:ea typeface="Roboto Mono"/>
                        <a:cs typeface="Roboto Mono"/>
                        <a:sym typeface="Roboto Mono"/>
                      </a:endParaRPr>
                    </a:p>
                  </a:txBody>
                  <a:tcPr marL="88900" marR="88900" marT="88900" marB="88900">
                    <a:lnL w="12700" cap="flat" cmpd="sng">
                      <a:solidFill>
                        <a:srgbClr val="FFFFFF">
                          <a:alpha val="0"/>
                        </a:srgbClr>
                      </a:solidFill>
                      <a:prstDash val="solid"/>
                      <a:round/>
                      <a:headEnd type="none" w="sm" len="sm"/>
                      <a:tailEnd type="none" w="sm" len="sm"/>
                    </a:lnL>
                    <a:lnR w="12700" cap="flat" cmpd="sng">
                      <a:solidFill>
                        <a:srgbClr val="FFFFFF">
                          <a:alpha val="0"/>
                        </a:srgbClr>
                      </a:solidFill>
                      <a:prstDash val="solid"/>
                      <a:round/>
                      <a:headEnd type="none" w="sm" len="sm"/>
                      <a:tailEnd type="none" w="sm" len="sm"/>
                    </a:lnR>
                    <a:lnT w="12700" cap="flat" cmpd="sng">
                      <a:solidFill>
                        <a:srgbClr val="FFFFFF">
                          <a:alpha val="0"/>
                        </a:srgbClr>
                      </a:solidFill>
                      <a:prstDash val="solid"/>
                      <a:round/>
                      <a:headEnd type="none" w="sm" len="sm"/>
                      <a:tailEnd type="none" w="sm" len="sm"/>
                    </a:lnT>
                    <a:lnB w="12700" cap="flat" cmpd="sng">
                      <a:solidFill>
                        <a:srgbClr val="FFFFFF">
                          <a:alpha val="0"/>
                        </a:srgbClr>
                      </a:solidFill>
                      <a:prstDash val="solid"/>
                      <a:round/>
                      <a:headEnd type="none" w="sm" len="sm"/>
                      <a:tailEnd type="none" w="sm" len="sm"/>
                    </a:lnB>
                    <a:solidFill>
                      <a:srgbClr val="D9D9D9"/>
                    </a:solidFill>
                  </a:tcPr>
                </a:tc>
                <a:extLst>
                  <a:ext uri="{0D108BD9-81ED-4DB2-BD59-A6C34878D82A}">
                    <a16:rowId xmlns:a16="http://schemas.microsoft.com/office/drawing/2014/main" val="10000"/>
                  </a:ext>
                </a:extLst>
              </a:tr>
            </a:tbl>
          </a:graphicData>
        </a:graphic>
      </p:graphicFrame>
      <p:sp>
        <p:nvSpPr>
          <p:cNvPr id="512" name="Google Shape;512;p44"/>
          <p:cNvSpPr txBox="1"/>
          <p:nvPr/>
        </p:nvSpPr>
        <p:spPr>
          <a:xfrm>
            <a:off x="310900" y="3085350"/>
            <a:ext cx="4096500" cy="17067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GB" sz="1600">
                <a:solidFill>
                  <a:schemeClr val="dk1"/>
                </a:solidFill>
                <a:latin typeface="Quicksand"/>
                <a:ea typeface="Quicksand"/>
                <a:cs typeface="Quicksand"/>
                <a:sym typeface="Quicksand"/>
              </a:rPr>
              <a:t>As the condition for line </a:t>
            </a:r>
            <a:r>
              <a:rPr lang="en-GB" sz="1600">
                <a:solidFill>
                  <a:schemeClr val="dk1"/>
                </a:solidFill>
                <a:latin typeface="Roboto Mono"/>
                <a:ea typeface="Roboto Mono"/>
                <a:cs typeface="Roboto Mono"/>
                <a:sym typeface="Roboto Mono"/>
              </a:rPr>
              <a:t>4</a:t>
            </a:r>
            <a:r>
              <a:rPr lang="en-GB" sz="1600">
                <a:solidFill>
                  <a:schemeClr val="dk1"/>
                </a:solidFill>
                <a:latin typeface="Quicksand"/>
                <a:ea typeface="Quicksand"/>
                <a:cs typeface="Quicksand"/>
                <a:sym typeface="Quicksand"/>
              </a:rPr>
              <a:t> was </a:t>
            </a:r>
            <a:r>
              <a:rPr lang="en-GB" sz="1600">
                <a:solidFill>
                  <a:schemeClr val="dk1"/>
                </a:solidFill>
                <a:latin typeface="Roboto Mono"/>
                <a:ea typeface="Roboto Mono"/>
                <a:cs typeface="Roboto Mono"/>
                <a:sym typeface="Roboto Mono"/>
              </a:rPr>
              <a:t>False</a:t>
            </a:r>
            <a:r>
              <a:rPr lang="en-GB" sz="1600">
                <a:solidFill>
                  <a:schemeClr val="dk1"/>
                </a:solidFill>
                <a:latin typeface="Quicksand"/>
                <a:ea typeface="Quicksand"/>
                <a:cs typeface="Quicksand"/>
                <a:sym typeface="Quicksand"/>
              </a:rPr>
              <a:t>, we move on to line </a:t>
            </a:r>
            <a:r>
              <a:rPr lang="en-GB" sz="1600">
                <a:solidFill>
                  <a:schemeClr val="dk1"/>
                </a:solidFill>
                <a:latin typeface="Roboto Mono"/>
                <a:ea typeface="Roboto Mono"/>
                <a:cs typeface="Roboto Mono"/>
                <a:sym typeface="Roboto Mono"/>
              </a:rPr>
              <a:t>6</a:t>
            </a:r>
            <a:r>
              <a:rPr lang="en-GB" sz="1600">
                <a:solidFill>
                  <a:schemeClr val="dk1"/>
                </a:solidFill>
                <a:latin typeface="Quicksand"/>
                <a:ea typeface="Quicksand"/>
                <a:cs typeface="Quicksand"/>
                <a:sym typeface="Quicksand"/>
              </a:rPr>
              <a:t>. </a:t>
            </a:r>
            <a:endParaRPr sz="1600">
              <a:solidFill>
                <a:schemeClr val="dk1"/>
              </a:solidFill>
              <a:latin typeface="Quicksand"/>
              <a:ea typeface="Quicksand"/>
              <a:cs typeface="Quicksand"/>
              <a:sym typeface="Quicksand"/>
            </a:endParaRPr>
          </a:p>
          <a:p>
            <a:pPr marL="0" lvl="0" indent="0" algn="l" rtl="0">
              <a:lnSpc>
                <a:spcPct val="115000"/>
              </a:lnSpc>
              <a:spcBef>
                <a:spcPts val="1600"/>
              </a:spcBef>
              <a:spcAft>
                <a:spcPts val="1600"/>
              </a:spcAft>
              <a:buNone/>
            </a:pPr>
            <a:r>
              <a:rPr lang="en-GB" sz="1600">
                <a:solidFill>
                  <a:schemeClr val="dk1"/>
                </a:solidFill>
                <a:latin typeface="Quicksand"/>
                <a:ea typeface="Quicksand"/>
                <a:cs typeface="Quicksand"/>
                <a:sym typeface="Quicksand"/>
              </a:rPr>
              <a:t>Line </a:t>
            </a:r>
            <a:r>
              <a:rPr lang="en-GB" sz="1600">
                <a:solidFill>
                  <a:schemeClr val="dk1"/>
                </a:solidFill>
                <a:latin typeface="Roboto Mono"/>
                <a:ea typeface="Roboto Mono"/>
                <a:cs typeface="Roboto Mono"/>
                <a:sym typeface="Roboto Mono"/>
              </a:rPr>
              <a:t>6</a:t>
            </a:r>
            <a:r>
              <a:rPr lang="en-GB" sz="1600">
                <a:solidFill>
                  <a:schemeClr val="dk1"/>
                </a:solidFill>
                <a:latin typeface="Quicksand"/>
                <a:ea typeface="Quicksand"/>
                <a:cs typeface="Quicksand"/>
                <a:sym typeface="Quicksand"/>
              </a:rPr>
              <a:t> has a variable assignment so we record this. </a:t>
            </a:r>
            <a:endParaRPr sz="1600">
              <a:solidFill>
                <a:schemeClr val="dk1"/>
              </a:solidFill>
              <a:latin typeface="Quicksand"/>
              <a:ea typeface="Quicksand"/>
              <a:cs typeface="Quicksand"/>
              <a:sym typeface="Quicksand"/>
            </a:endParaRP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Shape 516"/>
        <p:cNvGrpSpPr/>
        <p:nvPr/>
      </p:nvGrpSpPr>
      <p:grpSpPr>
        <a:xfrm>
          <a:off x="0" y="0"/>
          <a:ext cx="0" cy="0"/>
          <a:chOff x="0" y="0"/>
          <a:chExt cx="0" cy="0"/>
        </a:xfrm>
      </p:grpSpPr>
      <p:sp>
        <p:nvSpPr>
          <p:cNvPr id="517" name="Google Shape;517;p45"/>
          <p:cNvSpPr txBox="1">
            <a:spLocks noGrp="1"/>
          </p:cNvSpPr>
          <p:nvPr>
            <p:ph type="title"/>
          </p:nvPr>
        </p:nvSpPr>
        <p:spPr>
          <a:xfrm>
            <a:off x="311400" y="314100"/>
            <a:ext cx="8521200" cy="6981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GB"/>
              <a:t>Trace table example</a:t>
            </a:r>
            <a:endParaRPr/>
          </a:p>
        </p:txBody>
      </p:sp>
      <p:sp>
        <p:nvSpPr>
          <p:cNvPr id="518" name="Google Shape;518;p45"/>
          <p:cNvSpPr txBox="1">
            <a:spLocks noGrp="1"/>
          </p:cNvSpPr>
          <p:nvPr>
            <p:ph type="subTitle" idx="3"/>
          </p:nvPr>
        </p:nvSpPr>
        <p:spPr>
          <a:xfrm>
            <a:off x="5257800" y="0"/>
            <a:ext cx="3564900" cy="314100"/>
          </a:xfrm>
          <a:prstGeom prst="rect">
            <a:avLst/>
          </a:prstGeom>
        </p:spPr>
        <p:txBody>
          <a:bodyPr spcFirstLastPara="1" wrap="square" lIns="91425" tIns="91425" rIns="0" bIns="91425" anchor="ctr" anchorCtr="0">
            <a:noAutofit/>
          </a:bodyPr>
          <a:lstStyle/>
          <a:p>
            <a:pPr marL="0" lvl="0" indent="0" algn="r" rtl="0">
              <a:spcBef>
                <a:spcPts val="0"/>
              </a:spcBef>
              <a:spcAft>
                <a:spcPts val="0"/>
              </a:spcAft>
              <a:buNone/>
            </a:pPr>
            <a:r>
              <a:rPr lang="en-GB"/>
              <a:t>Activity 1</a:t>
            </a:r>
            <a:endParaRPr/>
          </a:p>
        </p:txBody>
      </p:sp>
      <p:graphicFrame>
        <p:nvGraphicFramePr>
          <p:cNvPr id="519" name="Google Shape;519;p45"/>
          <p:cNvGraphicFramePr/>
          <p:nvPr/>
        </p:nvGraphicFramePr>
        <p:xfrm>
          <a:off x="4736600" y="1168925"/>
          <a:ext cx="4096500" cy="3627120"/>
        </p:xfrm>
        <a:graphic>
          <a:graphicData uri="http://schemas.openxmlformats.org/drawingml/2006/table">
            <a:tbl>
              <a:tblPr>
                <a:noFill/>
                <a:tableStyleId>{94A2C3CD-9DE3-408E-9214-E9A0C8484E3C}</a:tableStyleId>
              </a:tblPr>
              <a:tblGrid>
                <a:gridCol w="521325">
                  <a:extLst>
                    <a:ext uri="{9D8B030D-6E8A-4147-A177-3AD203B41FA5}">
                      <a16:colId xmlns:a16="http://schemas.microsoft.com/office/drawing/2014/main" val="20000"/>
                    </a:ext>
                  </a:extLst>
                </a:gridCol>
                <a:gridCol w="1266875">
                  <a:extLst>
                    <a:ext uri="{9D8B030D-6E8A-4147-A177-3AD203B41FA5}">
                      <a16:colId xmlns:a16="http://schemas.microsoft.com/office/drawing/2014/main" val="20001"/>
                    </a:ext>
                  </a:extLst>
                </a:gridCol>
                <a:gridCol w="1284175">
                  <a:extLst>
                    <a:ext uri="{9D8B030D-6E8A-4147-A177-3AD203B41FA5}">
                      <a16:colId xmlns:a16="http://schemas.microsoft.com/office/drawing/2014/main" val="20002"/>
                    </a:ext>
                  </a:extLst>
                </a:gridCol>
                <a:gridCol w="1024125">
                  <a:extLst>
                    <a:ext uri="{9D8B030D-6E8A-4147-A177-3AD203B41FA5}">
                      <a16:colId xmlns:a16="http://schemas.microsoft.com/office/drawing/2014/main" val="20003"/>
                    </a:ext>
                  </a:extLst>
                </a:gridCol>
              </a:tblGrid>
              <a:tr h="76275">
                <a:tc>
                  <a:txBody>
                    <a:bodyPr/>
                    <a:lstStyle/>
                    <a:p>
                      <a:pPr marL="0" lvl="0" indent="0" algn="ctr" rtl="0">
                        <a:lnSpc>
                          <a:spcPct val="100000"/>
                        </a:lnSpc>
                        <a:spcBef>
                          <a:spcPts val="0"/>
                        </a:spcBef>
                        <a:spcAft>
                          <a:spcPts val="0"/>
                        </a:spcAft>
                        <a:buNone/>
                      </a:pPr>
                      <a:r>
                        <a:rPr lang="en-GB">
                          <a:latin typeface="Quicksand"/>
                          <a:ea typeface="Quicksand"/>
                          <a:cs typeface="Quicksand"/>
                          <a:sym typeface="Quicksand"/>
                        </a:rPr>
                        <a:t>Line</a:t>
                      </a:r>
                      <a:endParaRPr>
                        <a:latin typeface="Quicksand"/>
                        <a:ea typeface="Quicksand"/>
                        <a:cs typeface="Quicksand"/>
                        <a:sym typeface="Quicksand"/>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solidFill>
                      <a:srgbClr val="D9D9D9"/>
                    </a:solidFill>
                  </a:tcPr>
                </a:tc>
                <a:tc>
                  <a:txBody>
                    <a:bodyPr/>
                    <a:lstStyle/>
                    <a:p>
                      <a:pPr marL="0" lvl="0" indent="0" algn="ctr" rtl="0">
                        <a:lnSpc>
                          <a:spcPct val="100000"/>
                        </a:lnSpc>
                        <a:spcBef>
                          <a:spcPts val="0"/>
                        </a:spcBef>
                        <a:spcAft>
                          <a:spcPts val="0"/>
                        </a:spcAft>
                        <a:buNone/>
                      </a:pPr>
                      <a:r>
                        <a:rPr lang="en-GB">
                          <a:latin typeface="Roboto Mono"/>
                          <a:ea typeface="Roboto Mono"/>
                          <a:cs typeface="Roboto Mono"/>
                          <a:sym typeface="Roboto Mono"/>
                        </a:rPr>
                        <a:t>num</a:t>
                      </a: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solidFill>
                      <a:srgbClr val="D9D9D9"/>
                    </a:solidFill>
                  </a:tcPr>
                </a:tc>
                <a:tc>
                  <a:txBody>
                    <a:bodyPr/>
                    <a:lstStyle/>
                    <a:p>
                      <a:pPr marL="0" marR="0" lvl="0" indent="0" algn="ctr" rtl="0">
                        <a:lnSpc>
                          <a:spcPct val="100000"/>
                        </a:lnSpc>
                        <a:spcBef>
                          <a:spcPts val="0"/>
                        </a:spcBef>
                        <a:spcAft>
                          <a:spcPts val="0"/>
                        </a:spcAft>
                        <a:buNone/>
                      </a:pPr>
                      <a:r>
                        <a:rPr lang="en-GB" b="1">
                          <a:latin typeface="Quicksand"/>
                          <a:ea typeface="Quicksand"/>
                          <a:cs typeface="Quicksand"/>
                          <a:sym typeface="Quicksand"/>
                        </a:rPr>
                        <a:t>Condition</a:t>
                      </a:r>
                      <a:endParaRPr b="1">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solidFill>
                      <a:srgbClr val="D9D9D9"/>
                    </a:solidFill>
                  </a:tcPr>
                </a:tc>
                <a:tc>
                  <a:txBody>
                    <a:bodyPr/>
                    <a:lstStyle/>
                    <a:p>
                      <a:pPr marL="0" marR="0" lvl="0" indent="0" algn="ctr" rtl="0">
                        <a:lnSpc>
                          <a:spcPct val="100000"/>
                        </a:lnSpc>
                        <a:spcBef>
                          <a:spcPts val="0"/>
                        </a:spcBef>
                        <a:spcAft>
                          <a:spcPts val="0"/>
                        </a:spcAft>
                        <a:buNone/>
                      </a:pPr>
                      <a:r>
                        <a:rPr lang="en-GB" b="1">
                          <a:latin typeface="Quicksand"/>
                          <a:ea typeface="Quicksand"/>
                          <a:cs typeface="Quicksand"/>
                          <a:sym typeface="Quicksand"/>
                        </a:rPr>
                        <a:t>Output</a:t>
                      </a:r>
                      <a:endParaRPr b="1">
                        <a:latin typeface="Quicksand"/>
                        <a:ea typeface="Quicksand"/>
                        <a:cs typeface="Quicksand"/>
                        <a:sym typeface="Quicksand"/>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solidFill>
                      <a:srgbClr val="D9D9D9"/>
                    </a:solidFill>
                  </a:tcPr>
                </a:tc>
                <a:extLst>
                  <a:ext uri="{0D108BD9-81ED-4DB2-BD59-A6C34878D82A}">
                    <a16:rowId xmlns:a16="http://schemas.microsoft.com/office/drawing/2014/main" val="10000"/>
                  </a:ext>
                </a:extLst>
              </a:tr>
              <a:tr h="213350">
                <a:tc>
                  <a:txBody>
                    <a:bodyPr/>
                    <a:lstStyle/>
                    <a:p>
                      <a:pPr marL="0" lvl="0" indent="0" algn="ctr" rtl="0">
                        <a:spcBef>
                          <a:spcPts val="0"/>
                        </a:spcBef>
                        <a:spcAft>
                          <a:spcPts val="0"/>
                        </a:spcAft>
                        <a:buNone/>
                      </a:pPr>
                      <a:r>
                        <a:rPr lang="en-GB">
                          <a:latin typeface="Roboto Mono"/>
                          <a:ea typeface="Roboto Mono"/>
                          <a:cs typeface="Roboto Mono"/>
                          <a:sym typeface="Roboto Mono"/>
                        </a:rPr>
                        <a:t>2</a:t>
                      </a: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r>
                        <a:rPr lang="en-GB">
                          <a:latin typeface="Roboto Mono"/>
                          <a:ea typeface="Roboto Mono"/>
                          <a:cs typeface="Roboto Mono"/>
                          <a:sym typeface="Roboto Mono"/>
                        </a:rPr>
                        <a:t>6</a:t>
                      </a: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00000"/>
                        </a:lnSpc>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00000"/>
                        </a:lnSpc>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extLst>
                  <a:ext uri="{0D108BD9-81ED-4DB2-BD59-A6C34878D82A}">
                    <a16:rowId xmlns:a16="http://schemas.microsoft.com/office/drawing/2014/main" val="10001"/>
                  </a:ext>
                </a:extLst>
              </a:tr>
              <a:tr h="213350">
                <a:tc>
                  <a:txBody>
                    <a:bodyPr/>
                    <a:lstStyle/>
                    <a:p>
                      <a:pPr marL="0" lvl="0" indent="0" algn="ctr" rtl="0">
                        <a:spcBef>
                          <a:spcPts val="0"/>
                        </a:spcBef>
                        <a:spcAft>
                          <a:spcPts val="0"/>
                        </a:spcAft>
                        <a:buNone/>
                      </a:pPr>
                      <a:r>
                        <a:rPr lang="en-GB">
                          <a:latin typeface="Roboto Mono"/>
                          <a:ea typeface="Roboto Mono"/>
                          <a:cs typeface="Roboto Mono"/>
                          <a:sym typeface="Roboto Mono"/>
                        </a:rPr>
                        <a:t>3</a:t>
                      </a: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r>
                        <a:rPr lang="en-GB">
                          <a:latin typeface="Roboto Mono"/>
                          <a:ea typeface="Roboto Mono"/>
                          <a:cs typeface="Roboto Mono"/>
                          <a:sym typeface="Roboto Mono"/>
                        </a:rPr>
                        <a:t>True</a:t>
                      </a: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extLst>
                  <a:ext uri="{0D108BD9-81ED-4DB2-BD59-A6C34878D82A}">
                    <a16:rowId xmlns:a16="http://schemas.microsoft.com/office/drawing/2014/main" val="10002"/>
                  </a:ext>
                </a:extLst>
              </a:tr>
              <a:tr h="213350">
                <a:tc>
                  <a:txBody>
                    <a:bodyPr/>
                    <a:lstStyle/>
                    <a:p>
                      <a:pPr marL="0" lvl="0" indent="0" algn="ctr" rtl="0">
                        <a:spcBef>
                          <a:spcPts val="0"/>
                        </a:spcBef>
                        <a:spcAft>
                          <a:spcPts val="0"/>
                        </a:spcAft>
                        <a:buNone/>
                      </a:pPr>
                      <a:r>
                        <a:rPr lang="en-GB">
                          <a:latin typeface="Roboto Mono"/>
                          <a:ea typeface="Roboto Mono"/>
                          <a:cs typeface="Roboto Mono"/>
                          <a:sym typeface="Roboto Mono"/>
                        </a:rPr>
                        <a:t>4</a:t>
                      </a: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00000"/>
                        </a:lnSpc>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r>
                        <a:rPr lang="en-GB">
                          <a:latin typeface="Roboto Mono"/>
                          <a:ea typeface="Roboto Mono"/>
                          <a:cs typeface="Roboto Mono"/>
                          <a:sym typeface="Roboto Mono"/>
                        </a:rPr>
                        <a:t>True</a:t>
                      </a: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extLst>
                  <a:ext uri="{0D108BD9-81ED-4DB2-BD59-A6C34878D82A}">
                    <a16:rowId xmlns:a16="http://schemas.microsoft.com/office/drawing/2014/main" val="10003"/>
                  </a:ext>
                </a:extLst>
              </a:tr>
              <a:tr h="213350">
                <a:tc>
                  <a:txBody>
                    <a:bodyPr/>
                    <a:lstStyle/>
                    <a:p>
                      <a:pPr marL="0" lvl="0" indent="0" algn="ctr" rtl="0">
                        <a:spcBef>
                          <a:spcPts val="0"/>
                        </a:spcBef>
                        <a:spcAft>
                          <a:spcPts val="0"/>
                        </a:spcAft>
                        <a:buNone/>
                      </a:pPr>
                      <a:r>
                        <a:rPr lang="en-GB">
                          <a:latin typeface="Roboto Mono"/>
                          <a:ea typeface="Roboto Mono"/>
                          <a:cs typeface="Roboto Mono"/>
                          <a:sym typeface="Roboto Mono"/>
                        </a:rPr>
                        <a:t>5</a:t>
                      </a: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00000"/>
                        </a:lnSpc>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r>
                        <a:rPr lang="en-GB">
                          <a:latin typeface="Roboto Mono"/>
                          <a:ea typeface="Roboto Mono"/>
                          <a:cs typeface="Roboto Mono"/>
                          <a:sym typeface="Roboto Mono"/>
                        </a:rPr>
                        <a:t>6</a:t>
                      </a: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extLst>
                  <a:ext uri="{0D108BD9-81ED-4DB2-BD59-A6C34878D82A}">
                    <a16:rowId xmlns:a16="http://schemas.microsoft.com/office/drawing/2014/main" val="10004"/>
                  </a:ext>
                </a:extLst>
              </a:tr>
              <a:tr h="213350">
                <a:tc>
                  <a:txBody>
                    <a:bodyPr/>
                    <a:lstStyle/>
                    <a:p>
                      <a:pPr marL="0" lvl="0" indent="0" algn="ctr" rtl="0">
                        <a:spcBef>
                          <a:spcPts val="0"/>
                        </a:spcBef>
                        <a:spcAft>
                          <a:spcPts val="0"/>
                        </a:spcAft>
                        <a:buNone/>
                      </a:pPr>
                      <a:r>
                        <a:rPr lang="en-GB">
                          <a:latin typeface="Roboto Mono"/>
                          <a:ea typeface="Roboto Mono"/>
                          <a:cs typeface="Roboto Mono"/>
                          <a:sym typeface="Roboto Mono"/>
                        </a:rPr>
                        <a:t>6</a:t>
                      </a: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r>
                        <a:rPr lang="en-GB">
                          <a:latin typeface="Roboto Mono"/>
                          <a:ea typeface="Roboto Mono"/>
                          <a:cs typeface="Roboto Mono"/>
                          <a:sym typeface="Roboto Mono"/>
                        </a:rPr>
                        <a:t>5</a:t>
                      </a: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00000"/>
                        </a:lnSpc>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extLst>
                  <a:ext uri="{0D108BD9-81ED-4DB2-BD59-A6C34878D82A}">
                    <a16:rowId xmlns:a16="http://schemas.microsoft.com/office/drawing/2014/main" val="10005"/>
                  </a:ext>
                </a:extLst>
              </a:tr>
              <a:tr h="213350">
                <a:tc>
                  <a:txBody>
                    <a:bodyPr/>
                    <a:lstStyle/>
                    <a:p>
                      <a:pPr marL="0" lvl="0" indent="0" algn="ctr" rtl="0">
                        <a:spcBef>
                          <a:spcPts val="0"/>
                        </a:spcBef>
                        <a:spcAft>
                          <a:spcPts val="0"/>
                        </a:spcAft>
                        <a:buNone/>
                      </a:pPr>
                      <a:r>
                        <a:rPr lang="en-GB">
                          <a:latin typeface="Roboto Mono"/>
                          <a:ea typeface="Roboto Mono"/>
                          <a:cs typeface="Roboto Mono"/>
                          <a:sym typeface="Roboto Mono"/>
                        </a:rPr>
                        <a:t>3</a:t>
                      </a: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00000"/>
                        </a:lnSpc>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r>
                        <a:rPr lang="en-GB">
                          <a:latin typeface="Roboto Mono"/>
                          <a:ea typeface="Roboto Mono"/>
                          <a:cs typeface="Roboto Mono"/>
                          <a:sym typeface="Roboto Mono"/>
                        </a:rPr>
                        <a:t>True</a:t>
                      </a: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extLst>
                  <a:ext uri="{0D108BD9-81ED-4DB2-BD59-A6C34878D82A}">
                    <a16:rowId xmlns:a16="http://schemas.microsoft.com/office/drawing/2014/main" val="10006"/>
                  </a:ext>
                </a:extLst>
              </a:tr>
              <a:tr h="213350">
                <a:tc>
                  <a:txBody>
                    <a:bodyPr/>
                    <a:lstStyle/>
                    <a:p>
                      <a:pPr marL="0" lvl="0" indent="0" algn="ctr" rtl="0">
                        <a:spcBef>
                          <a:spcPts val="0"/>
                        </a:spcBef>
                        <a:spcAft>
                          <a:spcPts val="0"/>
                        </a:spcAft>
                        <a:buNone/>
                      </a:pPr>
                      <a:r>
                        <a:rPr lang="en-GB">
                          <a:latin typeface="Roboto Mono"/>
                          <a:ea typeface="Roboto Mono"/>
                          <a:cs typeface="Roboto Mono"/>
                          <a:sym typeface="Roboto Mono"/>
                        </a:rPr>
                        <a:t>4</a:t>
                      </a: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00000"/>
                        </a:lnSpc>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r>
                        <a:rPr lang="en-GB">
                          <a:latin typeface="Roboto Mono"/>
                          <a:ea typeface="Roboto Mono"/>
                          <a:cs typeface="Roboto Mono"/>
                          <a:sym typeface="Roboto Mono"/>
                        </a:rPr>
                        <a:t>False</a:t>
                      </a: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extLst>
                  <a:ext uri="{0D108BD9-81ED-4DB2-BD59-A6C34878D82A}">
                    <a16:rowId xmlns:a16="http://schemas.microsoft.com/office/drawing/2014/main" val="10007"/>
                  </a:ext>
                </a:extLst>
              </a:tr>
              <a:tr h="213350">
                <a:tc>
                  <a:txBody>
                    <a:bodyPr/>
                    <a:lstStyle/>
                    <a:p>
                      <a:pPr marL="0" lvl="0" indent="0" algn="ctr" rtl="0">
                        <a:spcBef>
                          <a:spcPts val="0"/>
                        </a:spcBef>
                        <a:spcAft>
                          <a:spcPts val="0"/>
                        </a:spcAft>
                        <a:buNone/>
                      </a:pPr>
                      <a:r>
                        <a:rPr lang="en-GB">
                          <a:latin typeface="Roboto Mono"/>
                          <a:ea typeface="Roboto Mono"/>
                          <a:cs typeface="Roboto Mono"/>
                          <a:sym typeface="Roboto Mono"/>
                        </a:rPr>
                        <a:t>6</a:t>
                      </a: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r>
                        <a:rPr lang="en-GB">
                          <a:latin typeface="Roboto Mono"/>
                          <a:ea typeface="Roboto Mono"/>
                          <a:cs typeface="Roboto Mono"/>
                          <a:sym typeface="Roboto Mono"/>
                        </a:rPr>
                        <a:t>4</a:t>
                      </a: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00000"/>
                        </a:lnSpc>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extLst>
                  <a:ext uri="{0D108BD9-81ED-4DB2-BD59-A6C34878D82A}">
                    <a16:rowId xmlns:a16="http://schemas.microsoft.com/office/drawing/2014/main" val="10008"/>
                  </a:ext>
                </a:extLst>
              </a:tr>
              <a:tr h="213350">
                <a:tc>
                  <a:txBody>
                    <a:bodyPr/>
                    <a:lstStyle/>
                    <a:p>
                      <a:pPr marL="0" lvl="0" indent="0" algn="ctr" rtl="0">
                        <a:spcBef>
                          <a:spcPts val="0"/>
                        </a:spcBef>
                        <a:spcAft>
                          <a:spcPts val="0"/>
                        </a:spcAft>
                        <a:buNone/>
                      </a:pPr>
                      <a:r>
                        <a:rPr lang="en-GB">
                          <a:latin typeface="Roboto Mono"/>
                          <a:ea typeface="Roboto Mono"/>
                          <a:cs typeface="Roboto Mono"/>
                          <a:sym typeface="Roboto Mono"/>
                        </a:rPr>
                        <a:t>3</a:t>
                      </a: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00000"/>
                        </a:lnSpc>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r>
                        <a:rPr lang="en-GB">
                          <a:latin typeface="Roboto Mono"/>
                          <a:ea typeface="Roboto Mono"/>
                          <a:cs typeface="Roboto Mono"/>
                          <a:sym typeface="Roboto Mono"/>
                        </a:rPr>
                        <a:t>True</a:t>
                      </a: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extLst>
                  <a:ext uri="{0D108BD9-81ED-4DB2-BD59-A6C34878D82A}">
                    <a16:rowId xmlns:a16="http://schemas.microsoft.com/office/drawing/2014/main" val="10009"/>
                  </a:ext>
                </a:extLst>
              </a:tr>
              <a:tr h="213350">
                <a:tc>
                  <a:txBody>
                    <a:bodyPr/>
                    <a:lstStyle/>
                    <a:p>
                      <a:pPr marL="0" lvl="0" indent="0" algn="ctr" rtl="0">
                        <a:spcBef>
                          <a:spcPts val="0"/>
                        </a:spcBef>
                        <a:spcAft>
                          <a:spcPts val="0"/>
                        </a:spcAft>
                        <a:buNone/>
                      </a:pPr>
                      <a:r>
                        <a:rPr lang="en-GB">
                          <a:latin typeface="Roboto Mono"/>
                          <a:ea typeface="Roboto Mono"/>
                          <a:cs typeface="Roboto Mono"/>
                          <a:sym typeface="Roboto Mono"/>
                        </a:rPr>
                        <a:t>4</a:t>
                      </a: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00000"/>
                        </a:lnSpc>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r>
                        <a:rPr lang="en-GB">
                          <a:latin typeface="Roboto Mono"/>
                          <a:ea typeface="Roboto Mono"/>
                          <a:cs typeface="Roboto Mono"/>
                          <a:sym typeface="Roboto Mono"/>
                        </a:rPr>
                        <a:t>False</a:t>
                      </a: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extLst>
                  <a:ext uri="{0D108BD9-81ED-4DB2-BD59-A6C34878D82A}">
                    <a16:rowId xmlns:a16="http://schemas.microsoft.com/office/drawing/2014/main" val="10010"/>
                  </a:ext>
                </a:extLst>
              </a:tr>
              <a:tr h="213350">
                <a:tc>
                  <a:txBody>
                    <a:bodyPr/>
                    <a:lstStyle/>
                    <a:p>
                      <a:pPr marL="0" lvl="0" indent="0" algn="ctr" rtl="0">
                        <a:spcBef>
                          <a:spcPts val="0"/>
                        </a:spcBef>
                        <a:spcAft>
                          <a:spcPts val="0"/>
                        </a:spcAft>
                        <a:buNone/>
                      </a:pPr>
                      <a:r>
                        <a:rPr lang="en-GB">
                          <a:latin typeface="Roboto Mono"/>
                          <a:ea typeface="Roboto Mono"/>
                          <a:cs typeface="Roboto Mono"/>
                          <a:sym typeface="Roboto Mono"/>
                        </a:rPr>
                        <a:t>6</a:t>
                      </a: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r>
                        <a:rPr lang="en-GB">
                          <a:latin typeface="Roboto Mono"/>
                          <a:ea typeface="Roboto Mono"/>
                          <a:cs typeface="Roboto Mono"/>
                          <a:sym typeface="Roboto Mono"/>
                        </a:rPr>
                        <a:t>3</a:t>
                      </a: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00000"/>
                        </a:lnSpc>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extLst>
                  <a:ext uri="{0D108BD9-81ED-4DB2-BD59-A6C34878D82A}">
                    <a16:rowId xmlns:a16="http://schemas.microsoft.com/office/drawing/2014/main" val="10011"/>
                  </a:ext>
                </a:extLst>
              </a:tr>
              <a:tr h="213350">
                <a:tc>
                  <a:txBody>
                    <a:bodyPr/>
                    <a:lstStyle/>
                    <a:p>
                      <a:pPr marL="0" lvl="0" indent="0" algn="ctr" rtl="0">
                        <a:spcBef>
                          <a:spcPts val="0"/>
                        </a:spcBef>
                        <a:spcAft>
                          <a:spcPts val="0"/>
                        </a:spcAft>
                        <a:buNone/>
                      </a:pPr>
                      <a:r>
                        <a:rPr lang="en-GB">
                          <a:latin typeface="Roboto Mono"/>
                          <a:ea typeface="Roboto Mono"/>
                          <a:cs typeface="Roboto Mono"/>
                          <a:sym typeface="Roboto Mono"/>
                        </a:rPr>
                        <a:t>3</a:t>
                      </a: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00000"/>
                        </a:lnSpc>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r>
                        <a:rPr lang="en-GB">
                          <a:latin typeface="Roboto Mono"/>
                          <a:ea typeface="Roboto Mono"/>
                          <a:cs typeface="Roboto Mono"/>
                          <a:sym typeface="Roboto Mono"/>
                        </a:rPr>
                        <a:t>True</a:t>
                      </a: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extLst>
                  <a:ext uri="{0D108BD9-81ED-4DB2-BD59-A6C34878D82A}">
                    <a16:rowId xmlns:a16="http://schemas.microsoft.com/office/drawing/2014/main" val="10012"/>
                  </a:ext>
                </a:extLst>
              </a:tr>
              <a:tr h="213350">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00000"/>
                        </a:lnSpc>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extLst>
                  <a:ext uri="{0D108BD9-81ED-4DB2-BD59-A6C34878D82A}">
                    <a16:rowId xmlns:a16="http://schemas.microsoft.com/office/drawing/2014/main" val="10013"/>
                  </a:ext>
                </a:extLst>
              </a:tr>
              <a:tr h="213350">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00000"/>
                        </a:lnSpc>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00000"/>
                        </a:lnSpc>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extLst>
                  <a:ext uri="{0D108BD9-81ED-4DB2-BD59-A6C34878D82A}">
                    <a16:rowId xmlns:a16="http://schemas.microsoft.com/office/drawing/2014/main" val="10014"/>
                  </a:ext>
                </a:extLst>
              </a:tr>
              <a:tr h="213350">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00000"/>
                        </a:lnSpc>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extLst>
                  <a:ext uri="{0D108BD9-81ED-4DB2-BD59-A6C34878D82A}">
                    <a16:rowId xmlns:a16="http://schemas.microsoft.com/office/drawing/2014/main" val="10015"/>
                  </a:ext>
                </a:extLst>
              </a:tr>
              <a:tr h="213350">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00000"/>
                        </a:lnSpc>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00000"/>
                        </a:lnSpc>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extLst>
                  <a:ext uri="{0D108BD9-81ED-4DB2-BD59-A6C34878D82A}">
                    <a16:rowId xmlns:a16="http://schemas.microsoft.com/office/drawing/2014/main" val="10016"/>
                  </a:ext>
                </a:extLst>
              </a:tr>
            </a:tbl>
          </a:graphicData>
        </a:graphic>
      </p:graphicFrame>
      <p:graphicFrame>
        <p:nvGraphicFramePr>
          <p:cNvPr id="520" name="Google Shape;520;p45"/>
          <p:cNvGraphicFramePr/>
          <p:nvPr/>
        </p:nvGraphicFramePr>
        <p:xfrm>
          <a:off x="310900" y="1168925"/>
          <a:ext cx="4111700" cy="1686560"/>
        </p:xfrm>
        <a:graphic>
          <a:graphicData uri="http://schemas.openxmlformats.org/drawingml/2006/table">
            <a:tbl>
              <a:tblPr>
                <a:noFill/>
                <a:tableStyleId>{7304AA0F-B8CD-4632-B2D9-FE46D024B69D}</a:tableStyleId>
              </a:tblPr>
              <a:tblGrid>
                <a:gridCol w="377800">
                  <a:extLst>
                    <a:ext uri="{9D8B030D-6E8A-4147-A177-3AD203B41FA5}">
                      <a16:colId xmlns:a16="http://schemas.microsoft.com/office/drawing/2014/main" val="20000"/>
                    </a:ext>
                  </a:extLst>
                </a:gridCol>
                <a:gridCol w="3733900">
                  <a:extLst>
                    <a:ext uri="{9D8B030D-6E8A-4147-A177-3AD203B41FA5}">
                      <a16:colId xmlns:a16="http://schemas.microsoft.com/office/drawing/2014/main" val="20001"/>
                    </a:ext>
                  </a:extLst>
                </a:gridCol>
              </a:tblGrid>
              <a:tr h="393700">
                <a:tc>
                  <a:txBody>
                    <a:bodyPr/>
                    <a:lstStyle/>
                    <a:p>
                      <a:pPr marL="0" lvl="0" indent="0" algn="r" rtl="0">
                        <a:spcBef>
                          <a:spcPts val="0"/>
                        </a:spcBef>
                        <a:spcAft>
                          <a:spcPts val="0"/>
                        </a:spcAft>
                        <a:buNone/>
                      </a:pPr>
                      <a:r>
                        <a:rPr lang="en-GB">
                          <a:solidFill>
                            <a:srgbClr val="666666"/>
                          </a:solidFill>
                          <a:latin typeface="Roboto Mono"/>
                          <a:ea typeface="Roboto Mono"/>
                          <a:cs typeface="Roboto Mono"/>
                          <a:sym typeface="Roboto Mono"/>
                        </a:rPr>
                        <a:t>1</a:t>
                      </a:r>
                      <a:endParaRPr>
                        <a:solidFill>
                          <a:srgbClr val="666666"/>
                        </a:solidFill>
                        <a:latin typeface="Roboto Mono"/>
                        <a:ea typeface="Roboto Mono"/>
                        <a:cs typeface="Roboto Mono"/>
                        <a:sym typeface="Roboto Mono"/>
                      </a:endParaRPr>
                    </a:p>
                    <a:p>
                      <a:pPr marL="0" lvl="0" indent="0" algn="r" rtl="0">
                        <a:spcBef>
                          <a:spcPts val="0"/>
                        </a:spcBef>
                        <a:spcAft>
                          <a:spcPts val="0"/>
                        </a:spcAft>
                        <a:buNone/>
                      </a:pPr>
                      <a:r>
                        <a:rPr lang="en-GB">
                          <a:solidFill>
                            <a:srgbClr val="666666"/>
                          </a:solidFill>
                          <a:latin typeface="Roboto Mono"/>
                          <a:ea typeface="Roboto Mono"/>
                          <a:cs typeface="Roboto Mono"/>
                          <a:sym typeface="Roboto Mono"/>
                        </a:rPr>
                        <a:t>2</a:t>
                      </a:r>
                      <a:endParaRPr>
                        <a:solidFill>
                          <a:srgbClr val="666666"/>
                        </a:solidFill>
                        <a:latin typeface="Roboto Mono"/>
                        <a:ea typeface="Roboto Mono"/>
                        <a:cs typeface="Roboto Mono"/>
                        <a:sym typeface="Roboto Mono"/>
                      </a:endParaRPr>
                    </a:p>
                    <a:p>
                      <a:pPr marL="0" lvl="0" indent="0" algn="r" rtl="0">
                        <a:spcBef>
                          <a:spcPts val="600"/>
                        </a:spcBef>
                        <a:spcAft>
                          <a:spcPts val="0"/>
                        </a:spcAft>
                        <a:buNone/>
                      </a:pPr>
                      <a:r>
                        <a:rPr lang="en-GB">
                          <a:solidFill>
                            <a:srgbClr val="666666"/>
                          </a:solidFill>
                          <a:latin typeface="Roboto Mono"/>
                          <a:ea typeface="Roboto Mono"/>
                          <a:cs typeface="Roboto Mono"/>
                          <a:sym typeface="Roboto Mono"/>
                        </a:rPr>
                        <a:t>3</a:t>
                      </a:r>
                      <a:endParaRPr>
                        <a:solidFill>
                          <a:srgbClr val="666666"/>
                        </a:solidFill>
                        <a:latin typeface="Roboto Mono"/>
                        <a:ea typeface="Roboto Mono"/>
                        <a:cs typeface="Roboto Mono"/>
                        <a:sym typeface="Roboto Mono"/>
                      </a:endParaRPr>
                    </a:p>
                    <a:p>
                      <a:pPr marL="0" lvl="0" indent="0" algn="r" rtl="0">
                        <a:spcBef>
                          <a:spcPts val="600"/>
                        </a:spcBef>
                        <a:spcAft>
                          <a:spcPts val="0"/>
                        </a:spcAft>
                        <a:buNone/>
                      </a:pPr>
                      <a:r>
                        <a:rPr lang="en-GB">
                          <a:solidFill>
                            <a:srgbClr val="666666"/>
                          </a:solidFill>
                          <a:latin typeface="Roboto Mono"/>
                          <a:ea typeface="Roboto Mono"/>
                          <a:cs typeface="Roboto Mono"/>
                          <a:sym typeface="Roboto Mono"/>
                        </a:rPr>
                        <a:t>4</a:t>
                      </a:r>
                      <a:endParaRPr>
                        <a:solidFill>
                          <a:srgbClr val="666666"/>
                        </a:solidFill>
                        <a:latin typeface="Roboto Mono"/>
                        <a:ea typeface="Roboto Mono"/>
                        <a:cs typeface="Roboto Mono"/>
                        <a:sym typeface="Roboto Mono"/>
                      </a:endParaRPr>
                    </a:p>
                    <a:p>
                      <a:pPr marL="0" lvl="0" indent="0" algn="r" rtl="0">
                        <a:spcBef>
                          <a:spcPts val="0"/>
                        </a:spcBef>
                        <a:spcAft>
                          <a:spcPts val="0"/>
                        </a:spcAft>
                        <a:buNone/>
                      </a:pPr>
                      <a:r>
                        <a:rPr lang="en-GB">
                          <a:solidFill>
                            <a:srgbClr val="666666"/>
                          </a:solidFill>
                          <a:latin typeface="Roboto Mono"/>
                          <a:ea typeface="Roboto Mono"/>
                          <a:cs typeface="Roboto Mono"/>
                          <a:sym typeface="Roboto Mono"/>
                        </a:rPr>
                        <a:t>5</a:t>
                      </a:r>
                      <a:endParaRPr>
                        <a:solidFill>
                          <a:srgbClr val="666666"/>
                        </a:solidFill>
                        <a:latin typeface="Roboto Mono"/>
                        <a:ea typeface="Roboto Mono"/>
                        <a:cs typeface="Roboto Mono"/>
                        <a:sym typeface="Roboto Mono"/>
                      </a:endParaRPr>
                    </a:p>
                    <a:p>
                      <a:pPr marL="0" lvl="0" indent="0" algn="r" rtl="0">
                        <a:spcBef>
                          <a:spcPts val="600"/>
                        </a:spcBef>
                        <a:spcAft>
                          <a:spcPts val="0"/>
                        </a:spcAft>
                        <a:buNone/>
                      </a:pPr>
                      <a:r>
                        <a:rPr lang="en-GB">
                          <a:solidFill>
                            <a:srgbClr val="666666"/>
                          </a:solidFill>
                          <a:latin typeface="Roboto Mono"/>
                          <a:ea typeface="Roboto Mono"/>
                          <a:cs typeface="Roboto Mono"/>
                          <a:sym typeface="Roboto Mono"/>
                        </a:rPr>
                        <a:t>6</a:t>
                      </a:r>
                      <a:endParaRPr>
                        <a:solidFill>
                          <a:srgbClr val="666666"/>
                        </a:solidFill>
                        <a:latin typeface="Roboto Mono"/>
                        <a:ea typeface="Roboto Mono"/>
                        <a:cs typeface="Roboto Mono"/>
                        <a:sym typeface="Roboto Mono"/>
                      </a:endParaRPr>
                    </a:p>
                  </a:txBody>
                  <a:tcPr marL="88900" marR="88900" marT="88900" marB="88900">
                    <a:lnL w="12700" cap="flat" cmpd="sng">
                      <a:solidFill>
                        <a:srgbClr val="FFFFFF">
                          <a:alpha val="0"/>
                        </a:srgbClr>
                      </a:solidFill>
                      <a:prstDash val="solid"/>
                      <a:round/>
                      <a:headEnd type="none" w="sm" len="sm"/>
                      <a:tailEnd type="none" w="sm" len="sm"/>
                    </a:lnL>
                    <a:lnR w="12700" cap="flat" cmpd="sng">
                      <a:solidFill>
                        <a:srgbClr val="FFFFFF">
                          <a:alpha val="0"/>
                        </a:srgbClr>
                      </a:solidFill>
                      <a:prstDash val="solid"/>
                      <a:round/>
                      <a:headEnd type="none" w="sm" len="sm"/>
                      <a:tailEnd type="none" w="sm" len="sm"/>
                    </a:lnR>
                    <a:lnT w="12700" cap="flat" cmpd="sng">
                      <a:solidFill>
                        <a:srgbClr val="FFFFFF">
                          <a:alpha val="0"/>
                        </a:srgbClr>
                      </a:solidFill>
                      <a:prstDash val="solid"/>
                      <a:round/>
                      <a:headEnd type="none" w="sm" len="sm"/>
                      <a:tailEnd type="none" w="sm" len="sm"/>
                    </a:lnT>
                    <a:lnB w="12700" cap="flat" cmpd="sng">
                      <a:solidFill>
                        <a:srgbClr val="FFFFFF">
                          <a:alpha val="0"/>
                        </a:srgbClr>
                      </a:solidFill>
                      <a:prstDash val="solid"/>
                      <a:round/>
                      <a:headEnd type="none" w="sm" len="sm"/>
                      <a:tailEnd type="none" w="sm" len="sm"/>
                    </a:lnB>
                    <a:solidFill>
                      <a:srgbClr val="EFEFEF"/>
                    </a:solidFill>
                  </a:tcPr>
                </a:tc>
                <a:tc>
                  <a:txBody>
                    <a:bodyPr/>
                    <a:lstStyle/>
                    <a:p>
                      <a:pPr marL="0" lvl="0" indent="0" algn="l" rtl="0">
                        <a:spcBef>
                          <a:spcPts val="0"/>
                        </a:spcBef>
                        <a:spcAft>
                          <a:spcPts val="0"/>
                        </a:spcAft>
                        <a:buNone/>
                      </a:pPr>
                      <a:r>
                        <a:rPr lang="en-GB">
                          <a:latin typeface="Roboto Mono"/>
                          <a:ea typeface="Roboto Mono"/>
                          <a:cs typeface="Roboto Mono"/>
                          <a:sym typeface="Roboto Mono"/>
                        </a:rPr>
                        <a:t>print("Enter a number:")</a:t>
                      </a:r>
                      <a:endParaRPr>
                        <a:latin typeface="Roboto Mono"/>
                        <a:ea typeface="Roboto Mono"/>
                        <a:cs typeface="Roboto Mono"/>
                        <a:sym typeface="Roboto Mono"/>
                      </a:endParaRPr>
                    </a:p>
                    <a:p>
                      <a:pPr marL="0" lvl="0" indent="0" algn="l" rtl="0">
                        <a:spcBef>
                          <a:spcPts val="0"/>
                        </a:spcBef>
                        <a:spcAft>
                          <a:spcPts val="0"/>
                        </a:spcAft>
                        <a:buNone/>
                      </a:pPr>
                      <a:r>
                        <a:rPr lang="en-GB">
                          <a:latin typeface="Roboto Mono"/>
                          <a:ea typeface="Roboto Mono"/>
                          <a:cs typeface="Roboto Mono"/>
                          <a:sym typeface="Roboto Mono"/>
                        </a:rPr>
                        <a:t>num = int(input())</a:t>
                      </a:r>
                      <a:endParaRPr>
                        <a:latin typeface="Roboto Mono"/>
                        <a:ea typeface="Roboto Mono"/>
                        <a:cs typeface="Roboto Mono"/>
                        <a:sym typeface="Roboto Mono"/>
                      </a:endParaRPr>
                    </a:p>
                    <a:p>
                      <a:pPr marL="0" lvl="0" indent="0" algn="l" rtl="0">
                        <a:spcBef>
                          <a:spcPts val="600"/>
                        </a:spcBef>
                        <a:spcAft>
                          <a:spcPts val="0"/>
                        </a:spcAft>
                        <a:buNone/>
                      </a:pPr>
                      <a:r>
                        <a:rPr lang="en-GB">
                          <a:highlight>
                            <a:srgbClr val="FFFFFF"/>
                          </a:highlight>
                          <a:latin typeface="Roboto Mono"/>
                          <a:ea typeface="Roboto Mono"/>
                          <a:cs typeface="Roboto Mono"/>
                          <a:sym typeface="Roboto Mono"/>
                        </a:rPr>
                        <a:t>while num &gt; 2:</a:t>
                      </a:r>
                      <a:endParaRPr>
                        <a:highlight>
                          <a:srgbClr val="FFFFFF"/>
                        </a:highlight>
                        <a:latin typeface="Roboto Mono"/>
                        <a:ea typeface="Roboto Mono"/>
                        <a:cs typeface="Roboto Mono"/>
                        <a:sym typeface="Roboto Mono"/>
                      </a:endParaRPr>
                    </a:p>
                    <a:p>
                      <a:pPr marL="0" lvl="0" indent="0" algn="l" rtl="0">
                        <a:spcBef>
                          <a:spcPts val="600"/>
                        </a:spcBef>
                        <a:spcAft>
                          <a:spcPts val="0"/>
                        </a:spcAft>
                        <a:buNone/>
                      </a:pPr>
                      <a:r>
                        <a:rPr lang="en-GB">
                          <a:latin typeface="Roboto Mono"/>
                          <a:ea typeface="Roboto Mono"/>
                          <a:cs typeface="Roboto Mono"/>
                          <a:sym typeface="Roboto Mono"/>
                        </a:rPr>
                        <a:t>  if num % 3 == 0:</a:t>
                      </a:r>
                      <a:endParaRPr>
                        <a:latin typeface="Roboto Mono"/>
                        <a:ea typeface="Roboto Mono"/>
                        <a:cs typeface="Roboto Mono"/>
                        <a:sym typeface="Roboto Mono"/>
                      </a:endParaRPr>
                    </a:p>
                    <a:p>
                      <a:pPr marL="0" lvl="0" indent="0" algn="l" rtl="0">
                        <a:spcBef>
                          <a:spcPts val="0"/>
                        </a:spcBef>
                        <a:spcAft>
                          <a:spcPts val="0"/>
                        </a:spcAft>
                        <a:buNone/>
                      </a:pPr>
                      <a:r>
                        <a:rPr lang="en-GB">
                          <a:latin typeface="Roboto Mono"/>
                          <a:ea typeface="Roboto Mono"/>
                          <a:cs typeface="Roboto Mono"/>
                          <a:sym typeface="Roboto Mono"/>
                        </a:rPr>
                        <a:t>    print(num) </a:t>
                      </a:r>
                      <a:endParaRPr>
                        <a:latin typeface="Roboto Mono"/>
                        <a:ea typeface="Roboto Mono"/>
                        <a:cs typeface="Roboto Mono"/>
                        <a:sym typeface="Roboto Mono"/>
                      </a:endParaRPr>
                    </a:p>
                    <a:p>
                      <a:pPr marL="0" lvl="0" indent="0" algn="l" rtl="0">
                        <a:spcBef>
                          <a:spcPts val="600"/>
                        </a:spcBef>
                        <a:spcAft>
                          <a:spcPts val="0"/>
                        </a:spcAft>
                        <a:buNone/>
                      </a:pPr>
                      <a:r>
                        <a:rPr lang="en-GB">
                          <a:latin typeface="Roboto Mono"/>
                          <a:ea typeface="Roboto Mono"/>
                          <a:cs typeface="Roboto Mono"/>
                          <a:sym typeface="Roboto Mono"/>
                        </a:rPr>
                        <a:t>  num = num - 1</a:t>
                      </a:r>
                      <a:endParaRPr>
                        <a:latin typeface="Roboto Mono"/>
                        <a:ea typeface="Roboto Mono"/>
                        <a:cs typeface="Roboto Mono"/>
                        <a:sym typeface="Roboto Mono"/>
                      </a:endParaRPr>
                    </a:p>
                  </a:txBody>
                  <a:tcPr marL="88900" marR="88900" marT="88900" marB="88900">
                    <a:lnL w="12700" cap="flat" cmpd="sng">
                      <a:solidFill>
                        <a:srgbClr val="FFFFFF">
                          <a:alpha val="0"/>
                        </a:srgbClr>
                      </a:solidFill>
                      <a:prstDash val="solid"/>
                      <a:round/>
                      <a:headEnd type="none" w="sm" len="sm"/>
                      <a:tailEnd type="none" w="sm" len="sm"/>
                    </a:lnL>
                    <a:lnR w="12700" cap="flat" cmpd="sng">
                      <a:solidFill>
                        <a:srgbClr val="FFFFFF">
                          <a:alpha val="0"/>
                        </a:srgbClr>
                      </a:solidFill>
                      <a:prstDash val="solid"/>
                      <a:round/>
                      <a:headEnd type="none" w="sm" len="sm"/>
                      <a:tailEnd type="none" w="sm" len="sm"/>
                    </a:lnR>
                    <a:lnT w="12700" cap="flat" cmpd="sng">
                      <a:solidFill>
                        <a:srgbClr val="FFFFFF">
                          <a:alpha val="0"/>
                        </a:srgbClr>
                      </a:solidFill>
                      <a:prstDash val="solid"/>
                      <a:round/>
                      <a:headEnd type="none" w="sm" len="sm"/>
                      <a:tailEnd type="none" w="sm" len="sm"/>
                    </a:lnT>
                    <a:lnB w="12700" cap="flat" cmpd="sng">
                      <a:solidFill>
                        <a:srgbClr val="FFFFFF">
                          <a:alpha val="0"/>
                        </a:srgbClr>
                      </a:solidFill>
                      <a:prstDash val="solid"/>
                      <a:round/>
                      <a:headEnd type="none" w="sm" len="sm"/>
                      <a:tailEnd type="none" w="sm" len="sm"/>
                    </a:lnB>
                    <a:solidFill>
                      <a:srgbClr val="D9D9D9"/>
                    </a:solidFill>
                  </a:tcPr>
                </a:tc>
                <a:extLst>
                  <a:ext uri="{0D108BD9-81ED-4DB2-BD59-A6C34878D82A}">
                    <a16:rowId xmlns:a16="http://schemas.microsoft.com/office/drawing/2014/main" val="10000"/>
                  </a:ext>
                </a:extLst>
              </a:tr>
            </a:tbl>
          </a:graphicData>
        </a:graphic>
      </p:graphicFrame>
      <p:sp>
        <p:nvSpPr>
          <p:cNvPr id="521" name="Google Shape;521;p45"/>
          <p:cNvSpPr txBox="1"/>
          <p:nvPr/>
        </p:nvSpPr>
        <p:spPr>
          <a:xfrm>
            <a:off x="310900" y="3085350"/>
            <a:ext cx="4096500" cy="17067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GB" sz="1600">
                <a:solidFill>
                  <a:schemeClr val="dk1"/>
                </a:solidFill>
                <a:latin typeface="Quicksand"/>
                <a:ea typeface="Quicksand"/>
                <a:cs typeface="Quicksand"/>
                <a:sym typeface="Quicksand"/>
              </a:rPr>
              <a:t>As we have reached the end of the while block, we go back and check the condition again. </a:t>
            </a:r>
            <a:endParaRPr sz="1600">
              <a:solidFill>
                <a:schemeClr val="dk1"/>
              </a:solidFill>
              <a:latin typeface="Quicksand"/>
              <a:ea typeface="Quicksand"/>
              <a:cs typeface="Quicksand"/>
              <a:sym typeface="Quicksand"/>
            </a:endParaRPr>
          </a:p>
          <a:p>
            <a:pPr marL="0" lvl="0" indent="0" algn="l" rtl="0">
              <a:lnSpc>
                <a:spcPct val="115000"/>
              </a:lnSpc>
              <a:spcBef>
                <a:spcPts val="1600"/>
              </a:spcBef>
              <a:spcAft>
                <a:spcPts val="1600"/>
              </a:spcAft>
              <a:buNone/>
            </a:pPr>
            <a:r>
              <a:rPr lang="en-GB" sz="1600">
                <a:solidFill>
                  <a:schemeClr val="dk1"/>
                </a:solidFill>
                <a:latin typeface="Quicksand"/>
                <a:ea typeface="Quicksand"/>
                <a:cs typeface="Quicksand"/>
                <a:sym typeface="Quicksand"/>
              </a:rPr>
              <a:t>Line </a:t>
            </a:r>
            <a:r>
              <a:rPr lang="en-GB" sz="1600">
                <a:solidFill>
                  <a:schemeClr val="dk1"/>
                </a:solidFill>
                <a:latin typeface="Roboto Mono"/>
                <a:ea typeface="Roboto Mono"/>
                <a:cs typeface="Roboto Mono"/>
                <a:sym typeface="Roboto Mono"/>
              </a:rPr>
              <a:t>3</a:t>
            </a:r>
            <a:r>
              <a:rPr lang="en-GB" sz="1600">
                <a:solidFill>
                  <a:schemeClr val="dk1"/>
                </a:solidFill>
                <a:latin typeface="Quicksand"/>
                <a:ea typeface="Quicksand"/>
                <a:cs typeface="Quicksand"/>
                <a:sym typeface="Quicksand"/>
              </a:rPr>
              <a:t>’s condition is still </a:t>
            </a:r>
            <a:r>
              <a:rPr lang="en-GB" sz="1600">
                <a:solidFill>
                  <a:schemeClr val="dk1"/>
                </a:solidFill>
                <a:latin typeface="Roboto Mono"/>
                <a:ea typeface="Roboto Mono"/>
                <a:cs typeface="Roboto Mono"/>
                <a:sym typeface="Roboto Mono"/>
              </a:rPr>
              <a:t>True</a:t>
            </a:r>
            <a:r>
              <a:rPr lang="en-GB" sz="1600">
                <a:solidFill>
                  <a:schemeClr val="dk1"/>
                </a:solidFill>
                <a:latin typeface="Quicksand"/>
                <a:ea typeface="Quicksand"/>
                <a:cs typeface="Quicksand"/>
                <a:sym typeface="Quicksand"/>
              </a:rPr>
              <a:t> so we record this. </a:t>
            </a:r>
            <a:endParaRPr sz="1600">
              <a:solidFill>
                <a:schemeClr val="dk1"/>
              </a:solidFill>
              <a:latin typeface="Quicksand"/>
              <a:ea typeface="Quicksand"/>
              <a:cs typeface="Quicksand"/>
              <a:sym typeface="Quicksand"/>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57"/>
        <p:cNvGrpSpPr/>
        <p:nvPr/>
      </p:nvGrpSpPr>
      <p:grpSpPr>
        <a:xfrm>
          <a:off x="0" y="0"/>
          <a:ext cx="0" cy="0"/>
          <a:chOff x="0" y="0"/>
          <a:chExt cx="0" cy="0"/>
        </a:xfrm>
      </p:grpSpPr>
      <p:sp>
        <p:nvSpPr>
          <p:cNvPr id="58" name="Google Shape;58;p10"/>
          <p:cNvSpPr txBox="1">
            <a:spLocks noGrp="1"/>
          </p:cNvSpPr>
          <p:nvPr>
            <p:ph type="title"/>
          </p:nvPr>
        </p:nvSpPr>
        <p:spPr>
          <a:xfrm>
            <a:off x="310900" y="319600"/>
            <a:ext cx="8521200" cy="6981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GB"/>
              <a:t>What is the output?</a:t>
            </a:r>
            <a:endParaRPr/>
          </a:p>
        </p:txBody>
      </p:sp>
      <p:sp>
        <p:nvSpPr>
          <p:cNvPr id="59" name="Google Shape;59;p10"/>
          <p:cNvSpPr txBox="1">
            <a:spLocks noGrp="1"/>
          </p:cNvSpPr>
          <p:nvPr>
            <p:ph type="subTitle" idx="3"/>
          </p:nvPr>
        </p:nvSpPr>
        <p:spPr>
          <a:xfrm>
            <a:off x="5257800" y="0"/>
            <a:ext cx="3564900" cy="314100"/>
          </a:xfrm>
          <a:prstGeom prst="rect">
            <a:avLst/>
          </a:prstGeom>
        </p:spPr>
        <p:txBody>
          <a:bodyPr spcFirstLastPara="1" wrap="square" lIns="91425" tIns="91425" rIns="0" bIns="91425" anchor="ctr" anchorCtr="0">
            <a:noAutofit/>
          </a:bodyPr>
          <a:lstStyle/>
          <a:p>
            <a:pPr marL="0" lvl="0" indent="0" algn="r" rtl="0">
              <a:spcBef>
                <a:spcPts val="0"/>
              </a:spcBef>
              <a:spcAft>
                <a:spcPts val="0"/>
              </a:spcAft>
              <a:buNone/>
            </a:pPr>
            <a:r>
              <a:rPr lang="en-GB"/>
              <a:t>Starter activity</a:t>
            </a:r>
            <a:endParaRPr/>
          </a:p>
        </p:txBody>
      </p:sp>
      <p:sp>
        <p:nvSpPr>
          <p:cNvPr id="60" name="Google Shape;60;p10"/>
          <p:cNvSpPr txBox="1">
            <a:spLocks noGrp="1"/>
          </p:cNvSpPr>
          <p:nvPr>
            <p:ph type="sldNum" idx="12"/>
          </p:nvPr>
        </p:nvSpPr>
        <p:spPr>
          <a:xfrm>
            <a:off x="8832200" y="4829300"/>
            <a:ext cx="311700" cy="3141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fld id="{00000000-1234-1234-1234-123412341234}" type="slidenum">
              <a:rPr lang="en-GB"/>
              <a:t>4</a:t>
            </a:fld>
            <a:endParaRPr/>
          </a:p>
        </p:txBody>
      </p:sp>
      <p:pic>
        <p:nvPicPr>
          <p:cNvPr id="61" name="Google Shape;61;p10"/>
          <p:cNvPicPr preferRelativeResize="0"/>
          <p:nvPr/>
        </p:nvPicPr>
        <p:blipFill>
          <a:blip r:embed="rId3">
            <a:alphaModFix/>
          </a:blip>
          <a:stretch>
            <a:fillRect/>
          </a:stretch>
        </p:blipFill>
        <p:spPr>
          <a:xfrm>
            <a:off x="8422638" y="461113"/>
            <a:ext cx="400050" cy="409575"/>
          </a:xfrm>
          <a:prstGeom prst="rect">
            <a:avLst/>
          </a:prstGeom>
          <a:noFill/>
          <a:ln>
            <a:noFill/>
          </a:ln>
        </p:spPr>
      </p:pic>
      <p:sp>
        <p:nvSpPr>
          <p:cNvPr id="62" name="Google Shape;62;p10"/>
          <p:cNvSpPr txBox="1"/>
          <p:nvPr/>
        </p:nvSpPr>
        <p:spPr>
          <a:xfrm>
            <a:off x="4485232" y="1170125"/>
            <a:ext cx="4337568" cy="3659100"/>
          </a:xfrm>
          <a:prstGeom prst="rect">
            <a:avLst/>
          </a:prstGeom>
          <a:noFill/>
          <a:ln>
            <a:noFill/>
          </a:ln>
        </p:spPr>
        <p:txBody>
          <a:bodyPr spcFirstLastPara="1" wrap="square" lIns="91425" tIns="91425" rIns="54000" bIns="91425" anchor="t" anchorCtr="0">
            <a:noAutofit/>
          </a:bodyPr>
          <a:lstStyle/>
          <a:p>
            <a:pPr marL="0" lvl="0" indent="0" algn="l" rtl="0">
              <a:lnSpc>
                <a:spcPct val="114000"/>
              </a:lnSpc>
              <a:spcBef>
                <a:spcPts val="0"/>
              </a:spcBef>
              <a:spcAft>
                <a:spcPts val="0"/>
              </a:spcAft>
              <a:buNone/>
            </a:pPr>
            <a:r>
              <a:rPr lang="en-GB" sz="1800" dirty="0">
                <a:solidFill>
                  <a:srgbClr val="FFFFFF"/>
                </a:solidFill>
                <a:highlight>
                  <a:srgbClr val="5B5BA5"/>
                </a:highlight>
                <a:latin typeface="Quicksand"/>
                <a:ea typeface="Quicksand"/>
                <a:cs typeface="Quicksand"/>
                <a:sym typeface="Quicksand"/>
              </a:rPr>
              <a:t> Questions </a:t>
            </a:r>
            <a:r>
              <a:rPr lang="en-GB" sz="1800" dirty="0">
                <a:solidFill>
                  <a:srgbClr val="FFFFFF"/>
                </a:solidFill>
                <a:latin typeface="Quicksand"/>
                <a:ea typeface="Quicksand"/>
                <a:cs typeface="Quicksand"/>
                <a:sym typeface="Quicksand"/>
              </a:rPr>
              <a:t>.</a:t>
            </a:r>
            <a:r>
              <a:rPr lang="en-GB" sz="1800" dirty="0">
                <a:solidFill>
                  <a:srgbClr val="5B5BA5"/>
                </a:solidFill>
                <a:latin typeface="Quicksand"/>
                <a:ea typeface="Quicksand"/>
                <a:cs typeface="Quicksand"/>
                <a:sym typeface="Quicksand"/>
              </a:rPr>
              <a:t> </a:t>
            </a:r>
            <a:endParaRPr sz="1800" dirty="0">
              <a:solidFill>
                <a:srgbClr val="5B5BA5"/>
              </a:solidFill>
              <a:latin typeface="Quicksand"/>
              <a:ea typeface="Quicksand"/>
              <a:cs typeface="Quicksand"/>
              <a:sym typeface="Quicksand"/>
            </a:endParaRPr>
          </a:p>
          <a:p>
            <a:pPr marL="0" lvl="0" indent="0" algn="l" rtl="0">
              <a:lnSpc>
                <a:spcPct val="112000"/>
              </a:lnSpc>
              <a:spcBef>
                <a:spcPts val="600"/>
              </a:spcBef>
              <a:spcAft>
                <a:spcPts val="0"/>
              </a:spcAft>
              <a:buNone/>
            </a:pPr>
            <a:r>
              <a:rPr lang="en-GB" sz="1800" dirty="0">
                <a:solidFill>
                  <a:srgbClr val="5B5BA5"/>
                </a:solidFill>
                <a:latin typeface="Quicksand"/>
                <a:ea typeface="Quicksand"/>
                <a:cs typeface="Quicksand"/>
                <a:sym typeface="Quicksand"/>
              </a:rPr>
              <a:t>What will be output when this flowchart is executed?</a:t>
            </a:r>
            <a:endParaRPr sz="1800" dirty="0">
              <a:solidFill>
                <a:srgbClr val="5B5BA5"/>
              </a:solidFill>
              <a:latin typeface="Quicksand"/>
              <a:ea typeface="Quicksand"/>
              <a:cs typeface="Quicksand"/>
              <a:sym typeface="Quicksand"/>
            </a:endParaRPr>
          </a:p>
          <a:p>
            <a:pPr marL="457200" lvl="0" indent="-342900" algn="l" rtl="0">
              <a:lnSpc>
                <a:spcPct val="112000"/>
              </a:lnSpc>
              <a:spcBef>
                <a:spcPts val="1200"/>
              </a:spcBef>
              <a:spcAft>
                <a:spcPts val="0"/>
              </a:spcAft>
              <a:buClr>
                <a:srgbClr val="5B5BA5"/>
              </a:buClr>
              <a:buSzPts val="1800"/>
              <a:buFont typeface="Quicksand"/>
              <a:buAutoNum type="arabicPeriod"/>
            </a:pPr>
            <a:r>
              <a:rPr lang="en-GB" sz="1800" dirty="0">
                <a:solidFill>
                  <a:srgbClr val="5B5BA5"/>
                </a:solidFill>
                <a:latin typeface="Roboto Mono"/>
                <a:ea typeface="Roboto Mono"/>
                <a:cs typeface="Roboto Mono"/>
                <a:sym typeface="Roboto Mono"/>
              </a:rPr>
              <a:t>4</a:t>
            </a:r>
            <a:endParaRPr sz="1800" dirty="0">
              <a:solidFill>
                <a:srgbClr val="5B5BA5"/>
              </a:solidFill>
              <a:latin typeface="Quicksand"/>
              <a:ea typeface="Quicksand"/>
              <a:cs typeface="Quicksand"/>
              <a:sym typeface="Quicksand"/>
            </a:endParaRPr>
          </a:p>
          <a:p>
            <a:pPr marL="457200" lvl="0" indent="-342900" algn="l" rtl="0">
              <a:lnSpc>
                <a:spcPct val="112000"/>
              </a:lnSpc>
              <a:spcBef>
                <a:spcPts val="0"/>
              </a:spcBef>
              <a:spcAft>
                <a:spcPts val="0"/>
              </a:spcAft>
              <a:buClr>
                <a:srgbClr val="5B5BA5"/>
              </a:buClr>
              <a:buSzPts val="1800"/>
              <a:buFont typeface="Quicksand"/>
              <a:buAutoNum type="arabicPeriod"/>
            </a:pPr>
            <a:r>
              <a:rPr lang="en-GB" sz="1800" dirty="0">
                <a:solidFill>
                  <a:srgbClr val="5B5BA5"/>
                </a:solidFill>
                <a:latin typeface="Roboto Mono"/>
                <a:ea typeface="Roboto Mono"/>
                <a:cs typeface="Roboto Mono"/>
                <a:sym typeface="Roboto Mono"/>
              </a:rPr>
              <a:t>10</a:t>
            </a:r>
            <a:endParaRPr sz="1800" dirty="0">
              <a:solidFill>
                <a:srgbClr val="5B5BA5"/>
              </a:solidFill>
              <a:latin typeface="Roboto Mono"/>
              <a:ea typeface="Roboto Mono"/>
              <a:cs typeface="Roboto Mono"/>
              <a:sym typeface="Roboto Mono"/>
            </a:endParaRPr>
          </a:p>
          <a:p>
            <a:pPr marL="457200" lvl="0" indent="-342900" algn="l" rtl="0">
              <a:lnSpc>
                <a:spcPct val="112000"/>
              </a:lnSpc>
              <a:spcBef>
                <a:spcPts val="0"/>
              </a:spcBef>
              <a:spcAft>
                <a:spcPts val="0"/>
              </a:spcAft>
              <a:buClr>
                <a:srgbClr val="5B5BA5"/>
              </a:buClr>
              <a:buSzPts val="1800"/>
              <a:buFont typeface="Quicksand"/>
              <a:buAutoNum type="arabicPeriod"/>
            </a:pPr>
            <a:r>
              <a:rPr lang="en-GB" sz="1800" dirty="0">
                <a:solidFill>
                  <a:srgbClr val="5B5BA5"/>
                </a:solidFill>
                <a:latin typeface="Roboto Mono"/>
                <a:ea typeface="Roboto Mono"/>
                <a:cs typeface="Roboto Mono"/>
                <a:sym typeface="Roboto Mono"/>
              </a:rPr>
              <a:t>15</a:t>
            </a:r>
            <a:endParaRPr sz="1800" dirty="0">
              <a:solidFill>
                <a:srgbClr val="5B5BA5"/>
              </a:solidFill>
              <a:latin typeface="Quicksand"/>
              <a:ea typeface="Quicksand"/>
              <a:cs typeface="Quicksand"/>
              <a:sym typeface="Quicksand"/>
            </a:endParaRPr>
          </a:p>
          <a:p>
            <a:pPr marL="457200" lvl="0" indent="-342900" algn="l" rtl="0">
              <a:lnSpc>
                <a:spcPct val="112000"/>
              </a:lnSpc>
              <a:spcBef>
                <a:spcPts val="0"/>
              </a:spcBef>
              <a:spcAft>
                <a:spcPts val="0"/>
              </a:spcAft>
              <a:buClr>
                <a:srgbClr val="5B5BA5"/>
              </a:buClr>
              <a:buSzPts val="1800"/>
              <a:buFont typeface="Quicksand"/>
              <a:buAutoNum type="arabicPeriod"/>
            </a:pPr>
            <a:r>
              <a:rPr lang="en-GB" sz="1800" dirty="0">
                <a:solidFill>
                  <a:srgbClr val="5B5BA5"/>
                </a:solidFill>
                <a:latin typeface="Quicksand"/>
                <a:ea typeface="Quicksand"/>
                <a:cs typeface="Quicksand"/>
                <a:sym typeface="Quicksand"/>
              </a:rPr>
              <a:t>There is an error in the flowchart</a:t>
            </a:r>
            <a:endParaRPr sz="1800" dirty="0">
              <a:solidFill>
                <a:srgbClr val="5B5BA5"/>
              </a:solidFill>
              <a:latin typeface="Quicksand"/>
              <a:ea typeface="Quicksand"/>
              <a:cs typeface="Quicksand"/>
              <a:sym typeface="Quicksand"/>
            </a:endParaRPr>
          </a:p>
        </p:txBody>
      </p:sp>
      <p:pic>
        <p:nvPicPr>
          <p:cNvPr id="70" name="Google Shape;70;p10"/>
          <p:cNvPicPr preferRelativeResize="0"/>
          <p:nvPr/>
        </p:nvPicPr>
        <p:blipFill>
          <a:blip r:embed="rId4">
            <a:alphaModFix/>
          </a:blip>
          <a:stretch>
            <a:fillRect/>
          </a:stretch>
        </p:blipFill>
        <p:spPr>
          <a:xfrm>
            <a:off x="310888" y="1170125"/>
            <a:ext cx="3800475" cy="3838575"/>
          </a:xfrm>
          <a:prstGeom prst="rect">
            <a:avLst/>
          </a:prstGeom>
          <a:noFill/>
          <a:ln>
            <a:noFill/>
          </a:ln>
        </p:spPr>
      </p:pic>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Shape 525"/>
        <p:cNvGrpSpPr/>
        <p:nvPr/>
      </p:nvGrpSpPr>
      <p:grpSpPr>
        <a:xfrm>
          <a:off x="0" y="0"/>
          <a:ext cx="0" cy="0"/>
          <a:chOff x="0" y="0"/>
          <a:chExt cx="0" cy="0"/>
        </a:xfrm>
      </p:grpSpPr>
      <p:sp>
        <p:nvSpPr>
          <p:cNvPr id="526" name="Google Shape;526;p46"/>
          <p:cNvSpPr txBox="1">
            <a:spLocks noGrp="1"/>
          </p:cNvSpPr>
          <p:nvPr>
            <p:ph type="title"/>
          </p:nvPr>
        </p:nvSpPr>
        <p:spPr>
          <a:xfrm>
            <a:off x="311400" y="314100"/>
            <a:ext cx="8521200" cy="6981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GB"/>
              <a:t>Trace table example</a:t>
            </a:r>
            <a:endParaRPr/>
          </a:p>
        </p:txBody>
      </p:sp>
      <p:sp>
        <p:nvSpPr>
          <p:cNvPr id="527" name="Google Shape;527;p46"/>
          <p:cNvSpPr txBox="1">
            <a:spLocks noGrp="1"/>
          </p:cNvSpPr>
          <p:nvPr>
            <p:ph type="subTitle" idx="3"/>
          </p:nvPr>
        </p:nvSpPr>
        <p:spPr>
          <a:xfrm>
            <a:off x="5257800" y="0"/>
            <a:ext cx="3564900" cy="314100"/>
          </a:xfrm>
          <a:prstGeom prst="rect">
            <a:avLst/>
          </a:prstGeom>
        </p:spPr>
        <p:txBody>
          <a:bodyPr spcFirstLastPara="1" wrap="square" lIns="91425" tIns="91425" rIns="0" bIns="91425" anchor="ctr" anchorCtr="0">
            <a:noAutofit/>
          </a:bodyPr>
          <a:lstStyle/>
          <a:p>
            <a:pPr marL="0" lvl="0" indent="0" algn="r" rtl="0">
              <a:spcBef>
                <a:spcPts val="0"/>
              </a:spcBef>
              <a:spcAft>
                <a:spcPts val="0"/>
              </a:spcAft>
              <a:buNone/>
            </a:pPr>
            <a:r>
              <a:rPr lang="en-GB"/>
              <a:t>Activity 1</a:t>
            </a:r>
            <a:endParaRPr/>
          </a:p>
        </p:txBody>
      </p:sp>
      <p:graphicFrame>
        <p:nvGraphicFramePr>
          <p:cNvPr id="528" name="Google Shape;528;p46"/>
          <p:cNvGraphicFramePr/>
          <p:nvPr/>
        </p:nvGraphicFramePr>
        <p:xfrm>
          <a:off x="4736600" y="1168925"/>
          <a:ext cx="4096500" cy="3627120"/>
        </p:xfrm>
        <a:graphic>
          <a:graphicData uri="http://schemas.openxmlformats.org/drawingml/2006/table">
            <a:tbl>
              <a:tblPr>
                <a:noFill/>
                <a:tableStyleId>{94A2C3CD-9DE3-408E-9214-E9A0C8484E3C}</a:tableStyleId>
              </a:tblPr>
              <a:tblGrid>
                <a:gridCol w="521325">
                  <a:extLst>
                    <a:ext uri="{9D8B030D-6E8A-4147-A177-3AD203B41FA5}">
                      <a16:colId xmlns:a16="http://schemas.microsoft.com/office/drawing/2014/main" val="20000"/>
                    </a:ext>
                  </a:extLst>
                </a:gridCol>
                <a:gridCol w="1266875">
                  <a:extLst>
                    <a:ext uri="{9D8B030D-6E8A-4147-A177-3AD203B41FA5}">
                      <a16:colId xmlns:a16="http://schemas.microsoft.com/office/drawing/2014/main" val="20001"/>
                    </a:ext>
                  </a:extLst>
                </a:gridCol>
                <a:gridCol w="1284175">
                  <a:extLst>
                    <a:ext uri="{9D8B030D-6E8A-4147-A177-3AD203B41FA5}">
                      <a16:colId xmlns:a16="http://schemas.microsoft.com/office/drawing/2014/main" val="20002"/>
                    </a:ext>
                  </a:extLst>
                </a:gridCol>
                <a:gridCol w="1024125">
                  <a:extLst>
                    <a:ext uri="{9D8B030D-6E8A-4147-A177-3AD203B41FA5}">
                      <a16:colId xmlns:a16="http://schemas.microsoft.com/office/drawing/2014/main" val="20003"/>
                    </a:ext>
                  </a:extLst>
                </a:gridCol>
              </a:tblGrid>
              <a:tr h="76275">
                <a:tc>
                  <a:txBody>
                    <a:bodyPr/>
                    <a:lstStyle/>
                    <a:p>
                      <a:pPr marL="0" lvl="0" indent="0" algn="ctr" rtl="0">
                        <a:lnSpc>
                          <a:spcPct val="100000"/>
                        </a:lnSpc>
                        <a:spcBef>
                          <a:spcPts val="0"/>
                        </a:spcBef>
                        <a:spcAft>
                          <a:spcPts val="0"/>
                        </a:spcAft>
                        <a:buNone/>
                      </a:pPr>
                      <a:r>
                        <a:rPr lang="en-GB">
                          <a:latin typeface="Quicksand"/>
                          <a:ea typeface="Quicksand"/>
                          <a:cs typeface="Quicksand"/>
                          <a:sym typeface="Quicksand"/>
                        </a:rPr>
                        <a:t>Line</a:t>
                      </a:r>
                      <a:endParaRPr>
                        <a:latin typeface="Quicksand"/>
                        <a:ea typeface="Quicksand"/>
                        <a:cs typeface="Quicksand"/>
                        <a:sym typeface="Quicksand"/>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solidFill>
                      <a:srgbClr val="D9D9D9"/>
                    </a:solidFill>
                  </a:tcPr>
                </a:tc>
                <a:tc>
                  <a:txBody>
                    <a:bodyPr/>
                    <a:lstStyle/>
                    <a:p>
                      <a:pPr marL="0" lvl="0" indent="0" algn="ctr" rtl="0">
                        <a:lnSpc>
                          <a:spcPct val="100000"/>
                        </a:lnSpc>
                        <a:spcBef>
                          <a:spcPts val="0"/>
                        </a:spcBef>
                        <a:spcAft>
                          <a:spcPts val="0"/>
                        </a:spcAft>
                        <a:buNone/>
                      </a:pPr>
                      <a:r>
                        <a:rPr lang="en-GB">
                          <a:latin typeface="Roboto Mono"/>
                          <a:ea typeface="Roboto Mono"/>
                          <a:cs typeface="Roboto Mono"/>
                          <a:sym typeface="Roboto Mono"/>
                        </a:rPr>
                        <a:t>num</a:t>
                      </a: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solidFill>
                      <a:srgbClr val="D9D9D9"/>
                    </a:solidFill>
                  </a:tcPr>
                </a:tc>
                <a:tc>
                  <a:txBody>
                    <a:bodyPr/>
                    <a:lstStyle/>
                    <a:p>
                      <a:pPr marL="0" marR="0" lvl="0" indent="0" algn="ctr" rtl="0">
                        <a:lnSpc>
                          <a:spcPct val="100000"/>
                        </a:lnSpc>
                        <a:spcBef>
                          <a:spcPts val="0"/>
                        </a:spcBef>
                        <a:spcAft>
                          <a:spcPts val="0"/>
                        </a:spcAft>
                        <a:buNone/>
                      </a:pPr>
                      <a:r>
                        <a:rPr lang="en-GB" b="1">
                          <a:latin typeface="Quicksand"/>
                          <a:ea typeface="Quicksand"/>
                          <a:cs typeface="Quicksand"/>
                          <a:sym typeface="Quicksand"/>
                        </a:rPr>
                        <a:t>Condition</a:t>
                      </a:r>
                      <a:endParaRPr b="1">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solidFill>
                      <a:srgbClr val="D9D9D9"/>
                    </a:solidFill>
                  </a:tcPr>
                </a:tc>
                <a:tc>
                  <a:txBody>
                    <a:bodyPr/>
                    <a:lstStyle/>
                    <a:p>
                      <a:pPr marL="0" marR="0" lvl="0" indent="0" algn="ctr" rtl="0">
                        <a:lnSpc>
                          <a:spcPct val="100000"/>
                        </a:lnSpc>
                        <a:spcBef>
                          <a:spcPts val="0"/>
                        </a:spcBef>
                        <a:spcAft>
                          <a:spcPts val="0"/>
                        </a:spcAft>
                        <a:buNone/>
                      </a:pPr>
                      <a:r>
                        <a:rPr lang="en-GB" b="1">
                          <a:latin typeface="Quicksand"/>
                          <a:ea typeface="Quicksand"/>
                          <a:cs typeface="Quicksand"/>
                          <a:sym typeface="Quicksand"/>
                        </a:rPr>
                        <a:t>Output</a:t>
                      </a:r>
                      <a:endParaRPr b="1">
                        <a:latin typeface="Quicksand"/>
                        <a:ea typeface="Quicksand"/>
                        <a:cs typeface="Quicksand"/>
                        <a:sym typeface="Quicksand"/>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solidFill>
                      <a:srgbClr val="D9D9D9"/>
                    </a:solidFill>
                  </a:tcPr>
                </a:tc>
                <a:extLst>
                  <a:ext uri="{0D108BD9-81ED-4DB2-BD59-A6C34878D82A}">
                    <a16:rowId xmlns:a16="http://schemas.microsoft.com/office/drawing/2014/main" val="10000"/>
                  </a:ext>
                </a:extLst>
              </a:tr>
              <a:tr h="213350">
                <a:tc>
                  <a:txBody>
                    <a:bodyPr/>
                    <a:lstStyle/>
                    <a:p>
                      <a:pPr marL="0" lvl="0" indent="0" algn="ctr" rtl="0">
                        <a:spcBef>
                          <a:spcPts val="0"/>
                        </a:spcBef>
                        <a:spcAft>
                          <a:spcPts val="0"/>
                        </a:spcAft>
                        <a:buNone/>
                      </a:pPr>
                      <a:r>
                        <a:rPr lang="en-GB">
                          <a:latin typeface="Roboto Mono"/>
                          <a:ea typeface="Roboto Mono"/>
                          <a:cs typeface="Roboto Mono"/>
                          <a:sym typeface="Roboto Mono"/>
                        </a:rPr>
                        <a:t>2</a:t>
                      </a: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r>
                        <a:rPr lang="en-GB">
                          <a:latin typeface="Roboto Mono"/>
                          <a:ea typeface="Roboto Mono"/>
                          <a:cs typeface="Roboto Mono"/>
                          <a:sym typeface="Roboto Mono"/>
                        </a:rPr>
                        <a:t>6</a:t>
                      </a: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00000"/>
                        </a:lnSpc>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00000"/>
                        </a:lnSpc>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extLst>
                  <a:ext uri="{0D108BD9-81ED-4DB2-BD59-A6C34878D82A}">
                    <a16:rowId xmlns:a16="http://schemas.microsoft.com/office/drawing/2014/main" val="10001"/>
                  </a:ext>
                </a:extLst>
              </a:tr>
              <a:tr h="213350">
                <a:tc>
                  <a:txBody>
                    <a:bodyPr/>
                    <a:lstStyle/>
                    <a:p>
                      <a:pPr marL="0" lvl="0" indent="0" algn="ctr" rtl="0">
                        <a:spcBef>
                          <a:spcPts val="0"/>
                        </a:spcBef>
                        <a:spcAft>
                          <a:spcPts val="0"/>
                        </a:spcAft>
                        <a:buNone/>
                      </a:pPr>
                      <a:r>
                        <a:rPr lang="en-GB">
                          <a:latin typeface="Roboto Mono"/>
                          <a:ea typeface="Roboto Mono"/>
                          <a:cs typeface="Roboto Mono"/>
                          <a:sym typeface="Roboto Mono"/>
                        </a:rPr>
                        <a:t>3</a:t>
                      </a: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r>
                        <a:rPr lang="en-GB">
                          <a:latin typeface="Roboto Mono"/>
                          <a:ea typeface="Roboto Mono"/>
                          <a:cs typeface="Roboto Mono"/>
                          <a:sym typeface="Roboto Mono"/>
                        </a:rPr>
                        <a:t>True</a:t>
                      </a: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extLst>
                  <a:ext uri="{0D108BD9-81ED-4DB2-BD59-A6C34878D82A}">
                    <a16:rowId xmlns:a16="http://schemas.microsoft.com/office/drawing/2014/main" val="10002"/>
                  </a:ext>
                </a:extLst>
              </a:tr>
              <a:tr h="213350">
                <a:tc>
                  <a:txBody>
                    <a:bodyPr/>
                    <a:lstStyle/>
                    <a:p>
                      <a:pPr marL="0" lvl="0" indent="0" algn="ctr" rtl="0">
                        <a:spcBef>
                          <a:spcPts val="0"/>
                        </a:spcBef>
                        <a:spcAft>
                          <a:spcPts val="0"/>
                        </a:spcAft>
                        <a:buNone/>
                      </a:pPr>
                      <a:r>
                        <a:rPr lang="en-GB">
                          <a:latin typeface="Roboto Mono"/>
                          <a:ea typeface="Roboto Mono"/>
                          <a:cs typeface="Roboto Mono"/>
                          <a:sym typeface="Roboto Mono"/>
                        </a:rPr>
                        <a:t>4</a:t>
                      </a: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00000"/>
                        </a:lnSpc>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r>
                        <a:rPr lang="en-GB">
                          <a:latin typeface="Roboto Mono"/>
                          <a:ea typeface="Roboto Mono"/>
                          <a:cs typeface="Roboto Mono"/>
                          <a:sym typeface="Roboto Mono"/>
                        </a:rPr>
                        <a:t>True</a:t>
                      </a: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extLst>
                  <a:ext uri="{0D108BD9-81ED-4DB2-BD59-A6C34878D82A}">
                    <a16:rowId xmlns:a16="http://schemas.microsoft.com/office/drawing/2014/main" val="10003"/>
                  </a:ext>
                </a:extLst>
              </a:tr>
              <a:tr h="213350">
                <a:tc>
                  <a:txBody>
                    <a:bodyPr/>
                    <a:lstStyle/>
                    <a:p>
                      <a:pPr marL="0" lvl="0" indent="0" algn="ctr" rtl="0">
                        <a:spcBef>
                          <a:spcPts val="0"/>
                        </a:spcBef>
                        <a:spcAft>
                          <a:spcPts val="0"/>
                        </a:spcAft>
                        <a:buNone/>
                      </a:pPr>
                      <a:r>
                        <a:rPr lang="en-GB">
                          <a:latin typeface="Roboto Mono"/>
                          <a:ea typeface="Roboto Mono"/>
                          <a:cs typeface="Roboto Mono"/>
                          <a:sym typeface="Roboto Mono"/>
                        </a:rPr>
                        <a:t>5</a:t>
                      </a: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00000"/>
                        </a:lnSpc>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r>
                        <a:rPr lang="en-GB">
                          <a:latin typeface="Roboto Mono"/>
                          <a:ea typeface="Roboto Mono"/>
                          <a:cs typeface="Roboto Mono"/>
                          <a:sym typeface="Roboto Mono"/>
                        </a:rPr>
                        <a:t>6</a:t>
                      </a: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extLst>
                  <a:ext uri="{0D108BD9-81ED-4DB2-BD59-A6C34878D82A}">
                    <a16:rowId xmlns:a16="http://schemas.microsoft.com/office/drawing/2014/main" val="10004"/>
                  </a:ext>
                </a:extLst>
              </a:tr>
              <a:tr h="213350">
                <a:tc>
                  <a:txBody>
                    <a:bodyPr/>
                    <a:lstStyle/>
                    <a:p>
                      <a:pPr marL="0" lvl="0" indent="0" algn="ctr" rtl="0">
                        <a:spcBef>
                          <a:spcPts val="0"/>
                        </a:spcBef>
                        <a:spcAft>
                          <a:spcPts val="0"/>
                        </a:spcAft>
                        <a:buNone/>
                      </a:pPr>
                      <a:r>
                        <a:rPr lang="en-GB">
                          <a:latin typeface="Roboto Mono"/>
                          <a:ea typeface="Roboto Mono"/>
                          <a:cs typeface="Roboto Mono"/>
                          <a:sym typeface="Roboto Mono"/>
                        </a:rPr>
                        <a:t>6</a:t>
                      </a: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r>
                        <a:rPr lang="en-GB">
                          <a:latin typeface="Roboto Mono"/>
                          <a:ea typeface="Roboto Mono"/>
                          <a:cs typeface="Roboto Mono"/>
                          <a:sym typeface="Roboto Mono"/>
                        </a:rPr>
                        <a:t>5</a:t>
                      </a: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00000"/>
                        </a:lnSpc>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extLst>
                  <a:ext uri="{0D108BD9-81ED-4DB2-BD59-A6C34878D82A}">
                    <a16:rowId xmlns:a16="http://schemas.microsoft.com/office/drawing/2014/main" val="10005"/>
                  </a:ext>
                </a:extLst>
              </a:tr>
              <a:tr h="213350">
                <a:tc>
                  <a:txBody>
                    <a:bodyPr/>
                    <a:lstStyle/>
                    <a:p>
                      <a:pPr marL="0" lvl="0" indent="0" algn="ctr" rtl="0">
                        <a:spcBef>
                          <a:spcPts val="0"/>
                        </a:spcBef>
                        <a:spcAft>
                          <a:spcPts val="0"/>
                        </a:spcAft>
                        <a:buNone/>
                      </a:pPr>
                      <a:r>
                        <a:rPr lang="en-GB">
                          <a:latin typeface="Roboto Mono"/>
                          <a:ea typeface="Roboto Mono"/>
                          <a:cs typeface="Roboto Mono"/>
                          <a:sym typeface="Roboto Mono"/>
                        </a:rPr>
                        <a:t>3</a:t>
                      </a: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00000"/>
                        </a:lnSpc>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r>
                        <a:rPr lang="en-GB">
                          <a:latin typeface="Roboto Mono"/>
                          <a:ea typeface="Roboto Mono"/>
                          <a:cs typeface="Roboto Mono"/>
                          <a:sym typeface="Roboto Mono"/>
                        </a:rPr>
                        <a:t>True</a:t>
                      </a: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extLst>
                  <a:ext uri="{0D108BD9-81ED-4DB2-BD59-A6C34878D82A}">
                    <a16:rowId xmlns:a16="http://schemas.microsoft.com/office/drawing/2014/main" val="10006"/>
                  </a:ext>
                </a:extLst>
              </a:tr>
              <a:tr h="213350">
                <a:tc>
                  <a:txBody>
                    <a:bodyPr/>
                    <a:lstStyle/>
                    <a:p>
                      <a:pPr marL="0" lvl="0" indent="0" algn="ctr" rtl="0">
                        <a:spcBef>
                          <a:spcPts val="0"/>
                        </a:spcBef>
                        <a:spcAft>
                          <a:spcPts val="0"/>
                        </a:spcAft>
                        <a:buNone/>
                      </a:pPr>
                      <a:r>
                        <a:rPr lang="en-GB">
                          <a:latin typeface="Roboto Mono"/>
                          <a:ea typeface="Roboto Mono"/>
                          <a:cs typeface="Roboto Mono"/>
                          <a:sym typeface="Roboto Mono"/>
                        </a:rPr>
                        <a:t>4</a:t>
                      </a: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00000"/>
                        </a:lnSpc>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r>
                        <a:rPr lang="en-GB">
                          <a:latin typeface="Roboto Mono"/>
                          <a:ea typeface="Roboto Mono"/>
                          <a:cs typeface="Roboto Mono"/>
                          <a:sym typeface="Roboto Mono"/>
                        </a:rPr>
                        <a:t>False</a:t>
                      </a: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extLst>
                  <a:ext uri="{0D108BD9-81ED-4DB2-BD59-A6C34878D82A}">
                    <a16:rowId xmlns:a16="http://schemas.microsoft.com/office/drawing/2014/main" val="10007"/>
                  </a:ext>
                </a:extLst>
              </a:tr>
              <a:tr h="213350">
                <a:tc>
                  <a:txBody>
                    <a:bodyPr/>
                    <a:lstStyle/>
                    <a:p>
                      <a:pPr marL="0" lvl="0" indent="0" algn="ctr" rtl="0">
                        <a:spcBef>
                          <a:spcPts val="0"/>
                        </a:spcBef>
                        <a:spcAft>
                          <a:spcPts val="0"/>
                        </a:spcAft>
                        <a:buNone/>
                      </a:pPr>
                      <a:r>
                        <a:rPr lang="en-GB">
                          <a:latin typeface="Roboto Mono"/>
                          <a:ea typeface="Roboto Mono"/>
                          <a:cs typeface="Roboto Mono"/>
                          <a:sym typeface="Roboto Mono"/>
                        </a:rPr>
                        <a:t>6</a:t>
                      </a: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r>
                        <a:rPr lang="en-GB">
                          <a:latin typeface="Roboto Mono"/>
                          <a:ea typeface="Roboto Mono"/>
                          <a:cs typeface="Roboto Mono"/>
                          <a:sym typeface="Roboto Mono"/>
                        </a:rPr>
                        <a:t>4</a:t>
                      </a: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00000"/>
                        </a:lnSpc>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extLst>
                  <a:ext uri="{0D108BD9-81ED-4DB2-BD59-A6C34878D82A}">
                    <a16:rowId xmlns:a16="http://schemas.microsoft.com/office/drawing/2014/main" val="10008"/>
                  </a:ext>
                </a:extLst>
              </a:tr>
              <a:tr h="213350">
                <a:tc>
                  <a:txBody>
                    <a:bodyPr/>
                    <a:lstStyle/>
                    <a:p>
                      <a:pPr marL="0" lvl="0" indent="0" algn="ctr" rtl="0">
                        <a:spcBef>
                          <a:spcPts val="0"/>
                        </a:spcBef>
                        <a:spcAft>
                          <a:spcPts val="0"/>
                        </a:spcAft>
                        <a:buNone/>
                      </a:pPr>
                      <a:r>
                        <a:rPr lang="en-GB">
                          <a:latin typeface="Roboto Mono"/>
                          <a:ea typeface="Roboto Mono"/>
                          <a:cs typeface="Roboto Mono"/>
                          <a:sym typeface="Roboto Mono"/>
                        </a:rPr>
                        <a:t>3</a:t>
                      </a: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00000"/>
                        </a:lnSpc>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r>
                        <a:rPr lang="en-GB">
                          <a:latin typeface="Roboto Mono"/>
                          <a:ea typeface="Roboto Mono"/>
                          <a:cs typeface="Roboto Mono"/>
                          <a:sym typeface="Roboto Mono"/>
                        </a:rPr>
                        <a:t>True</a:t>
                      </a: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extLst>
                  <a:ext uri="{0D108BD9-81ED-4DB2-BD59-A6C34878D82A}">
                    <a16:rowId xmlns:a16="http://schemas.microsoft.com/office/drawing/2014/main" val="10009"/>
                  </a:ext>
                </a:extLst>
              </a:tr>
              <a:tr h="213350">
                <a:tc>
                  <a:txBody>
                    <a:bodyPr/>
                    <a:lstStyle/>
                    <a:p>
                      <a:pPr marL="0" lvl="0" indent="0" algn="ctr" rtl="0">
                        <a:spcBef>
                          <a:spcPts val="0"/>
                        </a:spcBef>
                        <a:spcAft>
                          <a:spcPts val="0"/>
                        </a:spcAft>
                        <a:buNone/>
                      </a:pPr>
                      <a:r>
                        <a:rPr lang="en-GB">
                          <a:latin typeface="Roboto Mono"/>
                          <a:ea typeface="Roboto Mono"/>
                          <a:cs typeface="Roboto Mono"/>
                          <a:sym typeface="Roboto Mono"/>
                        </a:rPr>
                        <a:t>4</a:t>
                      </a: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00000"/>
                        </a:lnSpc>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r>
                        <a:rPr lang="en-GB">
                          <a:latin typeface="Roboto Mono"/>
                          <a:ea typeface="Roboto Mono"/>
                          <a:cs typeface="Roboto Mono"/>
                          <a:sym typeface="Roboto Mono"/>
                        </a:rPr>
                        <a:t>False</a:t>
                      </a: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extLst>
                  <a:ext uri="{0D108BD9-81ED-4DB2-BD59-A6C34878D82A}">
                    <a16:rowId xmlns:a16="http://schemas.microsoft.com/office/drawing/2014/main" val="10010"/>
                  </a:ext>
                </a:extLst>
              </a:tr>
              <a:tr h="213350">
                <a:tc>
                  <a:txBody>
                    <a:bodyPr/>
                    <a:lstStyle/>
                    <a:p>
                      <a:pPr marL="0" lvl="0" indent="0" algn="ctr" rtl="0">
                        <a:spcBef>
                          <a:spcPts val="0"/>
                        </a:spcBef>
                        <a:spcAft>
                          <a:spcPts val="0"/>
                        </a:spcAft>
                        <a:buNone/>
                      </a:pPr>
                      <a:r>
                        <a:rPr lang="en-GB">
                          <a:latin typeface="Roboto Mono"/>
                          <a:ea typeface="Roboto Mono"/>
                          <a:cs typeface="Roboto Mono"/>
                          <a:sym typeface="Roboto Mono"/>
                        </a:rPr>
                        <a:t>6</a:t>
                      </a: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r>
                        <a:rPr lang="en-GB">
                          <a:latin typeface="Roboto Mono"/>
                          <a:ea typeface="Roboto Mono"/>
                          <a:cs typeface="Roboto Mono"/>
                          <a:sym typeface="Roboto Mono"/>
                        </a:rPr>
                        <a:t>3</a:t>
                      </a: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00000"/>
                        </a:lnSpc>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extLst>
                  <a:ext uri="{0D108BD9-81ED-4DB2-BD59-A6C34878D82A}">
                    <a16:rowId xmlns:a16="http://schemas.microsoft.com/office/drawing/2014/main" val="10011"/>
                  </a:ext>
                </a:extLst>
              </a:tr>
              <a:tr h="213350">
                <a:tc>
                  <a:txBody>
                    <a:bodyPr/>
                    <a:lstStyle/>
                    <a:p>
                      <a:pPr marL="0" lvl="0" indent="0" algn="ctr" rtl="0">
                        <a:spcBef>
                          <a:spcPts val="0"/>
                        </a:spcBef>
                        <a:spcAft>
                          <a:spcPts val="0"/>
                        </a:spcAft>
                        <a:buNone/>
                      </a:pPr>
                      <a:r>
                        <a:rPr lang="en-GB">
                          <a:latin typeface="Roboto Mono"/>
                          <a:ea typeface="Roboto Mono"/>
                          <a:cs typeface="Roboto Mono"/>
                          <a:sym typeface="Roboto Mono"/>
                        </a:rPr>
                        <a:t>3</a:t>
                      </a: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00000"/>
                        </a:lnSpc>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r>
                        <a:rPr lang="en-GB">
                          <a:latin typeface="Roboto Mono"/>
                          <a:ea typeface="Roboto Mono"/>
                          <a:cs typeface="Roboto Mono"/>
                          <a:sym typeface="Roboto Mono"/>
                        </a:rPr>
                        <a:t>True</a:t>
                      </a: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extLst>
                  <a:ext uri="{0D108BD9-81ED-4DB2-BD59-A6C34878D82A}">
                    <a16:rowId xmlns:a16="http://schemas.microsoft.com/office/drawing/2014/main" val="10012"/>
                  </a:ext>
                </a:extLst>
              </a:tr>
              <a:tr h="213350">
                <a:tc>
                  <a:txBody>
                    <a:bodyPr/>
                    <a:lstStyle/>
                    <a:p>
                      <a:pPr marL="0" lvl="0" indent="0" algn="ctr" rtl="0">
                        <a:spcBef>
                          <a:spcPts val="0"/>
                        </a:spcBef>
                        <a:spcAft>
                          <a:spcPts val="0"/>
                        </a:spcAft>
                        <a:buNone/>
                      </a:pPr>
                      <a:r>
                        <a:rPr lang="en-GB">
                          <a:latin typeface="Roboto Mono"/>
                          <a:ea typeface="Roboto Mono"/>
                          <a:cs typeface="Roboto Mono"/>
                          <a:sym typeface="Roboto Mono"/>
                        </a:rPr>
                        <a:t>4</a:t>
                      </a: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00000"/>
                        </a:lnSpc>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r>
                        <a:rPr lang="en-GB">
                          <a:latin typeface="Roboto Mono"/>
                          <a:ea typeface="Roboto Mono"/>
                          <a:cs typeface="Roboto Mono"/>
                          <a:sym typeface="Roboto Mono"/>
                        </a:rPr>
                        <a:t>True</a:t>
                      </a: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extLst>
                  <a:ext uri="{0D108BD9-81ED-4DB2-BD59-A6C34878D82A}">
                    <a16:rowId xmlns:a16="http://schemas.microsoft.com/office/drawing/2014/main" val="10013"/>
                  </a:ext>
                </a:extLst>
              </a:tr>
              <a:tr h="213350">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00000"/>
                        </a:lnSpc>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00000"/>
                        </a:lnSpc>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extLst>
                  <a:ext uri="{0D108BD9-81ED-4DB2-BD59-A6C34878D82A}">
                    <a16:rowId xmlns:a16="http://schemas.microsoft.com/office/drawing/2014/main" val="10014"/>
                  </a:ext>
                </a:extLst>
              </a:tr>
              <a:tr h="213350">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00000"/>
                        </a:lnSpc>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extLst>
                  <a:ext uri="{0D108BD9-81ED-4DB2-BD59-A6C34878D82A}">
                    <a16:rowId xmlns:a16="http://schemas.microsoft.com/office/drawing/2014/main" val="10015"/>
                  </a:ext>
                </a:extLst>
              </a:tr>
              <a:tr h="213350">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00000"/>
                        </a:lnSpc>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00000"/>
                        </a:lnSpc>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extLst>
                  <a:ext uri="{0D108BD9-81ED-4DB2-BD59-A6C34878D82A}">
                    <a16:rowId xmlns:a16="http://schemas.microsoft.com/office/drawing/2014/main" val="10016"/>
                  </a:ext>
                </a:extLst>
              </a:tr>
            </a:tbl>
          </a:graphicData>
        </a:graphic>
      </p:graphicFrame>
      <p:graphicFrame>
        <p:nvGraphicFramePr>
          <p:cNvPr id="529" name="Google Shape;529;p46"/>
          <p:cNvGraphicFramePr/>
          <p:nvPr/>
        </p:nvGraphicFramePr>
        <p:xfrm>
          <a:off x="310900" y="1168925"/>
          <a:ext cx="4111700" cy="1686560"/>
        </p:xfrm>
        <a:graphic>
          <a:graphicData uri="http://schemas.openxmlformats.org/drawingml/2006/table">
            <a:tbl>
              <a:tblPr>
                <a:noFill/>
                <a:tableStyleId>{7304AA0F-B8CD-4632-B2D9-FE46D024B69D}</a:tableStyleId>
              </a:tblPr>
              <a:tblGrid>
                <a:gridCol w="377800">
                  <a:extLst>
                    <a:ext uri="{9D8B030D-6E8A-4147-A177-3AD203B41FA5}">
                      <a16:colId xmlns:a16="http://schemas.microsoft.com/office/drawing/2014/main" val="20000"/>
                    </a:ext>
                  </a:extLst>
                </a:gridCol>
                <a:gridCol w="3733900">
                  <a:extLst>
                    <a:ext uri="{9D8B030D-6E8A-4147-A177-3AD203B41FA5}">
                      <a16:colId xmlns:a16="http://schemas.microsoft.com/office/drawing/2014/main" val="20001"/>
                    </a:ext>
                  </a:extLst>
                </a:gridCol>
              </a:tblGrid>
              <a:tr h="393700">
                <a:tc>
                  <a:txBody>
                    <a:bodyPr/>
                    <a:lstStyle/>
                    <a:p>
                      <a:pPr marL="0" lvl="0" indent="0" algn="r" rtl="0">
                        <a:spcBef>
                          <a:spcPts val="0"/>
                        </a:spcBef>
                        <a:spcAft>
                          <a:spcPts val="0"/>
                        </a:spcAft>
                        <a:buNone/>
                      </a:pPr>
                      <a:r>
                        <a:rPr lang="en-GB">
                          <a:solidFill>
                            <a:srgbClr val="666666"/>
                          </a:solidFill>
                          <a:latin typeface="Roboto Mono"/>
                          <a:ea typeface="Roboto Mono"/>
                          <a:cs typeface="Roboto Mono"/>
                          <a:sym typeface="Roboto Mono"/>
                        </a:rPr>
                        <a:t>1</a:t>
                      </a:r>
                      <a:endParaRPr>
                        <a:solidFill>
                          <a:srgbClr val="666666"/>
                        </a:solidFill>
                        <a:latin typeface="Roboto Mono"/>
                        <a:ea typeface="Roboto Mono"/>
                        <a:cs typeface="Roboto Mono"/>
                        <a:sym typeface="Roboto Mono"/>
                      </a:endParaRPr>
                    </a:p>
                    <a:p>
                      <a:pPr marL="0" lvl="0" indent="0" algn="r" rtl="0">
                        <a:spcBef>
                          <a:spcPts val="0"/>
                        </a:spcBef>
                        <a:spcAft>
                          <a:spcPts val="0"/>
                        </a:spcAft>
                        <a:buNone/>
                      </a:pPr>
                      <a:r>
                        <a:rPr lang="en-GB">
                          <a:solidFill>
                            <a:srgbClr val="666666"/>
                          </a:solidFill>
                          <a:latin typeface="Roboto Mono"/>
                          <a:ea typeface="Roboto Mono"/>
                          <a:cs typeface="Roboto Mono"/>
                          <a:sym typeface="Roboto Mono"/>
                        </a:rPr>
                        <a:t>2</a:t>
                      </a:r>
                      <a:endParaRPr>
                        <a:solidFill>
                          <a:srgbClr val="666666"/>
                        </a:solidFill>
                        <a:latin typeface="Roboto Mono"/>
                        <a:ea typeface="Roboto Mono"/>
                        <a:cs typeface="Roboto Mono"/>
                        <a:sym typeface="Roboto Mono"/>
                      </a:endParaRPr>
                    </a:p>
                    <a:p>
                      <a:pPr marL="0" lvl="0" indent="0" algn="r" rtl="0">
                        <a:spcBef>
                          <a:spcPts val="600"/>
                        </a:spcBef>
                        <a:spcAft>
                          <a:spcPts val="0"/>
                        </a:spcAft>
                        <a:buNone/>
                      </a:pPr>
                      <a:r>
                        <a:rPr lang="en-GB">
                          <a:solidFill>
                            <a:srgbClr val="666666"/>
                          </a:solidFill>
                          <a:latin typeface="Roboto Mono"/>
                          <a:ea typeface="Roboto Mono"/>
                          <a:cs typeface="Roboto Mono"/>
                          <a:sym typeface="Roboto Mono"/>
                        </a:rPr>
                        <a:t>3</a:t>
                      </a:r>
                      <a:endParaRPr>
                        <a:solidFill>
                          <a:srgbClr val="666666"/>
                        </a:solidFill>
                        <a:latin typeface="Roboto Mono"/>
                        <a:ea typeface="Roboto Mono"/>
                        <a:cs typeface="Roboto Mono"/>
                        <a:sym typeface="Roboto Mono"/>
                      </a:endParaRPr>
                    </a:p>
                    <a:p>
                      <a:pPr marL="0" lvl="0" indent="0" algn="r" rtl="0">
                        <a:spcBef>
                          <a:spcPts val="600"/>
                        </a:spcBef>
                        <a:spcAft>
                          <a:spcPts val="0"/>
                        </a:spcAft>
                        <a:buNone/>
                      </a:pPr>
                      <a:r>
                        <a:rPr lang="en-GB">
                          <a:solidFill>
                            <a:srgbClr val="666666"/>
                          </a:solidFill>
                          <a:latin typeface="Roboto Mono"/>
                          <a:ea typeface="Roboto Mono"/>
                          <a:cs typeface="Roboto Mono"/>
                          <a:sym typeface="Roboto Mono"/>
                        </a:rPr>
                        <a:t>4</a:t>
                      </a:r>
                      <a:endParaRPr>
                        <a:solidFill>
                          <a:srgbClr val="666666"/>
                        </a:solidFill>
                        <a:latin typeface="Roboto Mono"/>
                        <a:ea typeface="Roboto Mono"/>
                        <a:cs typeface="Roboto Mono"/>
                        <a:sym typeface="Roboto Mono"/>
                      </a:endParaRPr>
                    </a:p>
                    <a:p>
                      <a:pPr marL="0" lvl="0" indent="0" algn="r" rtl="0">
                        <a:spcBef>
                          <a:spcPts val="0"/>
                        </a:spcBef>
                        <a:spcAft>
                          <a:spcPts val="0"/>
                        </a:spcAft>
                        <a:buNone/>
                      </a:pPr>
                      <a:r>
                        <a:rPr lang="en-GB">
                          <a:solidFill>
                            <a:srgbClr val="666666"/>
                          </a:solidFill>
                          <a:latin typeface="Roboto Mono"/>
                          <a:ea typeface="Roboto Mono"/>
                          <a:cs typeface="Roboto Mono"/>
                          <a:sym typeface="Roboto Mono"/>
                        </a:rPr>
                        <a:t>5</a:t>
                      </a:r>
                      <a:endParaRPr>
                        <a:solidFill>
                          <a:srgbClr val="666666"/>
                        </a:solidFill>
                        <a:latin typeface="Roboto Mono"/>
                        <a:ea typeface="Roboto Mono"/>
                        <a:cs typeface="Roboto Mono"/>
                        <a:sym typeface="Roboto Mono"/>
                      </a:endParaRPr>
                    </a:p>
                    <a:p>
                      <a:pPr marL="0" lvl="0" indent="0" algn="r" rtl="0">
                        <a:spcBef>
                          <a:spcPts val="600"/>
                        </a:spcBef>
                        <a:spcAft>
                          <a:spcPts val="0"/>
                        </a:spcAft>
                        <a:buNone/>
                      </a:pPr>
                      <a:r>
                        <a:rPr lang="en-GB">
                          <a:solidFill>
                            <a:srgbClr val="666666"/>
                          </a:solidFill>
                          <a:latin typeface="Roboto Mono"/>
                          <a:ea typeface="Roboto Mono"/>
                          <a:cs typeface="Roboto Mono"/>
                          <a:sym typeface="Roboto Mono"/>
                        </a:rPr>
                        <a:t>6</a:t>
                      </a:r>
                      <a:endParaRPr>
                        <a:solidFill>
                          <a:srgbClr val="666666"/>
                        </a:solidFill>
                        <a:latin typeface="Roboto Mono"/>
                        <a:ea typeface="Roboto Mono"/>
                        <a:cs typeface="Roboto Mono"/>
                        <a:sym typeface="Roboto Mono"/>
                      </a:endParaRPr>
                    </a:p>
                  </a:txBody>
                  <a:tcPr marL="88900" marR="88900" marT="88900" marB="88900">
                    <a:lnL w="12700" cap="flat" cmpd="sng">
                      <a:solidFill>
                        <a:srgbClr val="FFFFFF">
                          <a:alpha val="0"/>
                        </a:srgbClr>
                      </a:solidFill>
                      <a:prstDash val="solid"/>
                      <a:round/>
                      <a:headEnd type="none" w="sm" len="sm"/>
                      <a:tailEnd type="none" w="sm" len="sm"/>
                    </a:lnL>
                    <a:lnR w="12700" cap="flat" cmpd="sng">
                      <a:solidFill>
                        <a:srgbClr val="FFFFFF">
                          <a:alpha val="0"/>
                        </a:srgbClr>
                      </a:solidFill>
                      <a:prstDash val="solid"/>
                      <a:round/>
                      <a:headEnd type="none" w="sm" len="sm"/>
                      <a:tailEnd type="none" w="sm" len="sm"/>
                    </a:lnR>
                    <a:lnT w="12700" cap="flat" cmpd="sng">
                      <a:solidFill>
                        <a:srgbClr val="FFFFFF">
                          <a:alpha val="0"/>
                        </a:srgbClr>
                      </a:solidFill>
                      <a:prstDash val="solid"/>
                      <a:round/>
                      <a:headEnd type="none" w="sm" len="sm"/>
                      <a:tailEnd type="none" w="sm" len="sm"/>
                    </a:lnT>
                    <a:lnB w="12700" cap="flat" cmpd="sng">
                      <a:solidFill>
                        <a:srgbClr val="FFFFFF">
                          <a:alpha val="0"/>
                        </a:srgbClr>
                      </a:solidFill>
                      <a:prstDash val="solid"/>
                      <a:round/>
                      <a:headEnd type="none" w="sm" len="sm"/>
                      <a:tailEnd type="none" w="sm" len="sm"/>
                    </a:lnB>
                    <a:solidFill>
                      <a:srgbClr val="EFEFEF"/>
                    </a:solidFill>
                  </a:tcPr>
                </a:tc>
                <a:tc>
                  <a:txBody>
                    <a:bodyPr/>
                    <a:lstStyle/>
                    <a:p>
                      <a:pPr marL="0" lvl="0" indent="0" algn="l" rtl="0">
                        <a:spcBef>
                          <a:spcPts val="0"/>
                        </a:spcBef>
                        <a:spcAft>
                          <a:spcPts val="0"/>
                        </a:spcAft>
                        <a:buNone/>
                      </a:pPr>
                      <a:r>
                        <a:rPr lang="en-GB">
                          <a:latin typeface="Roboto Mono"/>
                          <a:ea typeface="Roboto Mono"/>
                          <a:cs typeface="Roboto Mono"/>
                          <a:sym typeface="Roboto Mono"/>
                        </a:rPr>
                        <a:t>print("Enter a number:")</a:t>
                      </a:r>
                      <a:endParaRPr>
                        <a:latin typeface="Roboto Mono"/>
                        <a:ea typeface="Roboto Mono"/>
                        <a:cs typeface="Roboto Mono"/>
                        <a:sym typeface="Roboto Mono"/>
                      </a:endParaRPr>
                    </a:p>
                    <a:p>
                      <a:pPr marL="0" lvl="0" indent="0" algn="l" rtl="0">
                        <a:spcBef>
                          <a:spcPts val="0"/>
                        </a:spcBef>
                        <a:spcAft>
                          <a:spcPts val="0"/>
                        </a:spcAft>
                        <a:buNone/>
                      </a:pPr>
                      <a:r>
                        <a:rPr lang="en-GB">
                          <a:latin typeface="Roboto Mono"/>
                          <a:ea typeface="Roboto Mono"/>
                          <a:cs typeface="Roboto Mono"/>
                          <a:sym typeface="Roboto Mono"/>
                        </a:rPr>
                        <a:t>num = int(input())</a:t>
                      </a:r>
                      <a:endParaRPr>
                        <a:latin typeface="Roboto Mono"/>
                        <a:ea typeface="Roboto Mono"/>
                        <a:cs typeface="Roboto Mono"/>
                        <a:sym typeface="Roboto Mono"/>
                      </a:endParaRPr>
                    </a:p>
                    <a:p>
                      <a:pPr marL="0" lvl="0" indent="0" algn="l" rtl="0">
                        <a:spcBef>
                          <a:spcPts val="600"/>
                        </a:spcBef>
                        <a:spcAft>
                          <a:spcPts val="0"/>
                        </a:spcAft>
                        <a:buNone/>
                      </a:pPr>
                      <a:r>
                        <a:rPr lang="en-GB">
                          <a:latin typeface="Roboto Mono"/>
                          <a:ea typeface="Roboto Mono"/>
                          <a:cs typeface="Roboto Mono"/>
                          <a:sym typeface="Roboto Mono"/>
                        </a:rPr>
                        <a:t>while num &gt; 2:</a:t>
                      </a:r>
                      <a:endParaRPr>
                        <a:latin typeface="Roboto Mono"/>
                        <a:ea typeface="Roboto Mono"/>
                        <a:cs typeface="Roboto Mono"/>
                        <a:sym typeface="Roboto Mono"/>
                      </a:endParaRPr>
                    </a:p>
                    <a:p>
                      <a:pPr marL="0" lvl="0" indent="0" algn="l" rtl="0">
                        <a:spcBef>
                          <a:spcPts val="600"/>
                        </a:spcBef>
                        <a:spcAft>
                          <a:spcPts val="0"/>
                        </a:spcAft>
                        <a:buNone/>
                      </a:pPr>
                      <a:r>
                        <a:rPr lang="en-GB">
                          <a:latin typeface="Roboto Mono"/>
                          <a:ea typeface="Roboto Mono"/>
                          <a:cs typeface="Roboto Mono"/>
                          <a:sym typeface="Roboto Mono"/>
                        </a:rPr>
                        <a:t>  </a:t>
                      </a:r>
                      <a:r>
                        <a:rPr lang="en-GB">
                          <a:highlight>
                            <a:srgbClr val="FFFFFF"/>
                          </a:highlight>
                          <a:latin typeface="Roboto Mono"/>
                          <a:ea typeface="Roboto Mono"/>
                          <a:cs typeface="Roboto Mono"/>
                          <a:sym typeface="Roboto Mono"/>
                        </a:rPr>
                        <a:t>if num % 3 == 0:</a:t>
                      </a:r>
                      <a:endParaRPr>
                        <a:highlight>
                          <a:srgbClr val="FFFFFF"/>
                        </a:highlight>
                        <a:latin typeface="Roboto Mono"/>
                        <a:ea typeface="Roboto Mono"/>
                        <a:cs typeface="Roboto Mono"/>
                        <a:sym typeface="Roboto Mono"/>
                      </a:endParaRPr>
                    </a:p>
                    <a:p>
                      <a:pPr marL="0" lvl="0" indent="0" algn="l" rtl="0">
                        <a:spcBef>
                          <a:spcPts val="0"/>
                        </a:spcBef>
                        <a:spcAft>
                          <a:spcPts val="0"/>
                        </a:spcAft>
                        <a:buNone/>
                      </a:pPr>
                      <a:r>
                        <a:rPr lang="en-GB">
                          <a:latin typeface="Roboto Mono"/>
                          <a:ea typeface="Roboto Mono"/>
                          <a:cs typeface="Roboto Mono"/>
                          <a:sym typeface="Roboto Mono"/>
                        </a:rPr>
                        <a:t>    print(num) </a:t>
                      </a:r>
                      <a:endParaRPr>
                        <a:latin typeface="Roboto Mono"/>
                        <a:ea typeface="Roboto Mono"/>
                        <a:cs typeface="Roboto Mono"/>
                        <a:sym typeface="Roboto Mono"/>
                      </a:endParaRPr>
                    </a:p>
                    <a:p>
                      <a:pPr marL="0" lvl="0" indent="0" algn="l" rtl="0">
                        <a:spcBef>
                          <a:spcPts val="600"/>
                        </a:spcBef>
                        <a:spcAft>
                          <a:spcPts val="0"/>
                        </a:spcAft>
                        <a:buNone/>
                      </a:pPr>
                      <a:r>
                        <a:rPr lang="en-GB">
                          <a:latin typeface="Roboto Mono"/>
                          <a:ea typeface="Roboto Mono"/>
                          <a:cs typeface="Roboto Mono"/>
                          <a:sym typeface="Roboto Mono"/>
                        </a:rPr>
                        <a:t>  num = num - 1</a:t>
                      </a:r>
                      <a:endParaRPr>
                        <a:latin typeface="Roboto Mono"/>
                        <a:ea typeface="Roboto Mono"/>
                        <a:cs typeface="Roboto Mono"/>
                        <a:sym typeface="Roboto Mono"/>
                      </a:endParaRPr>
                    </a:p>
                  </a:txBody>
                  <a:tcPr marL="88900" marR="88900" marT="88900" marB="88900">
                    <a:lnL w="12700" cap="flat" cmpd="sng">
                      <a:solidFill>
                        <a:srgbClr val="FFFFFF">
                          <a:alpha val="0"/>
                        </a:srgbClr>
                      </a:solidFill>
                      <a:prstDash val="solid"/>
                      <a:round/>
                      <a:headEnd type="none" w="sm" len="sm"/>
                      <a:tailEnd type="none" w="sm" len="sm"/>
                    </a:lnL>
                    <a:lnR w="12700" cap="flat" cmpd="sng">
                      <a:solidFill>
                        <a:srgbClr val="FFFFFF">
                          <a:alpha val="0"/>
                        </a:srgbClr>
                      </a:solidFill>
                      <a:prstDash val="solid"/>
                      <a:round/>
                      <a:headEnd type="none" w="sm" len="sm"/>
                      <a:tailEnd type="none" w="sm" len="sm"/>
                    </a:lnR>
                    <a:lnT w="12700" cap="flat" cmpd="sng">
                      <a:solidFill>
                        <a:srgbClr val="FFFFFF">
                          <a:alpha val="0"/>
                        </a:srgbClr>
                      </a:solidFill>
                      <a:prstDash val="solid"/>
                      <a:round/>
                      <a:headEnd type="none" w="sm" len="sm"/>
                      <a:tailEnd type="none" w="sm" len="sm"/>
                    </a:lnT>
                    <a:lnB w="12700" cap="flat" cmpd="sng">
                      <a:solidFill>
                        <a:srgbClr val="FFFFFF">
                          <a:alpha val="0"/>
                        </a:srgbClr>
                      </a:solidFill>
                      <a:prstDash val="solid"/>
                      <a:round/>
                      <a:headEnd type="none" w="sm" len="sm"/>
                      <a:tailEnd type="none" w="sm" len="sm"/>
                    </a:lnB>
                    <a:solidFill>
                      <a:srgbClr val="D9D9D9"/>
                    </a:solidFill>
                  </a:tcPr>
                </a:tc>
                <a:extLst>
                  <a:ext uri="{0D108BD9-81ED-4DB2-BD59-A6C34878D82A}">
                    <a16:rowId xmlns:a16="http://schemas.microsoft.com/office/drawing/2014/main" val="10000"/>
                  </a:ext>
                </a:extLst>
              </a:tr>
            </a:tbl>
          </a:graphicData>
        </a:graphic>
      </p:graphicFrame>
      <p:sp>
        <p:nvSpPr>
          <p:cNvPr id="530" name="Google Shape;530;p46"/>
          <p:cNvSpPr txBox="1"/>
          <p:nvPr/>
        </p:nvSpPr>
        <p:spPr>
          <a:xfrm>
            <a:off x="310900" y="3085350"/>
            <a:ext cx="4096500" cy="17067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GB" sz="1600">
                <a:solidFill>
                  <a:schemeClr val="dk1"/>
                </a:solidFill>
                <a:latin typeface="Quicksand"/>
                <a:ea typeface="Quicksand"/>
                <a:cs typeface="Quicksand"/>
                <a:sym typeface="Quicksand"/>
              </a:rPr>
              <a:t>In this case, 3 MOD 3 will calculate as 0 so the condition evaluates to </a:t>
            </a:r>
            <a:r>
              <a:rPr lang="en-GB" sz="1600">
                <a:solidFill>
                  <a:schemeClr val="dk1"/>
                </a:solidFill>
                <a:latin typeface="Roboto Mono"/>
                <a:ea typeface="Roboto Mono"/>
                <a:cs typeface="Roboto Mono"/>
                <a:sym typeface="Roboto Mono"/>
              </a:rPr>
              <a:t>True</a:t>
            </a:r>
            <a:r>
              <a:rPr lang="en-GB" sz="1600">
                <a:solidFill>
                  <a:schemeClr val="dk1"/>
                </a:solidFill>
                <a:latin typeface="Quicksand"/>
                <a:ea typeface="Quicksand"/>
                <a:cs typeface="Quicksand"/>
                <a:sym typeface="Quicksand"/>
              </a:rPr>
              <a:t>.</a:t>
            </a:r>
            <a:endParaRPr sz="1600">
              <a:solidFill>
                <a:schemeClr val="dk1"/>
              </a:solidFill>
              <a:latin typeface="Quicksand"/>
              <a:ea typeface="Quicksand"/>
              <a:cs typeface="Quicksand"/>
              <a:sym typeface="Quicksand"/>
            </a:endParaRPr>
          </a:p>
          <a:p>
            <a:pPr marL="0" lvl="0" indent="0" algn="l" rtl="0">
              <a:lnSpc>
                <a:spcPct val="115000"/>
              </a:lnSpc>
              <a:spcBef>
                <a:spcPts val="1600"/>
              </a:spcBef>
              <a:spcAft>
                <a:spcPts val="1600"/>
              </a:spcAft>
              <a:buNone/>
            </a:pPr>
            <a:endParaRPr sz="1600">
              <a:solidFill>
                <a:schemeClr val="dk1"/>
              </a:solidFill>
              <a:latin typeface="Quicksand"/>
              <a:ea typeface="Quicksand"/>
              <a:cs typeface="Quicksand"/>
              <a:sym typeface="Quicksand"/>
            </a:endParaRP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Shape 534"/>
        <p:cNvGrpSpPr/>
        <p:nvPr/>
      </p:nvGrpSpPr>
      <p:grpSpPr>
        <a:xfrm>
          <a:off x="0" y="0"/>
          <a:ext cx="0" cy="0"/>
          <a:chOff x="0" y="0"/>
          <a:chExt cx="0" cy="0"/>
        </a:xfrm>
      </p:grpSpPr>
      <p:sp>
        <p:nvSpPr>
          <p:cNvPr id="535" name="Google Shape;535;p47"/>
          <p:cNvSpPr txBox="1">
            <a:spLocks noGrp="1"/>
          </p:cNvSpPr>
          <p:nvPr>
            <p:ph type="title"/>
          </p:nvPr>
        </p:nvSpPr>
        <p:spPr>
          <a:xfrm>
            <a:off x="311400" y="314100"/>
            <a:ext cx="8521200" cy="6981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GB"/>
              <a:t>Trace table example</a:t>
            </a:r>
            <a:endParaRPr/>
          </a:p>
        </p:txBody>
      </p:sp>
      <p:sp>
        <p:nvSpPr>
          <p:cNvPr id="536" name="Google Shape;536;p47"/>
          <p:cNvSpPr txBox="1">
            <a:spLocks noGrp="1"/>
          </p:cNvSpPr>
          <p:nvPr>
            <p:ph type="subTitle" idx="3"/>
          </p:nvPr>
        </p:nvSpPr>
        <p:spPr>
          <a:xfrm>
            <a:off x="5257800" y="0"/>
            <a:ext cx="3564900" cy="314100"/>
          </a:xfrm>
          <a:prstGeom prst="rect">
            <a:avLst/>
          </a:prstGeom>
        </p:spPr>
        <p:txBody>
          <a:bodyPr spcFirstLastPara="1" wrap="square" lIns="91425" tIns="91425" rIns="0" bIns="91425" anchor="ctr" anchorCtr="0">
            <a:noAutofit/>
          </a:bodyPr>
          <a:lstStyle/>
          <a:p>
            <a:pPr marL="0" lvl="0" indent="0" algn="r" rtl="0">
              <a:spcBef>
                <a:spcPts val="0"/>
              </a:spcBef>
              <a:spcAft>
                <a:spcPts val="0"/>
              </a:spcAft>
              <a:buNone/>
            </a:pPr>
            <a:r>
              <a:rPr lang="en-GB"/>
              <a:t>Activity 1</a:t>
            </a:r>
            <a:endParaRPr/>
          </a:p>
        </p:txBody>
      </p:sp>
      <p:graphicFrame>
        <p:nvGraphicFramePr>
          <p:cNvPr id="537" name="Google Shape;537;p47"/>
          <p:cNvGraphicFramePr/>
          <p:nvPr/>
        </p:nvGraphicFramePr>
        <p:xfrm>
          <a:off x="4736600" y="1168925"/>
          <a:ext cx="4096500" cy="3627120"/>
        </p:xfrm>
        <a:graphic>
          <a:graphicData uri="http://schemas.openxmlformats.org/drawingml/2006/table">
            <a:tbl>
              <a:tblPr>
                <a:noFill/>
                <a:tableStyleId>{94A2C3CD-9DE3-408E-9214-E9A0C8484E3C}</a:tableStyleId>
              </a:tblPr>
              <a:tblGrid>
                <a:gridCol w="521325">
                  <a:extLst>
                    <a:ext uri="{9D8B030D-6E8A-4147-A177-3AD203B41FA5}">
                      <a16:colId xmlns:a16="http://schemas.microsoft.com/office/drawing/2014/main" val="20000"/>
                    </a:ext>
                  </a:extLst>
                </a:gridCol>
                <a:gridCol w="1266875">
                  <a:extLst>
                    <a:ext uri="{9D8B030D-6E8A-4147-A177-3AD203B41FA5}">
                      <a16:colId xmlns:a16="http://schemas.microsoft.com/office/drawing/2014/main" val="20001"/>
                    </a:ext>
                  </a:extLst>
                </a:gridCol>
                <a:gridCol w="1284175">
                  <a:extLst>
                    <a:ext uri="{9D8B030D-6E8A-4147-A177-3AD203B41FA5}">
                      <a16:colId xmlns:a16="http://schemas.microsoft.com/office/drawing/2014/main" val="20002"/>
                    </a:ext>
                  </a:extLst>
                </a:gridCol>
                <a:gridCol w="1024125">
                  <a:extLst>
                    <a:ext uri="{9D8B030D-6E8A-4147-A177-3AD203B41FA5}">
                      <a16:colId xmlns:a16="http://schemas.microsoft.com/office/drawing/2014/main" val="20003"/>
                    </a:ext>
                  </a:extLst>
                </a:gridCol>
              </a:tblGrid>
              <a:tr h="76275">
                <a:tc>
                  <a:txBody>
                    <a:bodyPr/>
                    <a:lstStyle/>
                    <a:p>
                      <a:pPr marL="0" lvl="0" indent="0" algn="ctr" rtl="0">
                        <a:lnSpc>
                          <a:spcPct val="100000"/>
                        </a:lnSpc>
                        <a:spcBef>
                          <a:spcPts val="0"/>
                        </a:spcBef>
                        <a:spcAft>
                          <a:spcPts val="0"/>
                        </a:spcAft>
                        <a:buNone/>
                      </a:pPr>
                      <a:r>
                        <a:rPr lang="en-GB">
                          <a:latin typeface="Quicksand"/>
                          <a:ea typeface="Quicksand"/>
                          <a:cs typeface="Quicksand"/>
                          <a:sym typeface="Quicksand"/>
                        </a:rPr>
                        <a:t>Line</a:t>
                      </a:r>
                      <a:endParaRPr>
                        <a:latin typeface="Quicksand"/>
                        <a:ea typeface="Quicksand"/>
                        <a:cs typeface="Quicksand"/>
                        <a:sym typeface="Quicksand"/>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solidFill>
                      <a:srgbClr val="D9D9D9"/>
                    </a:solidFill>
                  </a:tcPr>
                </a:tc>
                <a:tc>
                  <a:txBody>
                    <a:bodyPr/>
                    <a:lstStyle/>
                    <a:p>
                      <a:pPr marL="0" lvl="0" indent="0" algn="ctr" rtl="0">
                        <a:lnSpc>
                          <a:spcPct val="100000"/>
                        </a:lnSpc>
                        <a:spcBef>
                          <a:spcPts val="0"/>
                        </a:spcBef>
                        <a:spcAft>
                          <a:spcPts val="0"/>
                        </a:spcAft>
                        <a:buNone/>
                      </a:pPr>
                      <a:r>
                        <a:rPr lang="en-GB">
                          <a:latin typeface="Roboto Mono"/>
                          <a:ea typeface="Roboto Mono"/>
                          <a:cs typeface="Roboto Mono"/>
                          <a:sym typeface="Roboto Mono"/>
                        </a:rPr>
                        <a:t>num</a:t>
                      </a: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solidFill>
                      <a:srgbClr val="D9D9D9"/>
                    </a:solidFill>
                  </a:tcPr>
                </a:tc>
                <a:tc>
                  <a:txBody>
                    <a:bodyPr/>
                    <a:lstStyle/>
                    <a:p>
                      <a:pPr marL="0" marR="0" lvl="0" indent="0" algn="ctr" rtl="0">
                        <a:lnSpc>
                          <a:spcPct val="100000"/>
                        </a:lnSpc>
                        <a:spcBef>
                          <a:spcPts val="0"/>
                        </a:spcBef>
                        <a:spcAft>
                          <a:spcPts val="0"/>
                        </a:spcAft>
                        <a:buNone/>
                      </a:pPr>
                      <a:r>
                        <a:rPr lang="en-GB" b="1">
                          <a:latin typeface="Quicksand"/>
                          <a:ea typeface="Quicksand"/>
                          <a:cs typeface="Quicksand"/>
                          <a:sym typeface="Quicksand"/>
                        </a:rPr>
                        <a:t>Condition</a:t>
                      </a:r>
                      <a:endParaRPr b="1">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solidFill>
                      <a:srgbClr val="D9D9D9"/>
                    </a:solidFill>
                  </a:tcPr>
                </a:tc>
                <a:tc>
                  <a:txBody>
                    <a:bodyPr/>
                    <a:lstStyle/>
                    <a:p>
                      <a:pPr marL="0" marR="0" lvl="0" indent="0" algn="ctr" rtl="0">
                        <a:lnSpc>
                          <a:spcPct val="100000"/>
                        </a:lnSpc>
                        <a:spcBef>
                          <a:spcPts val="0"/>
                        </a:spcBef>
                        <a:spcAft>
                          <a:spcPts val="0"/>
                        </a:spcAft>
                        <a:buNone/>
                      </a:pPr>
                      <a:r>
                        <a:rPr lang="en-GB" b="1">
                          <a:latin typeface="Quicksand"/>
                          <a:ea typeface="Quicksand"/>
                          <a:cs typeface="Quicksand"/>
                          <a:sym typeface="Quicksand"/>
                        </a:rPr>
                        <a:t>Output</a:t>
                      </a:r>
                      <a:endParaRPr b="1">
                        <a:latin typeface="Quicksand"/>
                        <a:ea typeface="Quicksand"/>
                        <a:cs typeface="Quicksand"/>
                        <a:sym typeface="Quicksand"/>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solidFill>
                      <a:srgbClr val="D9D9D9"/>
                    </a:solidFill>
                  </a:tcPr>
                </a:tc>
                <a:extLst>
                  <a:ext uri="{0D108BD9-81ED-4DB2-BD59-A6C34878D82A}">
                    <a16:rowId xmlns:a16="http://schemas.microsoft.com/office/drawing/2014/main" val="10000"/>
                  </a:ext>
                </a:extLst>
              </a:tr>
              <a:tr h="213350">
                <a:tc>
                  <a:txBody>
                    <a:bodyPr/>
                    <a:lstStyle/>
                    <a:p>
                      <a:pPr marL="0" lvl="0" indent="0" algn="ctr" rtl="0">
                        <a:spcBef>
                          <a:spcPts val="0"/>
                        </a:spcBef>
                        <a:spcAft>
                          <a:spcPts val="0"/>
                        </a:spcAft>
                        <a:buNone/>
                      </a:pPr>
                      <a:r>
                        <a:rPr lang="en-GB">
                          <a:latin typeface="Roboto Mono"/>
                          <a:ea typeface="Roboto Mono"/>
                          <a:cs typeface="Roboto Mono"/>
                          <a:sym typeface="Roboto Mono"/>
                        </a:rPr>
                        <a:t>2</a:t>
                      </a: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r>
                        <a:rPr lang="en-GB">
                          <a:latin typeface="Roboto Mono"/>
                          <a:ea typeface="Roboto Mono"/>
                          <a:cs typeface="Roboto Mono"/>
                          <a:sym typeface="Roboto Mono"/>
                        </a:rPr>
                        <a:t>6</a:t>
                      </a: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00000"/>
                        </a:lnSpc>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00000"/>
                        </a:lnSpc>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extLst>
                  <a:ext uri="{0D108BD9-81ED-4DB2-BD59-A6C34878D82A}">
                    <a16:rowId xmlns:a16="http://schemas.microsoft.com/office/drawing/2014/main" val="10001"/>
                  </a:ext>
                </a:extLst>
              </a:tr>
              <a:tr h="213350">
                <a:tc>
                  <a:txBody>
                    <a:bodyPr/>
                    <a:lstStyle/>
                    <a:p>
                      <a:pPr marL="0" lvl="0" indent="0" algn="ctr" rtl="0">
                        <a:spcBef>
                          <a:spcPts val="0"/>
                        </a:spcBef>
                        <a:spcAft>
                          <a:spcPts val="0"/>
                        </a:spcAft>
                        <a:buNone/>
                      </a:pPr>
                      <a:r>
                        <a:rPr lang="en-GB">
                          <a:latin typeface="Roboto Mono"/>
                          <a:ea typeface="Roboto Mono"/>
                          <a:cs typeface="Roboto Mono"/>
                          <a:sym typeface="Roboto Mono"/>
                        </a:rPr>
                        <a:t>3</a:t>
                      </a: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r>
                        <a:rPr lang="en-GB">
                          <a:latin typeface="Roboto Mono"/>
                          <a:ea typeface="Roboto Mono"/>
                          <a:cs typeface="Roboto Mono"/>
                          <a:sym typeface="Roboto Mono"/>
                        </a:rPr>
                        <a:t>True</a:t>
                      </a: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extLst>
                  <a:ext uri="{0D108BD9-81ED-4DB2-BD59-A6C34878D82A}">
                    <a16:rowId xmlns:a16="http://schemas.microsoft.com/office/drawing/2014/main" val="10002"/>
                  </a:ext>
                </a:extLst>
              </a:tr>
              <a:tr h="213350">
                <a:tc>
                  <a:txBody>
                    <a:bodyPr/>
                    <a:lstStyle/>
                    <a:p>
                      <a:pPr marL="0" lvl="0" indent="0" algn="ctr" rtl="0">
                        <a:spcBef>
                          <a:spcPts val="0"/>
                        </a:spcBef>
                        <a:spcAft>
                          <a:spcPts val="0"/>
                        </a:spcAft>
                        <a:buNone/>
                      </a:pPr>
                      <a:r>
                        <a:rPr lang="en-GB">
                          <a:latin typeface="Roboto Mono"/>
                          <a:ea typeface="Roboto Mono"/>
                          <a:cs typeface="Roboto Mono"/>
                          <a:sym typeface="Roboto Mono"/>
                        </a:rPr>
                        <a:t>4</a:t>
                      </a: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00000"/>
                        </a:lnSpc>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r>
                        <a:rPr lang="en-GB">
                          <a:latin typeface="Roboto Mono"/>
                          <a:ea typeface="Roboto Mono"/>
                          <a:cs typeface="Roboto Mono"/>
                          <a:sym typeface="Roboto Mono"/>
                        </a:rPr>
                        <a:t>True</a:t>
                      </a: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extLst>
                  <a:ext uri="{0D108BD9-81ED-4DB2-BD59-A6C34878D82A}">
                    <a16:rowId xmlns:a16="http://schemas.microsoft.com/office/drawing/2014/main" val="10003"/>
                  </a:ext>
                </a:extLst>
              </a:tr>
              <a:tr h="213350">
                <a:tc>
                  <a:txBody>
                    <a:bodyPr/>
                    <a:lstStyle/>
                    <a:p>
                      <a:pPr marL="0" lvl="0" indent="0" algn="ctr" rtl="0">
                        <a:spcBef>
                          <a:spcPts val="0"/>
                        </a:spcBef>
                        <a:spcAft>
                          <a:spcPts val="0"/>
                        </a:spcAft>
                        <a:buNone/>
                      </a:pPr>
                      <a:r>
                        <a:rPr lang="en-GB">
                          <a:latin typeface="Roboto Mono"/>
                          <a:ea typeface="Roboto Mono"/>
                          <a:cs typeface="Roboto Mono"/>
                          <a:sym typeface="Roboto Mono"/>
                        </a:rPr>
                        <a:t>5</a:t>
                      </a: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00000"/>
                        </a:lnSpc>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r>
                        <a:rPr lang="en-GB">
                          <a:latin typeface="Roboto Mono"/>
                          <a:ea typeface="Roboto Mono"/>
                          <a:cs typeface="Roboto Mono"/>
                          <a:sym typeface="Roboto Mono"/>
                        </a:rPr>
                        <a:t>6</a:t>
                      </a: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extLst>
                  <a:ext uri="{0D108BD9-81ED-4DB2-BD59-A6C34878D82A}">
                    <a16:rowId xmlns:a16="http://schemas.microsoft.com/office/drawing/2014/main" val="10004"/>
                  </a:ext>
                </a:extLst>
              </a:tr>
              <a:tr h="213350">
                <a:tc>
                  <a:txBody>
                    <a:bodyPr/>
                    <a:lstStyle/>
                    <a:p>
                      <a:pPr marL="0" lvl="0" indent="0" algn="ctr" rtl="0">
                        <a:spcBef>
                          <a:spcPts val="0"/>
                        </a:spcBef>
                        <a:spcAft>
                          <a:spcPts val="0"/>
                        </a:spcAft>
                        <a:buNone/>
                      </a:pPr>
                      <a:r>
                        <a:rPr lang="en-GB">
                          <a:latin typeface="Roboto Mono"/>
                          <a:ea typeface="Roboto Mono"/>
                          <a:cs typeface="Roboto Mono"/>
                          <a:sym typeface="Roboto Mono"/>
                        </a:rPr>
                        <a:t>6</a:t>
                      </a: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r>
                        <a:rPr lang="en-GB">
                          <a:latin typeface="Roboto Mono"/>
                          <a:ea typeface="Roboto Mono"/>
                          <a:cs typeface="Roboto Mono"/>
                          <a:sym typeface="Roboto Mono"/>
                        </a:rPr>
                        <a:t>5</a:t>
                      </a: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00000"/>
                        </a:lnSpc>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extLst>
                  <a:ext uri="{0D108BD9-81ED-4DB2-BD59-A6C34878D82A}">
                    <a16:rowId xmlns:a16="http://schemas.microsoft.com/office/drawing/2014/main" val="10005"/>
                  </a:ext>
                </a:extLst>
              </a:tr>
              <a:tr h="213350">
                <a:tc>
                  <a:txBody>
                    <a:bodyPr/>
                    <a:lstStyle/>
                    <a:p>
                      <a:pPr marL="0" lvl="0" indent="0" algn="ctr" rtl="0">
                        <a:spcBef>
                          <a:spcPts val="0"/>
                        </a:spcBef>
                        <a:spcAft>
                          <a:spcPts val="0"/>
                        </a:spcAft>
                        <a:buNone/>
                      </a:pPr>
                      <a:r>
                        <a:rPr lang="en-GB">
                          <a:latin typeface="Roboto Mono"/>
                          <a:ea typeface="Roboto Mono"/>
                          <a:cs typeface="Roboto Mono"/>
                          <a:sym typeface="Roboto Mono"/>
                        </a:rPr>
                        <a:t>3</a:t>
                      </a: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00000"/>
                        </a:lnSpc>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r>
                        <a:rPr lang="en-GB">
                          <a:latin typeface="Roboto Mono"/>
                          <a:ea typeface="Roboto Mono"/>
                          <a:cs typeface="Roboto Mono"/>
                          <a:sym typeface="Roboto Mono"/>
                        </a:rPr>
                        <a:t>True</a:t>
                      </a: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extLst>
                  <a:ext uri="{0D108BD9-81ED-4DB2-BD59-A6C34878D82A}">
                    <a16:rowId xmlns:a16="http://schemas.microsoft.com/office/drawing/2014/main" val="10006"/>
                  </a:ext>
                </a:extLst>
              </a:tr>
              <a:tr h="213350">
                <a:tc>
                  <a:txBody>
                    <a:bodyPr/>
                    <a:lstStyle/>
                    <a:p>
                      <a:pPr marL="0" lvl="0" indent="0" algn="ctr" rtl="0">
                        <a:spcBef>
                          <a:spcPts val="0"/>
                        </a:spcBef>
                        <a:spcAft>
                          <a:spcPts val="0"/>
                        </a:spcAft>
                        <a:buNone/>
                      </a:pPr>
                      <a:r>
                        <a:rPr lang="en-GB">
                          <a:latin typeface="Roboto Mono"/>
                          <a:ea typeface="Roboto Mono"/>
                          <a:cs typeface="Roboto Mono"/>
                          <a:sym typeface="Roboto Mono"/>
                        </a:rPr>
                        <a:t>4</a:t>
                      </a: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00000"/>
                        </a:lnSpc>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r>
                        <a:rPr lang="en-GB">
                          <a:latin typeface="Roboto Mono"/>
                          <a:ea typeface="Roboto Mono"/>
                          <a:cs typeface="Roboto Mono"/>
                          <a:sym typeface="Roboto Mono"/>
                        </a:rPr>
                        <a:t>False</a:t>
                      </a: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extLst>
                  <a:ext uri="{0D108BD9-81ED-4DB2-BD59-A6C34878D82A}">
                    <a16:rowId xmlns:a16="http://schemas.microsoft.com/office/drawing/2014/main" val="10007"/>
                  </a:ext>
                </a:extLst>
              </a:tr>
              <a:tr h="213350">
                <a:tc>
                  <a:txBody>
                    <a:bodyPr/>
                    <a:lstStyle/>
                    <a:p>
                      <a:pPr marL="0" lvl="0" indent="0" algn="ctr" rtl="0">
                        <a:spcBef>
                          <a:spcPts val="0"/>
                        </a:spcBef>
                        <a:spcAft>
                          <a:spcPts val="0"/>
                        </a:spcAft>
                        <a:buNone/>
                      </a:pPr>
                      <a:r>
                        <a:rPr lang="en-GB">
                          <a:latin typeface="Roboto Mono"/>
                          <a:ea typeface="Roboto Mono"/>
                          <a:cs typeface="Roboto Mono"/>
                          <a:sym typeface="Roboto Mono"/>
                        </a:rPr>
                        <a:t>6</a:t>
                      </a: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r>
                        <a:rPr lang="en-GB">
                          <a:latin typeface="Roboto Mono"/>
                          <a:ea typeface="Roboto Mono"/>
                          <a:cs typeface="Roboto Mono"/>
                          <a:sym typeface="Roboto Mono"/>
                        </a:rPr>
                        <a:t>4</a:t>
                      </a: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00000"/>
                        </a:lnSpc>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extLst>
                  <a:ext uri="{0D108BD9-81ED-4DB2-BD59-A6C34878D82A}">
                    <a16:rowId xmlns:a16="http://schemas.microsoft.com/office/drawing/2014/main" val="10008"/>
                  </a:ext>
                </a:extLst>
              </a:tr>
              <a:tr h="213350">
                <a:tc>
                  <a:txBody>
                    <a:bodyPr/>
                    <a:lstStyle/>
                    <a:p>
                      <a:pPr marL="0" lvl="0" indent="0" algn="ctr" rtl="0">
                        <a:spcBef>
                          <a:spcPts val="0"/>
                        </a:spcBef>
                        <a:spcAft>
                          <a:spcPts val="0"/>
                        </a:spcAft>
                        <a:buNone/>
                      </a:pPr>
                      <a:r>
                        <a:rPr lang="en-GB">
                          <a:latin typeface="Roboto Mono"/>
                          <a:ea typeface="Roboto Mono"/>
                          <a:cs typeface="Roboto Mono"/>
                          <a:sym typeface="Roboto Mono"/>
                        </a:rPr>
                        <a:t>3</a:t>
                      </a: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00000"/>
                        </a:lnSpc>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r>
                        <a:rPr lang="en-GB">
                          <a:latin typeface="Roboto Mono"/>
                          <a:ea typeface="Roboto Mono"/>
                          <a:cs typeface="Roboto Mono"/>
                          <a:sym typeface="Roboto Mono"/>
                        </a:rPr>
                        <a:t>True</a:t>
                      </a: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extLst>
                  <a:ext uri="{0D108BD9-81ED-4DB2-BD59-A6C34878D82A}">
                    <a16:rowId xmlns:a16="http://schemas.microsoft.com/office/drawing/2014/main" val="10009"/>
                  </a:ext>
                </a:extLst>
              </a:tr>
              <a:tr h="213350">
                <a:tc>
                  <a:txBody>
                    <a:bodyPr/>
                    <a:lstStyle/>
                    <a:p>
                      <a:pPr marL="0" lvl="0" indent="0" algn="ctr" rtl="0">
                        <a:spcBef>
                          <a:spcPts val="0"/>
                        </a:spcBef>
                        <a:spcAft>
                          <a:spcPts val="0"/>
                        </a:spcAft>
                        <a:buNone/>
                      </a:pPr>
                      <a:r>
                        <a:rPr lang="en-GB">
                          <a:latin typeface="Roboto Mono"/>
                          <a:ea typeface="Roboto Mono"/>
                          <a:cs typeface="Roboto Mono"/>
                          <a:sym typeface="Roboto Mono"/>
                        </a:rPr>
                        <a:t>4</a:t>
                      </a: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00000"/>
                        </a:lnSpc>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r>
                        <a:rPr lang="en-GB">
                          <a:latin typeface="Roboto Mono"/>
                          <a:ea typeface="Roboto Mono"/>
                          <a:cs typeface="Roboto Mono"/>
                          <a:sym typeface="Roboto Mono"/>
                        </a:rPr>
                        <a:t>False</a:t>
                      </a: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extLst>
                  <a:ext uri="{0D108BD9-81ED-4DB2-BD59-A6C34878D82A}">
                    <a16:rowId xmlns:a16="http://schemas.microsoft.com/office/drawing/2014/main" val="10010"/>
                  </a:ext>
                </a:extLst>
              </a:tr>
              <a:tr h="213350">
                <a:tc>
                  <a:txBody>
                    <a:bodyPr/>
                    <a:lstStyle/>
                    <a:p>
                      <a:pPr marL="0" lvl="0" indent="0" algn="ctr" rtl="0">
                        <a:spcBef>
                          <a:spcPts val="0"/>
                        </a:spcBef>
                        <a:spcAft>
                          <a:spcPts val="0"/>
                        </a:spcAft>
                        <a:buNone/>
                      </a:pPr>
                      <a:r>
                        <a:rPr lang="en-GB">
                          <a:latin typeface="Roboto Mono"/>
                          <a:ea typeface="Roboto Mono"/>
                          <a:cs typeface="Roboto Mono"/>
                          <a:sym typeface="Roboto Mono"/>
                        </a:rPr>
                        <a:t>6</a:t>
                      </a: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r>
                        <a:rPr lang="en-GB">
                          <a:latin typeface="Roboto Mono"/>
                          <a:ea typeface="Roboto Mono"/>
                          <a:cs typeface="Roboto Mono"/>
                          <a:sym typeface="Roboto Mono"/>
                        </a:rPr>
                        <a:t>3</a:t>
                      </a: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00000"/>
                        </a:lnSpc>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extLst>
                  <a:ext uri="{0D108BD9-81ED-4DB2-BD59-A6C34878D82A}">
                    <a16:rowId xmlns:a16="http://schemas.microsoft.com/office/drawing/2014/main" val="10011"/>
                  </a:ext>
                </a:extLst>
              </a:tr>
              <a:tr h="213350">
                <a:tc>
                  <a:txBody>
                    <a:bodyPr/>
                    <a:lstStyle/>
                    <a:p>
                      <a:pPr marL="0" lvl="0" indent="0" algn="ctr" rtl="0">
                        <a:spcBef>
                          <a:spcPts val="0"/>
                        </a:spcBef>
                        <a:spcAft>
                          <a:spcPts val="0"/>
                        </a:spcAft>
                        <a:buNone/>
                      </a:pPr>
                      <a:r>
                        <a:rPr lang="en-GB">
                          <a:latin typeface="Roboto Mono"/>
                          <a:ea typeface="Roboto Mono"/>
                          <a:cs typeface="Roboto Mono"/>
                          <a:sym typeface="Roboto Mono"/>
                        </a:rPr>
                        <a:t>3</a:t>
                      </a: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00000"/>
                        </a:lnSpc>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r>
                        <a:rPr lang="en-GB">
                          <a:latin typeface="Roboto Mono"/>
                          <a:ea typeface="Roboto Mono"/>
                          <a:cs typeface="Roboto Mono"/>
                          <a:sym typeface="Roboto Mono"/>
                        </a:rPr>
                        <a:t>True</a:t>
                      </a: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extLst>
                  <a:ext uri="{0D108BD9-81ED-4DB2-BD59-A6C34878D82A}">
                    <a16:rowId xmlns:a16="http://schemas.microsoft.com/office/drawing/2014/main" val="10012"/>
                  </a:ext>
                </a:extLst>
              </a:tr>
              <a:tr h="213350">
                <a:tc>
                  <a:txBody>
                    <a:bodyPr/>
                    <a:lstStyle/>
                    <a:p>
                      <a:pPr marL="0" lvl="0" indent="0" algn="ctr" rtl="0">
                        <a:spcBef>
                          <a:spcPts val="0"/>
                        </a:spcBef>
                        <a:spcAft>
                          <a:spcPts val="0"/>
                        </a:spcAft>
                        <a:buNone/>
                      </a:pPr>
                      <a:r>
                        <a:rPr lang="en-GB">
                          <a:latin typeface="Roboto Mono"/>
                          <a:ea typeface="Roboto Mono"/>
                          <a:cs typeface="Roboto Mono"/>
                          <a:sym typeface="Roboto Mono"/>
                        </a:rPr>
                        <a:t>4</a:t>
                      </a: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00000"/>
                        </a:lnSpc>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r>
                        <a:rPr lang="en-GB">
                          <a:latin typeface="Roboto Mono"/>
                          <a:ea typeface="Roboto Mono"/>
                          <a:cs typeface="Roboto Mono"/>
                          <a:sym typeface="Roboto Mono"/>
                        </a:rPr>
                        <a:t>True</a:t>
                      </a: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extLst>
                  <a:ext uri="{0D108BD9-81ED-4DB2-BD59-A6C34878D82A}">
                    <a16:rowId xmlns:a16="http://schemas.microsoft.com/office/drawing/2014/main" val="10013"/>
                  </a:ext>
                </a:extLst>
              </a:tr>
              <a:tr h="213350">
                <a:tc>
                  <a:txBody>
                    <a:bodyPr/>
                    <a:lstStyle/>
                    <a:p>
                      <a:pPr marL="0" lvl="0" indent="0" algn="ctr" rtl="0">
                        <a:spcBef>
                          <a:spcPts val="0"/>
                        </a:spcBef>
                        <a:spcAft>
                          <a:spcPts val="0"/>
                        </a:spcAft>
                        <a:buNone/>
                      </a:pPr>
                      <a:r>
                        <a:rPr lang="en-GB">
                          <a:latin typeface="Roboto Mono"/>
                          <a:ea typeface="Roboto Mono"/>
                          <a:cs typeface="Roboto Mono"/>
                          <a:sym typeface="Roboto Mono"/>
                        </a:rPr>
                        <a:t>5</a:t>
                      </a: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00000"/>
                        </a:lnSpc>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00000"/>
                        </a:lnSpc>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r>
                        <a:rPr lang="en-GB">
                          <a:latin typeface="Roboto Mono"/>
                          <a:ea typeface="Roboto Mono"/>
                          <a:cs typeface="Roboto Mono"/>
                          <a:sym typeface="Roboto Mono"/>
                        </a:rPr>
                        <a:t>3</a:t>
                      </a: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extLst>
                  <a:ext uri="{0D108BD9-81ED-4DB2-BD59-A6C34878D82A}">
                    <a16:rowId xmlns:a16="http://schemas.microsoft.com/office/drawing/2014/main" val="10014"/>
                  </a:ext>
                </a:extLst>
              </a:tr>
              <a:tr h="213350">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00000"/>
                        </a:lnSpc>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extLst>
                  <a:ext uri="{0D108BD9-81ED-4DB2-BD59-A6C34878D82A}">
                    <a16:rowId xmlns:a16="http://schemas.microsoft.com/office/drawing/2014/main" val="10015"/>
                  </a:ext>
                </a:extLst>
              </a:tr>
              <a:tr h="213350">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00000"/>
                        </a:lnSpc>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00000"/>
                        </a:lnSpc>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extLst>
                  <a:ext uri="{0D108BD9-81ED-4DB2-BD59-A6C34878D82A}">
                    <a16:rowId xmlns:a16="http://schemas.microsoft.com/office/drawing/2014/main" val="10016"/>
                  </a:ext>
                </a:extLst>
              </a:tr>
            </a:tbl>
          </a:graphicData>
        </a:graphic>
      </p:graphicFrame>
      <p:graphicFrame>
        <p:nvGraphicFramePr>
          <p:cNvPr id="538" name="Google Shape;538;p47"/>
          <p:cNvGraphicFramePr/>
          <p:nvPr/>
        </p:nvGraphicFramePr>
        <p:xfrm>
          <a:off x="310900" y="1168925"/>
          <a:ext cx="4111700" cy="1686560"/>
        </p:xfrm>
        <a:graphic>
          <a:graphicData uri="http://schemas.openxmlformats.org/drawingml/2006/table">
            <a:tbl>
              <a:tblPr>
                <a:noFill/>
                <a:tableStyleId>{7304AA0F-B8CD-4632-B2D9-FE46D024B69D}</a:tableStyleId>
              </a:tblPr>
              <a:tblGrid>
                <a:gridCol w="377800">
                  <a:extLst>
                    <a:ext uri="{9D8B030D-6E8A-4147-A177-3AD203B41FA5}">
                      <a16:colId xmlns:a16="http://schemas.microsoft.com/office/drawing/2014/main" val="20000"/>
                    </a:ext>
                  </a:extLst>
                </a:gridCol>
                <a:gridCol w="3733900">
                  <a:extLst>
                    <a:ext uri="{9D8B030D-6E8A-4147-A177-3AD203B41FA5}">
                      <a16:colId xmlns:a16="http://schemas.microsoft.com/office/drawing/2014/main" val="20001"/>
                    </a:ext>
                  </a:extLst>
                </a:gridCol>
              </a:tblGrid>
              <a:tr h="393700">
                <a:tc>
                  <a:txBody>
                    <a:bodyPr/>
                    <a:lstStyle/>
                    <a:p>
                      <a:pPr marL="0" lvl="0" indent="0" algn="r" rtl="0">
                        <a:spcBef>
                          <a:spcPts val="0"/>
                        </a:spcBef>
                        <a:spcAft>
                          <a:spcPts val="0"/>
                        </a:spcAft>
                        <a:buNone/>
                      </a:pPr>
                      <a:r>
                        <a:rPr lang="en-GB">
                          <a:solidFill>
                            <a:srgbClr val="666666"/>
                          </a:solidFill>
                          <a:latin typeface="Roboto Mono"/>
                          <a:ea typeface="Roboto Mono"/>
                          <a:cs typeface="Roboto Mono"/>
                          <a:sym typeface="Roboto Mono"/>
                        </a:rPr>
                        <a:t>1</a:t>
                      </a:r>
                      <a:endParaRPr>
                        <a:solidFill>
                          <a:srgbClr val="666666"/>
                        </a:solidFill>
                        <a:latin typeface="Roboto Mono"/>
                        <a:ea typeface="Roboto Mono"/>
                        <a:cs typeface="Roboto Mono"/>
                        <a:sym typeface="Roboto Mono"/>
                      </a:endParaRPr>
                    </a:p>
                    <a:p>
                      <a:pPr marL="0" lvl="0" indent="0" algn="r" rtl="0">
                        <a:spcBef>
                          <a:spcPts val="0"/>
                        </a:spcBef>
                        <a:spcAft>
                          <a:spcPts val="0"/>
                        </a:spcAft>
                        <a:buNone/>
                      </a:pPr>
                      <a:r>
                        <a:rPr lang="en-GB">
                          <a:solidFill>
                            <a:srgbClr val="666666"/>
                          </a:solidFill>
                          <a:latin typeface="Roboto Mono"/>
                          <a:ea typeface="Roboto Mono"/>
                          <a:cs typeface="Roboto Mono"/>
                          <a:sym typeface="Roboto Mono"/>
                        </a:rPr>
                        <a:t>2</a:t>
                      </a:r>
                      <a:endParaRPr>
                        <a:solidFill>
                          <a:srgbClr val="666666"/>
                        </a:solidFill>
                        <a:latin typeface="Roboto Mono"/>
                        <a:ea typeface="Roboto Mono"/>
                        <a:cs typeface="Roboto Mono"/>
                        <a:sym typeface="Roboto Mono"/>
                      </a:endParaRPr>
                    </a:p>
                    <a:p>
                      <a:pPr marL="0" lvl="0" indent="0" algn="r" rtl="0">
                        <a:spcBef>
                          <a:spcPts val="600"/>
                        </a:spcBef>
                        <a:spcAft>
                          <a:spcPts val="0"/>
                        </a:spcAft>
                        <a:buNone/>
                      </a:pPr>
                      <a:r>
                        <a:rPr lang="en-GB">
                          <a:solidFill>
                            <a:srgbClr val="666666"/>
                          </a:solidFill>
                          <a:latin typeface="Roboto Mono"/>
                          <a:ea typeface="Roboto Mono"/>
                          <a:cs typeface="Roboto Mono"/>
                          <a:sym typeface="Roboto Mono"/>
                        </a:rPr>
                        <a:t>3</a:t>
                      </a:r>
                      <a:endParaRPr>
                        <a:solidFill>
                          <a:srgbClr val="666666"/>
                        </a:solidFill>
                        <a:latin typeface="Roboto Mono"/>
                        <a:ea typeface="Roboto Mono"/>
                        <a:cs typeface="Roboto Mono"/>
                        <a:sym typeface="Roboto Mono"/>
                      </a:endParaRPr>
                    </a:p>
                    <a:p>
                      <a:pPr marL="0" lvl="0" indent="0" algn="r" rtl="0">
                        <a:spcBef>
                          <a:spcPts val="600"/>
                        </a:spcBef>
                        <a:spcAft>
                          <a:spcPts val="0"/>
                        </a:spcAft>
                        <a:buNone/>
                      </a:pPr>
                      <a:r>
                        <a:rPr lang="en-GB">
                          <a:solidFill>
                            <a:srgbClr val="666666"/>
                          </a:solidFill>
                          <a:latin typeface="Roboto Mono"/>
                          <a:ea typeface="Roboto Mono"/>
                          <a:cs typeface="Roboto Mono"/>
                          <a:sym typeface="Roboto Mono"/>
                        </a:rPr>
                        <a:t>4</a:t>
                      </a:r>
                      <a:endParaRPr>
                        <a:solidFill>
                          <a:srgbClr val="666666"/>
                        </a:solidFill>
                        <a:latin typeface="Roboto Mono"/>
                        <a:ea typeface="Roboto Mono"/>
                        <a:cs typeface="Roboto Mono"/>
                        <a:sym typeface="Roboto Mono"/>
                      </a:endParaRPr>
                    </a:p>
                    <a:p>
                      <a:pPr marL="0" lvl="0" indent="0" algn="r" rtl="0">
                        <a:spcBef>
                          <a:spcPts val="0"/>
                        </a:spcBef>
                        <a:spcAft>
                          <a:spcPts val="0"/>
                        </a:spcAft>
                        <a:buNone/>
                      </a:pPr>
                      <a:r>
                        <a:rPr lang="en-GB">
                          <a:solidFill>
                            <a:srgbClr val="666666"/>
                          </a:solidFill>
                          <a:latin typeface="Roboto Mono"/>
                          <a:ea typeface="Roboto Mono"/>
                          <a:cs typeface="Roboto Mono"/>
                          <a:sym typeface="Roboto Mono"/>
                        </a:rPr>
                        <a:t>5</a:t>
                      </a:r>
                      <a:endParaRPr>
                        <a:solidFill>
                          <a:srgbClr val="666666"/>
                        </a:solidFill>
                        <a:latin typeface="Roboto Mono"/>
                        <a:ea typeface="Roboto Mono"/>
                        <a:cs typeface="Roboto Mono"/>
                        <a:sym typeface="Roboto Mono"/>
                      </a:endParaRPr>
                    </a:p>
                    <a:p>
                      <a:pPr marL="0" lvl="0" indent="0" algn="r" rtl="0">
                        <a:spcBef>
                          <a:spcPts val="600"/>
                        </a:spcBef>
                        <a:spcAft>
                          <a:spcPts val="0"/>
                        </a:spcAft>
                        <a:buNone/>
                      </a:pPr>
                      <a:r>
                        <a:rPr lang="en-GB">
                          <a:solidFill>
                            <a:srgbClr val="666666"/>
                          </a:solidFill>
                          <a:latin typeface="Roboto Mono"/>
                          <a:ea typeface="Roboto Mono"/>
                          <a:cs typeface="Roboto Mono"/>
                          <a:sym typeface="Roboto Mono"/>
                        </a:rPr>
                        <a:t>6</a:t>
                      </a:r>
                      <a:endParaRPr>
                        <a:solidFill>
                          <a:srgbClr val="666666"/>
                        </a:solidFill>
                        <a:latin typeface="Roboto Mono"/>
                        <a:ea typeface="Roboto Mono"/>
                        <a:cs typeface="Roboto Mono"/>
                        <a:sym typeface="Roboto Mono"/>
                      </a:endParaRPr>
                    </a:p>
                  </a:txBody>
                  <a:tcPr marL="88900" marR="88900" marT="88900" marB="88900">
                    <a:lnL w="12700" cap="flat" cmpd="sng">
                      <a:solidFill>
                        <a:srgbClr val="FFFFFF">
                          <a:alpha val="0"/>
                        </a:srgbClr>
                      </a:solidFill>
                      <a:prstDash val="solid"/>
                      <a:round/>
                      <a:headEnd type="none" w="sm" len="sm"/>
                      <a:tailEnd type="none" w="sm" len="sm"/>
                    </a:lnL>
                    <a:lnR w="12700" cap="flat" cmpd="sng">
                      <a:solidFill>
                        <a:srgbClr val="FFFFFF">
                          <a:alpha val="0"/>
                        </a:srgbClr>
                      </a:solidFill>
                      <a:prstDash val="solid"/>
                      <a:round/>
                      <a:headEnd type="none" w="sm" len="sm"/>
                      <a:tailEnd type="none" w="sm" len="sm"/>
                    </a:lnR>
                    <a:lnT w="12700" cap="flat" cmpd="sng">
                      <a:solidFill>
                        <a:srgbClr val="FFFFFF">
                          <a:alpha val="0"/>
                        </a:srgbClr>
                      </a:solidFill>
                      <a:prstDash val="solid"/>
                      <a:round/>
                      <a:headEnd type="none" w="sm" len="sm"/>
                      <a:tailEnd type="none" w="sm" len="sm"/>
                    </a:lnT>
                    <a:lnB w="12700" cap="flat" cmpd="sng">
                      <a:solidFill>
                        <a:srgbClr val="FFFFFF">
                          <a:alpha val="0"/>
                        </a:srgbClr>
                      </a:solidFill>
                      <a:prstDash val="solid"/>
                      <a:round/>
                      <a:headEnd type="none" w="sm" len="sm"/>
                      <a:tailEnd type="none" w="sm" len="sm"/>
                    </a:lnB>
                    <a:solidFill>
                      <a:srgbClr val="EFEFEF"/>
                    </a:solidFill>
                  </a:tcPr>
                </a:tc>
                <a:tc>
                  <a:txBody>
                    <a:bodyPr/>
                    <a:lstStyle/>
                    <a:p>
                      <a:pPr marL="0" lvl="0" indent="0" algn="l" rtl="0">
                        <a:spcBef>
                          <a:spcPts val="0"/>
                        </a:spcBef>
                        <a:spcAft>
                          <a:spcPts val="0"/>
                        </a:spcAft>
                        <a:buNone/>
                      </a:pPr>
                      <a:r>
                        <a:rPr lang="en-GB">
                          <a:latin typeface="Roboto Mono"/>
                          <a:ea typeface="Roboto Mono"/>
                          <a:cs typeface="Roboto Mono"/>
                          <a:sym typeface="Roboto Mono"/>
                        </a:rPr>
                        <a:t>print("Enter a number:")</a:t>
                      </a:r>
                      <a:endParaRPr>
                        <a:latin typeface="Roboto Mono"/>
                        <a:ea typeface="Roboto Mono"/>
                        <a:cs typeface="Roboto Mono"/>
                        <a:sym typeface="Roboto Mono"/>
                      </a:endParaRPr>
                    </a:p>
                    <a:p>
                      <a:pPr marL="0" lvl="0" indent="0" algn="l" rtl="0">
                        <a:spcBef>
                          <a:spcPts val="0"/>
                        </a:spcBef>
                        <a:spcAft>
                          <a:spcPts val="0"/>
                        </a:spcAft>
                        <a:buNone/>
                      </a:pPr>
                      <a:r>
                        <a:rPr lang="en-GB">
                          <a:latin typeface="Roboto Mono"/>
                          <a:ea typeface="Roboto Mono"/>
                          <a:cs typeface="Roboto Mono"/>
                          <a:sym typeface="Roboto Mono"/>
                        </a:rPr>
                        <a:t>num = int(input())</a:t>
                      </a:r>
                      <a:endParaRPr>
                        <a:latin typeface="Roboto Mono"/>
                        <a:ea typeface="Roboto Mono"/>
                        <a:cs typeface="Roboto Mono"/>
                        <a:sym typeface="Roboto Mono"/>
                      </a:endParaRPr>
                    </a:p>
                    <a:p>
                      <a:pPr marL="0" lvl="0" indent="0" algn="l" rtl="0">
                        <a:spcBef>
                          <a:spcPts val="600"/>
                        </a:spcBef>
                        <a:spcAft>
                          <a:spcPts val="0"/>
                        </a:spcAft>
                        <a:buNone/>
                      </a:pPr>
                      <a:r>
                        <a:rPr lang="en-GB">
                          <a:latin typeface="Roboto Mono"/>
                          <a:ea typeface="Roboto Mono"/>
                          <a:cs typeface="Roboto Mono"/>
                          <a:sym typeface="Roboto Mono"/>
                        </a:rPr>
                        <a:t>while num &gt; 2:</a:t>
                      </a:r>
                      <a:endParaRPr>
                        <a:latin typeface="Roboto Mono"/>
                        <a:ea typeface="Roboto Mono"/>
                        <a:cs typeface="Roboto Mono"/>
                        <a:sym typeface="Roboto Mono"/>
                      </a:endParaRPr>
                    </a:p>
                    <a:p>
                      <a:pPr marL="0" lvl="0" indent="0" algn="l" rtl="0">
                        <a:spcBef>
                          <a:spcPts val="600"/>
                        </a:spcBef>
                        <a:spcAft>
                          <a:spcPts val="0"/>
                        </a:spcAft>
                        <a:buNone/>
                      </a:pPr>
                      <a:r>
                        <a:rPr lang="en-GB">
                          <a:latin typeface="Roboto Mono"/>
                          <a:ea typeface="Roboto Mono"/>
                          <a:cs typeface="Roboto Mono"/>
                          <a:sym typeface="Roboto Mono"/>
                        </a:rPr>
                        <a:t>  if num % 3 == 0:</a:t>
                      </a:r>
                      <a:endParaRPr>
                        <a:latin typeface="Roboto Mono"/>
                        <a:ea typeface="Roboto Mono"/>
                        <a:cs typeface="Roboto Mono"/>
                        <a:sym typeface="Roboto Mono"/>
                      </a:endParaRPr>
                    </a:p>
                    <a:p>
                      <a:pPr marL="0" lvl="0" indent="0" algn="l" rtl="0">
                        <a:spcBef>
                          <a:spcPts val="0"/>
                        </a:spcBef>
                        <a:spcAft>
                          <a:spcPts val="0"/>
                        </a:spcAft>
                        <a:buNone/>
                      </a:pPr>
                      <a:r>
                        <a:rPr lang="en-GB">
                          <a:latin typeface="Roboto Mono"/>
                          <a:ea typeface="Roboto Mono"/>
                          <a:cs typeface="Roboto Mono"/>
                          <a:sym typeface="Roboto Mono"/>
                        </a:rPr>
                        <a:t>    </a:t>
                      </a:r>
                      <a:r>
                        <a:rPr lang="en-GB">
                          <a:highlight>
                            <a:srgbClr val="FFFFFF"/>
                          </a:highlight>
                          <a:latin typeface="Roboto Mono"/>
                          <a:ea typeface="Roboto Mono"/>
                          <a:cs typeface="Roboto Mono"/>
                          <a:sym typeface="Roboto Mono"/>
                        </a:rPr>
                        <a:t>print(num)</a:t>
                      </a:r>
                      <a:r>
                        <a:rPr lang="en-GB">
                          <a:latin typeface="Roboto Mono"/>
                          <a:ea typeface="Roboto Mono"/>
                          <a:cs typeface="Roboto Mono"/>
                          <a:sym typeface="Roboto Mono"/>
                        </a:rPr>
                        <a:t> </a:t>
                      </a:r>
                      <a:endParaRPr>
                        <a:latin typeface="Roboto Mono"/>
                        <a:ea typeface="Roboto Mono"/>
                        <a:cs typeface="Roboto Mono"/>
                        <a:sym typeface="Roboto Mono"/>
                      </a:endParaRPr>
                    </a:p>
                    <a:p>
                      <a:pPr marL="0" lvl="0" indent="0" algn="l" rtl="0">
                        <a:spcBef>
                          <a:spcPts val="600"/>
                        </a:spcBef>
                        <a:spcAft>
                          <a:spcPts val="0"/>
                        </a:spcAft>
                        <a:buNone/>
                      </a:pPr>
                      <a:r>
                        <a:rPr lang="en-GB">
                          <a:latin typeface="Roboto Mono"/>
                          <a:ea typeface="Roboto Mono"/>
                          <a:cs typeface="Roboto Mono"/>
                          <a:sym typeface="Roboto Mono"/>
                        </a:rPr>
                        <a:t>  num = num - 1</a:t>
                      </a:r>
                      <a:endParaRPr>
                        <a:latin typeface="Roboto Mono"/>
                        <a:ea typeface="Roboto Mono"/>
                        <a:cs typeface="Roboto Mono"/>
                        <a:sym typeface="Roboto Mono"/>
                      </a:endParaRPr>
                    </a:p>
                  </a:txBody>
                  <a:tcPr marL="88900" marR="88900" marT="88900" marB="88900">
                    <a:lnL w="12700" cap="flat" cmpd="sng">
                      <a:solidFill>
                        <a:srgbClr val="FFFFFF">
                          <a:alpha val="0"/>
                        </a:srgbClr>
                      </a:solidFill>
                      <a:prstDash val="solid"/>
                      <a:round/>
                      <a:headEnd type="none" w="sm" len="sm"/>
                      <a:tailEnd type="none" w="sm" len="sm"/>
                    </a:lnL>
                    <a:lnR w="12700" cap="flat" cmpd="sng">
                      <a:solidFill>
                        <a:srgbClr val="FFFFFF">
                          <a:alpha val="0"/>
                        </a:srgbClr>
                      </a:solidFill>
                      <a:prstDash val="solid"/>
                      <a:round/>
                      <a:headEnd type="none" w="sm" len="sm"/>
                      <a:tailEnd type="none" w="sm" len="sm"/>
                    </a:lnR>
                    <a:lnT w="12700" cap="flat" cmpd="sng">
                      <a:solidFill>
                        <a:srgbClr val="FFFFFF">
                          <a:alpha val="0"/>
                        </a:srgbClr>
                      </a:solidFill>
                      <a:prstDash val="solid"/>
                      <a:round/>
                      <a:headEnd type="none" w="sm" len="sm"/>
                      <a:tailEnd type="none" w="sm" len="sm"/>
                    </a:lnT>
                    <a:lnB w="12700" cap="flat" cmpd="sng">
                      <a:solidFill>
                        <a:srgbClr val="FFFFFF">
                          <a:alpha val="0"/>
                        </a:srgbClr>
                      </a:solidFill>
                      <a:prstDash val="solid"/>
                      <a:round/>
                      <a:headEnd type="none" w="sm" len="sm"/>
                      <a:tailEnd type="none" w="sm" len="sm"/>
                    </a:lnB>
                    <a:solidFill>
                      <a:srgbClr val="D9D9D9"/>
                    </a:solidFill>
                  </a:tcPr>
                </a:tc>
                <a:extLst>
                  <a:ext uri="{0D108BD9-81ED-4DB2-BD59-A6C34878D82A}">
                    <a16:rowId xmlns:a16="http://schemas.microsoft.com/office/drawing/2014/main" val="10000"/>
                  </a:ext>
                </a:extLst>
              </a:tr>
            </a:tbl>
          </a:graphicData>
        </a:graphic>
      </p:graphicFrame>
      <p:sp>
        <p:nvSpPr>
          <p:cNvPr id="539" name="Google Shape;539;p47"/>
          <p:cNvSpPr txBox="1"/>
          <p:nvPr/>
        </p:nvSpPr>
        <p:spPr>
          <a:xfrm>
            <a:off x="310900" y="3085350"/>
            <a:ext cx="4096500" cy="17067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GB" sz="1600">
                <a:solidFill>
                  <a:schemeClr val="dk1"/>
                </a:solidFill>
                <a:latin typeface="Quicksand"/>
                <a:ea typeface="Quicksand"/>
                <a:cs typeface="Quicksand"/>
                <a:sym typeface="Quicksand"/>
              </a:rPr>
              <a:t>As the condition for line </a:t>
            </a:r>
            <a:r>
              <a:rPr lang="en-GB" sz="1600">
                <a:solidFill>
                  <a:schemeClr val="dk1"/>
                </a:solidFill>
                <a:latin typeface="Roboto Mono"/>
                <a:ea typeface="Roboto Mono"/>
                <a:cs typeface="Roboto Mono"/>
                <a:sym typeface="Roboto Mono"/>
              </a:rPr>
              <a:t>4</a:t>
            </a:r>
            <a:r>
              <a:rPr lang="en-GB" sz="1600">
                <a:solidFill>
                  <a:schemeClr val="dk1"/>
                </a:solidFill>
                <a:latin typeface="Quicksand"/>
                <a:ea typeface="Quicksand"/>
                <a:cs typeface="Quicksand"/>
                <a:sym typeface="Quicksand"/>
              </a:rPr>
              <a:t> was </a:t>
            </a:r>
            <a:r>
              <a:rPr lang="en-GB" sz="1600">
                <a:solidFill>
                  <a:schemeClr val="dk1"/>
                </a:solidFill>
                <a:latin typeface="Roboto Mono"/>
                <a:ea typeface="Roboto Mono"/>
                <a:cs typeface="Roboto Mono"/>
                <a:sym typeface="Roboto Mono"/>
              </a:rPr>
              <a:t>True</a:t>
            </a:r>
            <a:r>
              <a:rPr lang="en-GB" sz="1600">
                <a:solidFill>
                  <a:schemeClr val="dk1"/>
                </a:solidFill>
                <a:latin typeface="Quicksand"/>
                <a:ea typeface="Quicksand"/>
                <a:cs typeface="Quicksand"/>
                <a:sym typeface="Quicksand"/>
              </a:rPr>
              <a:t>, we step into the if statement.</a:t>
            </a:r>
            <a:endParaRPr sz="1600">
              <a:solidFill>
                <a:schemeClr val="dk1"/>
              </a:solidFill>
              <a:latin typeface="Quicksand"/>
              <a:ea typeface="Quicksand"/>
              <a:cs typeface="Quicksand"/>
              <a:sym typeface="Quicksand"/>
            </a:endParaRPr>
          </a:p>
          <a:p>
            <a:pPr marL="0" lvl="0" indent="0" algn="l" rtl="0">
              <a:lnSpc>
                <a:spcPct val="115000"/>
              </a:lnSpc>
              <a:spcBef>
                <a:spcPts val="1600"/>
              </a:spcBef>
              <a:spcAft>
                <a:spcPts val="0"/>
              </a:spcAft>
              <a:buNone/>
            </a:pPr>
            <a:r>
              <a:rPr lang="en-GB" sz="1600">
                <a:solidFill>
                  <a:schemeClr val="dk1"/>
                </a:solidFill>
                <a:latin typeface="Quicksand"/>
                <a:ea typeface="Quicksand"/>
                <a:cs typeface="Quicksand"/>
                <a:sym typeface="Quicksand"/>
              </a:rPr>
              <a:t>Line </a:t>
            </a:r>
            <a:r>
              <a:rPr lang="en-GB" sz="1600">
                <a:solidFill>
                  <a:schemeClr val="dk1"/>
                </a:solidFill>
                <a:latin typeface="Roboto Mono"/>
                <a:ea typeface="Roboto Mono"/>
                <a:cs typeface="Roboto Mono"/>
                <a:sym typeface="Roboto Mono"/>
              </a:rPr>
              <a:t>5</a:t>
            </a:r>
            <a:r>
              <a:rPr lang="en-GB" sz="1600">
                <a:solidFill>
                  <a:schemeClr val="dk1"/>
                </a:solidFill>
                <a:latin typeface="Quicksand"/>
                <a:ea typeface="Quicksand"/>
                <a:cs typeface="Quicksand"/>
                <a:sym typeface="Quicksand"/>
              </a:rPr>
              <a:t> produces an output so we record it on the table. </a:t>
            </a:r>
            <a:endParaRPr sz="1600">
              <a:solidFill>
                <a:schemeClr val="dk1"/>
              </a:solidFill>
              <a:latin typeface="Quicksand"/>
              <a:ea typeface="Quicksand"/>
              <a:cs typeface="Quicksand"/>
              <a:sym typeface="Quicksand"/>
            </a:endParaRPr>
          </a:p>
          <a:p>
            <a:pPr marL="0" lvl="0" indent="0" algn="l" rtl="0">
              <a:lnSpc>
                <a:spcPct val="115000"/>
              </a:lnSpc>
              <a:spcBef>
                <a:spcPts val="1600"/>
              </a:spcBef>
              <a:spcAft>
                <a:spcPts val="1600"/>
              </a:spcAft>
              <a:buNone/>
            </a:pPr>
            <a:endParaRPr sz="1600">
              <a:solidFill>
                <a:schemeClr val="dk1"/>
              </a:solidFill>
              <a:latin typeface="Quicksand"/>
              <a:ea typeface="Quicksand"/>
              <a:cs typeface="Quicksand"/>
              <a:sym typeface="Quicksand"/>
            </a:endParaRP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Shape 543"/>
        <p:cNvGrpSpPr/>
        <p:nvPr/>
      </p:nvGrpSpPr>
      <p:grpSpPr>
        <a:xfrm>
          <a:off x="0" y="0"/>
          <a:ext cx="0" cy="0"/>
          <a:chOff x="0" y="0"/>
          <a:chExt cx="0" cy="0"/>
        </a:xfrm>
      </p:grpSpPr>
      <p:sp>
        <p:nvSpPr>
          <p:cNvPr id="544" name="Google Shape;544;p48"/>
          <p:cNvSpPr txBox="1">
            <a:spLocks noGrp="1"/>
          </p:cNvSpPr>
          <p:nvPr>
            <p:ph type="title"/>
          </p:nvPr>
        </p:nvSpPr>
        <p:spPr>
          <a:xfrm>
            <a:off x="311400" y="314100"/>
            <a:ext cx="8521200" cy="6981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GB"/>
              <a:t>Trace table example</a:t>
            </a:r>
            <a:endParaRPr/>
          </a:p>
        </p:txBody>
      </p:sp>
      <p:sp>
        <p:nvSpPr>
          <p:cNvPr id="545" name="Google Shape;545;p48"/>
          <p:cNvSpPr txBox="1">
            <a:spLocks noGrp="1"/>
          </p:cNvSpPr>
          <p:nvPr>
            <p:ph type="subTitle" idx="3"/>
          </p:nvPr>
        </p:nvSpPr>
        <p:spPr>
          <a:xfrm>
            <a:off x="5257800" y="0"/>
            <a:ext cx="3564900" cy="314100"/>
          </a:xfrm>
          <a:prstGeom prst="rect">
            <a:avLst/>
          </a:prstGeom>
        </p:spPr>
        <p:txBody>
          <a:bodyPr spcFirstLastPara="1" wrap="square" lIns="91425" tIns="91425" rIns="0" bIns="91425" anchor="ctr" anchorCtr="0">
            <a:noAutofit/>
          </a:bodyPr>
          <a:lstStyle/>
          <a:p>
            <a:pPr marL="0" lvl="0" indent="0" algn="r" rtl="0">
              <a:spcBef>
                <a:spcPts val="0"/>
              </a:spcBef>
              <a:spcAft>
                <a:spcPts val="0"/>
              </a:spcAft>
              <a:buNone/>
            </a:pPr>
            <a:r>
              <a:rPr lang="en-GB"/>
              <a:t>Activity 1</a:t>
            </a:r>
            <a:endParaRPr/>
          </a:p>
        </p:txBody>
      </p:sp>
      <p:graphicFrame>
        <p:nvGraphicFramePr>
          <p:cNvPr id="546" name="Google Shape;546;p48"/>
          <p:cNvGraphicFramePr/>
          <p:nvPr/>
        </p:nvGraphicFramePr>
        <p:xfrm>
          <a:off x="4736600" y="1168925"/>
          <a:ext cx="4096500" cy="3627120"/>
        </p:xfrm>
        <a:graphic>
          <a:graphicData uri="http://schemas.openxmlformats.org/drawingml/2006/table">
            <a:tbl>
              <a:tblPr>
                <a:noFill/>
                <a:tableStyleId>{94A2C3CD-9DE3-408E-9214-E9A0C8484E3C}</a:tableStyleId>
              </a:tblPr>
              <a:tblGrid>
                <a:gridCol w="521325">
                  <a:extLst>
                    <a:ext uri="{9D8B030D-6E8A-4147-A177-3AD203B41FA5}">
                      <a16:colId xmlns:a16="http://schemas.microsoft.com/office/drawing/2014/main" val="20000"/>
                    </a:ext>
                  </a:extLst>
                </a:gridCol>
                <a:gridCol w="1266875">
                  <a:extLst>
                    <a:ext uri="{9D8B030D-6E8A-4147-A177-3AD203B41FA5}">
                      <a16:colId xmlns:a16="http://schemas.microsoft.com/office/drawing/2014/main" val="20001"/>
                    </a:ext>
                  </a:extLst>
                </a:gridCol>
                <a:gridCol w="1284175">
                  <a:extLst>
                    <a:ext uri="{9D8B030D-6E8A-4147-A177-3AD203B41FA5}">
                      <a16:colId xmlns:a16="http://schemas.microsoft.com/office/drawing/2014/main" val="20002"/>
                    </a:ext>
                  </a:extLst>
                </a:gridCol>
                <a:gridCol w="1024125">
                  <a:extLst>
                    <a:ext uri="{9D8B030D-6E8A-4147-A177-3AD203B41FA5}">
                      <a16:colId xmlns:a16="http://schemas.microsoft.com/office/drawing/2014/main" val="20003"/>
                    </a:ext>
                  </a:extLst>
                </a:gridCol>
              </a:tblGrid>
              <a:tr h="189500">
                <a:tc>
                  <a:txBody>
                    <a:bodyPr/>
                    <a:lstStyle/>
                    <a:p>
                      <a:pPr marL="0" lvl="0" indent="0" algn="ctr" rtl="0">
                        <a:lnSpc>
                          <a:spcPct val="100000"/>
                        </a:lnSpc>
                        <a:spcBef>
                          <a:spcPts val="0"/>
                        </a:spcBef>
                        <a:spcAft>
                          <a:spcPts val="0"/>
                        </a:spcAft>
                        <a:buNone/>
                      </a:pPr>
                      <a:r>
                        <a:rPr lang="en-GB">
                          <a:latin typeface="Quicksand"/>
                          <a:ea typeface="Quicksand"/>
                          <a:cs typeface="Quicksand"/>
                          <a:sym typeface="Quicksand"/>
                        </a:rPr>
                        <a:t>Line</a:t>
                      </a:r>
                      <a:endParaRPr>
                        <a:latin typeface="Quicksand"/>
                        <a:ea typeface="Quicksand"/>
                        <a:cs typeface="Quicksand"/>
                        <a:sym typeface="Quicksand"/>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solidFill>
                      <a:srgbClr val="D9D9D9"/>
                    </a:solidFill>
                  </a:tcPr>
                </a:tc>
                <a:tc>
                  <a:txBody>
                    <a:bodyPr/>
                    <a:lstStyle/>
                    <a:p>
                      <a:pPr marL="0" lvl="0" indent="0" algn="ctr" rtl="0">
                        <a:lnSpc>
                          <a:spcPct val="100000"/>
                        </a:lnSpc>
                        <a:spcBef>
                          <a:spcPts val="0"/>
                        </a:spcBef>
                        <a:spcAft>
                          <a:spcPts val="0"/>
                        </a:spcAft>
                        <a:buNone/>
                      </a:pPr>
                      <a:r>
                        <a:rPr lang="en-GB">
                          <a:latin typeface="Roboto Mono"/>
                          <a:ea typeface="Roboto Mono"/>
                          <a:cs typeface="Roboto Mono"/>
                          <a:sym typeface="Roboto Mono"/>
                        </a:rPr>
                        <a:t>num</a:t>
                      </a: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solidFill>
                      <a:srgbClr val="D9D9D9"/>
                    </a:solidFill>
                  </a:tcPr>
                </a:tc>
                <a:tc>
                  <a:txBody>
                    <a:bodyPr/>
                    <a:lstStyle/>
                    <a:p>
                      <a:pPr marL="0" marR="0" lvl="0" indent="0" algn="ctr" rtl="0">
                        <a:lnSpc>
                          <a:spcPct val="100000"/>
                        </a:lnSpc>
                        <a:spcBef>
                          <a:spcPts val="0"/>
                        </a:spcBef>
                        <a:spcAft>
                          <a:spcPts val="0"/>
                        </a:spcAft>
                        <a:buNone/>
                      </a:pPr>
                      <a:r>
                        <a:rPr lang="en-GB" b="1">
                          <a:latin typeface="Quicksand"/>
                          <a:ea typeface="Quicksand"/>
                          <a:cs typeface="Quicksand"/>
                          <a:sym typeface="Quicksand"/>
                        </a:rPr>
                        <a:t>Condition</a:t>
                      </a:r>
                      <a:endParaRPr b="1">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solidFill>
                      <a:srgbClr val="D9D9D9"/>
                    </a:solidFill>
                  </a:tcPr>
                </a:tc>
                <a:tc>
                  <a:txBody>
                    <a:bodyPr/>
                    <a:lstStyle/>
                    <a:p>
                      <a:pPr marL="0" marR="0" lvl="0" indent="0" algn="ctr" rtl="0">
                        <a:lnSpc>
                          <a:spcPct val="100000"/>
                        </a:lnSpc>
                        <a:spcBef>
                          <a:spcPts val="0"/>
                        </a:spcBef>
                        <a:spcAft>
                          <a:spcPts val="0"/>
                        </a:spcAft>
                        <a:buNone/>
                      </a:pPr>
                      <a:r>
                        <a:rPr lang="en-GB" b="1">
                          <a:latin typeface="Quicksand"/>
                          <a:ea typeface="Quicksand"/>
                          <a:cs typeface="Quicksand"/>
                          <a:sym typeface="Quicksand"/>
                        </a:rPr>
                        <a:t>Output</a:t>
                      </a:r>
                      <a:endParaRPr b="1">
                        <a:latin typeface="Quicksand"/>
                        <a:ea typeface="Quicksand"/>
                        <a:cs typeface="Quicksand"/>
                        <a:sym typeface="Quicksand"/>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solidFill>
                      <a:srgbClr val="D9D9D9"/>
                    </a:solidFill>
                  </a:tcPr>
                </a:tc>
                <a:extLst>
                  <a:ext uri="{0D108BD9-81ED-4DB2-BD59-A6C34878D82A}">
                    <a16:rowId xmlns:a16="http://schemas.microsoft.com/office/drawing/2014/main" val="10000"/>
                  </a:ext>
                </a:extLst>
              </a:tr>
              <a:tr h="213350">
                <a:tc>
                  <a:txBody>
                    <a:bodyPr/>
                    <a:lstStyle/>
                    <a:p>
                      <a:pPr marL="0" lvl="0" indent="0" algn="ctr" rtl="0">
                        <a:spcBef>
                          <a:spcPts val="0"/>
                        </a:spcBef>
                        <a:spcAft>
                          <a:spcPts val="0"/>
                        </a:spcAft>
                        <a:buNone/>
                      </a:pPr>
                      <a:r>
                        <a:rPr lang="en-GB">
                          <a:latin typeface="Roboto Mono"/>
                          <a:ea typeface="Roboto Mono"/>
                          <a:cs typeface="Roboto Mono"/>
                          <a:sym typeface="Roboto Mono"/>
                        </a:rPr>
                        <a:t>2</a:t>
                      </a: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r>
                        <a:rPr lang="en-GB">
                          <a:latin typeface="Roboto Mono"/>
                          <a:ea typeface="Roboto Mono"/>
                          <a:cs typeface="Roboto Mono"/>
                          <a:sym typeface="Roboto Mono"/>
                        </a:rPr>
                        <a:t>6</a:t>
                      </a: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00000"/>
                        </a:lnSpc>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00000"/>
                        </a:lnSpc>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extLst>
                  <a:ext uri="{0D108BD9-81ED-4DB2-BD59-A6C34878D82A}">
                    <a16:rowId xmlns:a16="http://schemas.microsoft.com/office/drawing/2014/main" val="10001"/>
                  </a:ext>
                </a:extLst>
              </a:tr>
              <a:tr h="213350">
                <a:tc>
                  <a:txBody>
                    <a:bodyPr/>
                    <a:lstStyle/>
                    <a:p>
                      <a:pPr marL="0" lvl="0" indent="0" algn="ctr" rtl="0">
                        <a:spcBef>
                          <a:spcPts val="0"/>
                        </a:spcBef>
                        <a:spcAft>
                          <a:spcPts val="0"/>
                        </a:spcAft>
                        <a:buNone/>
                      </a:pPr>
                      <a:r>
                        <a:rPr lang="en-GB">
                          <a:latin typeface="Roboto Mono"/>
                          <a:ea typeface="Roboto Mono"/>
                          <a:cs typeface="Roboto Mono"/>
                          <a:sym typeface="Roboto Mono"/>
                        </a:rPr>
                        <a:t>3</a:t>
                      </a: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r>
                        <a:rPr lang="en-GB">
                          <a:latin typeface="Roboto Mono"/>
                          <a:ea typeface="Roboto Mono"/>
                          <a:cs typeface="Roboto Mono"/>
                          <a:sym typeface="Roboto Mono"/>
                        </a:rPr>
                        <a:t>True</a:t>
                      </a: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extLst>
                  <a:ext uri="{0D108BD9-81ED-4DB2-BD59-A6C34878D82A}">
                    <a16:rowId xmlns:a16="http://schemas.microsoft.com/office/drawing/2014/main" val="10002"/>
                  </a:ext>
                </a:extLst>
              </a:tr>
              <a:tr h="213350">
                <a:tc>
                  <a:txBody>
                    <a:bodyPr/>
                    <a:lstStyle/>
                    <a:p>
                      <a:pPr marL="0" lvl="0" indent="0" algn="ctr" rtl="0">
                        <a:spcBef>
                          <a:spcPts val="0"/>
                        </a:spcBef>
                        <a:spcAft>
                          <a:spcPts val="0"/>
                        </a:spcAft>
                        <a:buNone/>
                      </a:pPr>
                      <a:r>
                        <a:rPr lang="en-GB">
                          <a:latin typeface="Roboto Mono"/>
                          <a:ea typeface="Roboto Mono"/>
                          <a:cs typeface="Roboto Mono"/>
                          <a:sym typeface="Roboto Mono"/>
                        </a:rPr>
                        <a:t>4</a:t>
                      </a: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00000"/>
                        </a:lnSpc>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r>
                        <a:rPr lang="en-GB">
                          <a:latin typeface="Roboto Mono"/>
                          <a:ea typeface="Roboto Mono"/>
                          <a:cs typeface="Roboto Mono"/>
                          <a:sym typeface="Roboto Mono"/>
                        </a:rPr>
                        <a:t>True</a:t>
                      </a: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extLst>
                  <a:ext uri="{0D108BD9-81ED-4DB2-BD59-A6C34878D82A}">
                    <a16:rowId xmlns:a16="http://schemas.microsoft.com/office/drawing/2014/main" val="10003"/>
                  </a:ext>
                </a:extLst>
              </a:tr>
              <a:tr h="213350">
                <a:tc>
                  <a:txBody>
                    <a:bodyPr/>
                    <a:lstStyle/>
                    <a:p>
                      <a:pPr marL="0" lvl="0" indent="0" algn="ctr" rtl="0">
                        <a:spcBef>
                          <a:spcPts val="0"/>
                        </a:spcBef>
                        <a:spcAft>
                          <a:spcPts val="0"/>
                        </a:spcAft>
                        <a:buNone/>
                      </a:pPr>
                      <a:r>
                        <a:rPr lang="en-GB">
                          <a:latin typeface="Roboto Mono"/>
                          <a:ea typeface="Roboto Mono"/>
                          <a:cs typeface="Roboto Mono"/>
                          <a:sym typeface="Roboto Mono"/>
                        </a:rPr>
                        <a:t>5</a:t>
                      </a: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00000"/>
                        </a:lnSpc>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r>
                        <a:rPr lang="en-GB">
                          <a:latin typeface="Roboto Mono"/>
                          <a:ea typeface="Roboto Mono"/>
                          <a:cs typeface="Roboto Mono"/>
                          <a:sym typeface="Roboto Mono"/>
                        </a:rPr>
                        <a:t>6</a:t>
                      </a: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extLst>
                  <a:ext uri="{0D108BD9-81ED-4DB2-BD59-A6C34878D82A}">
                    <a16:rowId xmlns:a16="http://schemas.microsoft.com/office/drawing/2014/main" val="10004"/>
                  </a:ext>
                </a:extLst>
              </a:tr>
              <a:tr h="213350">
                <a:tc>
                  <a:txBody>
                    <a:bodyPr/>
                    <a:lstStyle/>
                    <a:p>
                      <a:pPr marL="0" lvl="0" indent="0" algn="ctr" rtl="0">
                        <a:spcBef>
                          <a:spcPts val="0"/>
                        </a:spcBef>
                        <a:spcAft>
                          <a:spcPts val="0"/>
                        </a:spcAft>
                        <a:buNone/>
                      </a:pPr>
                      <a:r>
                        <a:rPr lang="en-GB">
                          <a:latin typeface="Roboto Mono"/>
                          <a:ea typeface="Roboto Mono"/>
                          <a:cs typeface="Roboto Mono"/>
                          <a:sym typeface="Roboto Mono"/>
                        </a:rPr>
                        <a:t>6</a:t>
                      </a: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r>
                        <a:rPr lang="en-GB">
                          <a:latin typeface="Roboto Mono"/>
                          <a:ea typeface="Roboto Mono"/>
                          <a:cs typeface="Roboto Mono"/>
                          <a:sym typeface="Roboto Mono"/>
                        </a:rPr>
                        <a:t>5</a:t>
                      </a: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00000"/>
                        </a:lnSpc>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extLst>
                  <a:ext uri="{0D108BD9-81ED-4DB2-BD59-A6C34878D82A}">
                    <a16:rowId xmlns:a16="http://schemas.microsoft.com/office/drawing/2014/main" val="10005"/>
                  </a:ext>
                </a:extLst>
              </a:tr>
              <a:tr h="213350">
                <a:tc>
                  <a:txBody>
                    <a:bodyPr/>
                    <a:lstStyle/>
                    <a:p>
                      <a:pPr marL="0" lvl="0" indent="0" algn="ctr" rtl="0">
                        <a:spcBef>
                          <a:spcPts val="0"/>
                        </a:spcBef>
                        <a:spcAft>
                          <a:spcPts val="0"/>
                        </a:spcAft>
                        <a:buNone/>
                      </a:pPr>
                      <a:r>
                        <a:rPr lang="en-GB">
                          <a:latin typeface="Roboto Mono"/>
                          <a:ea typeface="Roboto Mono"/>
                          <a:cs typeface="Roboto Mono"/>
                          <a:sym typeface="Roboto Mono"/>
                        </a:rPr>
                        <a:t>3</a:t>
                      </a: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00000"/>
                        </a:lnSpc>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r>
                        <a:rPr lang="en-GB">
                          <a:latin typeface="Roboto Mono"/>
                          <a:ea typeface="Roboto Mono"/>
                          <a:cs typeface="Roboto Mono"/>
                          <a:sym typeface="Roboto Mono"/>
                        </a:rPr>
                        <a:t>True</a:t>
                      </a: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extLst>
                  <a:ext uri="{0D108BD9-81ED-4DB2-BD59-A6C34878D82A}">
                    <a16:rowId xmlns:a16="http://schemas.microsoft.com/office/drawing/2014/main" val="10006"/>
                  </a:ext>
                </a:extLst>
              </a:tr>
              <a:tr h="213350">
                <a:tc>
                  <a:txBody>
                    <a:bodyPr/>
                    <a:lstStyle/>
                    <a:p>
                      <a:pPr marL="0" lvl="0" indent="0" algn="ctr" rtl="0">
                        <a:spcBef>
                          <a:spcPts val="0"/>
                        </a:spcBef>
                        <a:spcAft>
                          <a:spcPts val="0"/>
                        </a:spcAft>
                        <a:buNone/>
                      </a:pPr>
                      <a:r>
                        <a:rPr lang="en-GB">
                          <a:latin typeface="Roboto Mono"/>
                          <a:ea typeface="Roboto Mono"/>
                          <a:cs typeface="Roboto Mono"/>
                          <a:sym typeface="Roboto Mono"/>
                        </a:rPr>
                        <a:t>4</a:t>
                      </a: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00000"/>
                        </a:lnSpc>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r>
                        <a:rPr lang="en-GB">
                          <a:latin typeface="Roboto Mono"/>
                          <a:ea typeface="Roboto Mono"/>
                          <a:cs typeface="Roboto Mono"/>
                          <a:sym typeface="Roboto Mono"/>
                        </a:rPr>
                        <a:t>False</a:t>
                      </a: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extLst>
                  <a:ext uri="{0D108BD9-81ED-4DB2-BD59-A6C34878D82A}">
                    <a16:rowId xmlns:a16="http://schemas.microsoft.com/office/drawing/2014/main" val="10007"/>
                  </a:ext>
                </a:extLst>
              </a:tr>
              <a:tr h="213350">
                <a:tc>
                  <a:txBody>
                    <a:bodyPr/>
                    <a:lstStyle/>
                    <a:p>
                      <a:pPr marL="0" lvl="0" indent="0" algn="ctr" rtl="0">
                        <a:spcBef>
                          <a:spcPts val="0"/>
                        </a:spcBef>
                        <a:spcAft>
                          <a:spcPts val="0"/>
                        </a:spcAft>
                        <a:buNone/>
                      </a:pPr>
                      <a:r>
                        <a:rPr lang="en-GB">
                          <a:latin typeface="Roboto Mono"/>
                          <a:ea typeface="Roboto Mono"/>
                          <a:cs typeface="Roboto Mono"/>
                          <a:sym typeface="Roboto Mono"/>
                        </a:rPr>
                        <a:t>6</a:t>
                      </a: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r>
                        <a:rPr lang="en-GB">
                          <a:latin typeface="Roboto Mono"/>
                          <a:ea typeface="Roboto Mono"/>
                          <a:cs typeface="Roboto Mono"/>
                          <a:sym typeface="Roboto Mono"/>
                        </a:rPr>
                        <a:t>4</a:t>
                      </a: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00000"/>
                        </a:lnSpc>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extLst>
                  <a:ext uri="{0D108BD9-81ED-4DB2-BD59-A6C34878D82A}">
                    <a16:rowId xmlns:a16="http://schemas.microsoft.com/office/drawing/2014/main" val="10008"/>
                  </a:ext>
                </a:extLst>
              </a:tr>
              <a:tr h="213350">
                <a:tc>
                  <a:txBody>
                    <a:bodyPr/>
                    <a:lstStyle/>
                    <a:p>
                      <a:pPr marL="0" lvl="0" indent="0" algn="ctr" rtl="0">
                        <a:spcBef>
                          <a:spcPts val="0"/>
                        </a:spcBef>
                        <a:spcAft>
                          <a:spcPts val="0"/>
                        </a:spcAft>
                        <a:buNone/>
                      </a:pPr>
                      <a:r>
                        <a:rPr lang="en-GB">
                          <a:latin typeface="Roboto Mono"/>
                          <a:ea typeface="Roboto Mono"/>
                          <a:cs typeface="Roboto Mono"/>
                          <a:sym typeface="Roboto Mono"/>
                        </a:rPr>
                        <a:t>3</a:t>
                      </a: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00000"/>
                        </a:lnSpc>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r>
                        <a:rPr lang="en-GB">
                          <a:latin typeface="Roboto Mono"/>
                          <a:ea typeface="Roboto Mono"/>
                          <a:cs typeface="Roboto Mono"/>
                          <a:sym typeface="Roboto Mono"/>
                        </a:rPr>
                        <a:t>True</a:t>
                      </a: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extLst>
                  <a:ext uri="{0D108BD9-81ED-4DB2-BD59-A6C34878D82A}">
                    <a16:rowId xmlns:a16="http://schemas.microsoft.com/office/drawing/2014/main" val="10009"/>
                  </a:ext>
                </a:extLst>
              </a:tr>
              <a:tr h="213350">
                <a:tc>
                  <a:txBody>
                    <a:bodyPr/>
                    <a:lstStyle/>
                    <a:p>
                      <a:pPr marL="0" lvl="0" indent="0" algn="ctr" rtl="0">
                        <a:spcBef>
                          <a:spcPts val="0"/>
                        </a:spcBef>
                        <a:spcAft>
                          <a:spcPts val="0"/>
                        </a:spcAft>
                        <a:buNone/>
                      </a:pPr>
                      <a:r>
                        <a:rPr lang="en-GB">
                          <a:latin typeface="Roboto Mono"/>
                          <a:ea typeface="Roboto Mono"/>
                          <a:cs typeface="Roboto Mono"/>
                          <a:sym typeface="Roboto Mono"/>
                        </a:rPr>
                        <a:t>4</a:t>
                      </a: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00000"/>
                        </a:lnSpc>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r>
                        <a:rPr lang="en-GB">
                          <a:latin typeface="Roboto Mono"/>
                          <a:ea typeface="Roboto Mono"/>
                          <a:cs typeface="Roboto Mono"/>
                          <a:sym typeface="Roboto Mono"/>
                        </a:rPr>
                        <a:t>False</a:t>
                      </a: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extLst>
                  <a:ext uri="{0D108BD9-81ED-4DB2-BD59-A6C34878D82A}">
                    <a16:rowId xmlns:a16="http://schemas.microsoft.com/office/drawing/2014/main" val="10010"/>
                  </a:ext>
                </a:extLst>
              </a:tr>
              <a:tr h="213350">
                <a:tc>
                  <a:txBody>
                    <a:bodyPr/>
                    <a:lstStyle/>
                    <a:p>
                      <a:pPr marL="0" lvl="0" indent="0" algn="ctr" rtl="0">
                        <a:spcBef>
                          <a:spcPts val="0"/>
                        </a:spcBef>
                        <a:spcAft>
                          <a:spcPts val="0"/>
                        </a:spcAft>
                        <a:buNone/>
                      </a:pPr>
                      <a:r>
                        <a:rPr lang="en-GB">
                          <a:latin typeface="Roboto Mono"/>
                          <a:ea typeface="Roboto Mono"/>
                          <a:cs typeface="Roboto Mono"/>
                          <a:sym typeface="Roboto Mono"/>
                        </a:rPr>
                        <a:t>6</a:t>
                      </a: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r>
                        <a:rPr lang="en-GB">
                          <a:latin typeface="Roboto Mono"/>
                          <a:ea typeface="Roboto Mono"/>
                          <a:cs typeface="Roboto Mono"/>
                          <a:sym typeface="Roboto Mono"/>
                        </a:rPr>
                        <a:t>3</a:t>
                      </a: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00000"/>
                        </a:lnSpc>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extLst>
                  <a:ext uri="{0D108BD9-81ED-4DB2-BD59-A6C34878D82A}">
                    <a16:rowId xmlns:a16="http://schemas.microsoft.com/office/drawing/2014/main" val="10011"/>
                  </a:ext>
                </a:extLst>
              </a:tr>
              <a:tr h="213350">
                <a:tc>
                  <a:txBody>
                    <a:bodyPr/>
                    <a:lstStyle/>
                    <a:p>
                      <a:pPr marL="0" lvl="0" indent="0" algn="ctr" rtl="0">
                        <a:spcBef>
                          <a:spcPts val="0"/>
                        </a:spcBef>
                        <a:spcAft>
                          <a:spcPts val="0"/>
                        </a:spcAft>
                        <a:buNone/>
                      </a:pPr>
                      <a:r>
                        <a:rPr lang="en-GB">
                          <a:latin typeface="Roboto Mono"/>
                          <a:ea typeface="Roboto Mono"/>
                          <a:cs typeface="Roboto Mono"/>
                          <a:sym typeface="Roboto Mono"/>
                        </a:rPr>
                        <a:t>3</a:t>
                      </a: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00000"/>
                        </a:lnSpc>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r>
                        <a:rPr lang="en-GB">
                          <a:latin typeface="Roboto Mono"/>
                          <a:ea typeface="Roboto Mono"/>
                          <a:cs typeface="Roboto Mono"/>
                          <a:sym typeface="Roboto Mono"/>
                        </a:rPr>
                        <a:t>True</a:t>
                      </a: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extLst>
                  <a:ext uri="{0D108BD9-81ED-4DB2-BD59-A6C34878D82A}">
                    <a16:rowId xmlns:a16="http://schemas.microsoft.com/office/drawing/2014/main" val="10012"/>
                  </a:ext>
                </a:extLst>
              </a:tr>
              <a:tr h="213350">
                <a:tc>
                  <a:txBody>
                    <a:bodyPr/>
                    <a:lstStyle/>
                    <a:p>
                      <a:pPr marL="0" lvl="0" indent="0" algn="ctr" rtl="0">
                        <a:spcBef>
                          <a:spcPts val="0"/>
                        </a:spcBef>
                        <a:spcAft>
                          <a:spcPts val="0"/>
                        </a:spcAft>
                        <a:buNone/>
                      </a:pPr>
                      <a:r>
                        <a:rPr lang="en-GB">
                          <a:latin typeface="Roboto Mono"/>
                          <a:ea typeface="Roboto Mono"/>
                          <a:cs typeface="Roboto Mono"/>
                          <a:sym typeface="Roboto Mono"/>
                        </a:rPr>
                        <a:t>4</a:t>
                      </a: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00000"/>
                        </a:lnSpc>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r>
                        <a:rPr lang="en-GB">
                          <a:latin typeface="Roboto Mono"/>
                          <a:ea typeface="Roboto Mono"/>
                          <a:cs typeface="Roboto Mono"/>
                          <a:sym typeface="Roboto Mono"/>
                        </a:rPr>
                        <a:t>True</a:t>
                      </a: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extLst>
                  <a:ext uri="{0D108BD9-81ED-4DB2-BD59-A6C34878D82A}">
                    <a16:rowId xmlns:a16="http://schemas.microsoft.com/office/drawing/2014/main" val="10013"/>
                  </a:ext>
                </a:extLst>
              </a:tr>
              <a:tr h="213350">
                <a:tc>
                  <a:txBody>
                    <a:bodyPr/>
                    <a:lstStyle/>
                    <a:p>
                      <a:pPr marL="0" lvl="0" indent="0" algn="ctr" rtl="0">
                        <a:spcBef>
                          <a:spcPts val="0"/>
                        </a:spcBef>
                        <a:spcAft>
                          <a:spcPts val="0"/>
                        </a:spcAft>
                        <a:buNone/>
                      </a:pPr>
                      <a:r>
                        <a:rPr lang="en-GB">
                          <a:latin typeface="Roboto Mono"/>
                          <a:ea typeface="Roboto Mono"/>
                          <a:cs typeface="Roboto Mono"/>
                          <a:sym typeface="Roboto Mono"/>
                        </a:rPr>
                        <a:t>5</a:t>
                      </a: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00000"/>
                        </a:lnSpc>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00000"/>
                        </a:lnSpc>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r>
                        <a:rPr lang="en-GB">
                          <a:latin typeface="Roboto Mono"/>
                          <a:ea typeface="Roboto Mono"/>
                          <a:cs typeface="Roboto Mono"/>
                          <a:sym typeface="Roboto Mono"/>
                        </a:rPr>
                        <a:t>3</a:t>
                      </a: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extLst>
                  <a:ext uri="{0D108BD9-81ED-4DB2-BD59-A6C34878D82A}">
                    <a16:rowId xmlns:a16="http://schemas.microsoft.com/office/drawing/2014/main" val="10014"/>
                  </a:ext>
                </a:extLst>
              </a:tr>
              <a:tr h="213350">
                <a:tc>
                  <a:txBody>
                    <a:bodyPr/>
                    <a:lstStyle/>
                    <a:p>
                      <a:pPr marL="0" lvl="0" indent="0" algn="ctr" rtl="0">
                        <a:spcBef>
                          <a:spcPts val="0"/>
                        </a:spcBef>
                        <a:spcAft>
                          <a:spcPts val="0"/>
                        </a:spcAft>
                        <a:buNone/>
                      </a:pPr>
                      <a:r>
                        <a:rPr lang="en-GB">
                          <a:latin typeface="Roboto Mono"/>
                          <a:ea typeface="Roboto Mono"/>
                          <a:cs typeface="Roboto Mono"/>
                          <a:sym typeface="Roboto Mono"/>
                        </a:rPr>
                        <a:t>6</a:t>
                      </a: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r>
                        <a:rPr lang="en-GB">
                          <a:latin typeface="Roboto Mono"/>
                          <a:ea typeface="Roboto Mono"/>
                          <a:cs typeface="Roboto Mono"/>
                          <a:sym typeface="Roboto Mono"/>
                        </a:rPr>
                        <a:t>2</a:t>
                      </a: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00000"/>
                        </a:lnSpc>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extLst>
                  <a:ext uri="{0D108BD9-81ED-4DB2-BD59-A6C34878D82A}">
                    <a16:rowId xmlns:a16="http://schemas.microsoft.com/office/drawing/2014/main" val="10015"/>
                  </a:ext>
                </a:extLst>
              </a:tr>
              <a:tr h="213350">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00000"/>
                        </a:lnSpc>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00000"/>
                        </a:lnSpc>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extLst>
                  <a:ext uri="{0D108BD9-81ED-4DB2-BD59-A6C34878D82A}">
                    <a16:rowId xmlns:a16="http://schemas.microsoft.com/office/drawing/2014/main" val="10016"/>
                  </a:ext>
                </a:extLst>
              </a:tr>
            </a:tbl>
          </a:graphicData>
        </a:graphic>
      </p:graphicFrame>
      <p:graphicFrame>
        <p:nvGraphicFramePr>
          <p:cNvPr id="547" name="Google Shape;547;p48"/>
          <p:cNvGraphicFramePr/>
          <p:nvPr/>
        </p:nvGraphicFramePr>
        <p:xfrm>
          <a:off x="310900" y="1168925"/>
          <a:ext cx="4111700" cy="1686560"/>
        </p:xfrm>
        <a:graphic>
          <a:graphicData uri="http://schemas.openxmlformats.org/drawingml/2006/table">
            <a:tbl>
              <a:tblPr>
                <a:noFill/>
                <a:tableStyleId>{7304AA0F-B8CD-4632-B2D9-FE46D024B69D}</a:tableStyleId>
              </a:tblPr>
              <a:tblGrid>
                <a:gridCol w="377800">
                  <a:extLst>
                    <a:ext uri="{9D8B030D-6E8A-4147-A177-3AD203B41FA5}">
                      <a16:colId xmlns:a16="http://schemas.microsoft.com/office/drawing/2014/main" val="20000"/>
                    </a:ext>
                  </a:extLst>
                </a:gridCol>
                <a:gridCol w="3733900">
                  <a:extLst>
                    <a:ext uri="{9D8B030D-6E8A-4147-A177-3AD203B41FA5}">
                      <a16:colId xmlns:a16="http://schemas.microsoft.com/office/drawing/2014/main" val="20001"/>
                    </a:ext>
                  </a:extLst>
                </a:gridCol>
              </a:tblGrid>
              <a:tr h="393700">
                <a:tc>
                  <a:txBody>
                    <a:bodyPr/>
                    <a:lstStyle/>
                    <a:p>
                      <a:pPr marL="0" lvl="0" indent="0" algn="r" rtl="0">
                        <a:spcBef>
                          <a:spcPts val="0"/>
                        </a:spcBef>
                        <a:spcAft>
                          <a:spcPts val="0"/>
                        </a:spcAft>
                        <a:buNone/>
                      </a:pPr>
                      <a:r>
                        <a:rPr lang="en-GB">
                          <a:solidFill>
                            <a:srgbClr val="666666"/>
                          </a:solidFill>
                          <a:latin typeface="Roboto Mono"/>
                          <a:ea typeface="Roboto Mono"/>
                          <a:cs typeface="Roboto Mono"/>
                          <a:sym typeface="Roboto Mono"/>
                        </a:rPr>
                        <a:t>1</a:t>
                      </a:r>
                      <a:endParaRPr>
                        <a:solidFill>
                          <a:srgbClr val="666666"/>
                        </a:solidFill>
                        <a:latin typeface="Roboto Mono"/>
                        <a:ea typeface="Roboto Mono"/>
                        <a:cs typeface="Roboto Mono"/>
                        <a:sym typeface="Roboto Mono"/>
                      </a:endParaRPr>
                    </a:p>
                    <a:p>
                      <a:pPr marL="0" lvl="0" indent="0" algn="r" rtl="0">
                        <a:spcBef>
                          <a:spcPts val="0"/>
                        </a:spcBef>
                        <a:spcAft>
                          <a:spcPts val="0"/>
                        </a:spcAft>
                        <a:buNone/>
                      </a:pPr>
                      <a:r>
                        <a:rPr lang="en-GB">
                          <a:solidFill>
                            <a:srgbClr val="666666"/>
                          </a:solidFill>
                          <a:latin typeface="Roboto Mono"/>
                          <a:ea typeface="Roboto Mono"/>
                          <a:cs typeface="Roboto Mono"/>
                          <a:sym typeface="Roboto Mono"/>
                        </a:rPr>
                        <a:t>2</a:t>
                      </a:r>
                      <a:endParaRPr>
                        <a:solidFill>
                          <a:srgbClr val="666666"/>
                        </a:solidFill>
                        <a:latin typeface="Roboto Mono"/>
                        <a:ea typeface="Roboto Mono"/>
                        <a:cs typeface="Roboto Mono"/>
                        <a:sym typeface="Roboto Mono"/>
                      </a:endParaRPr>
                    </a:p>
                    <a:p>
                      <a:pPr marL="0" lvl="0" indent="0" algn="r" rtl="0">
                        <a:spcBef>
                          <a:spcPts val="600"/>
                        </a:spcBef>
                        <a:spcAft>
                          <a:spcPts val="0"/>
                        </a:spcAft>
                        <a:buNone/>
                      </a:pPr>
                      <a:r>
                        <a:rPr lang="en-GB">
                          <a:solidFill>
                            <a:srgbClr val="666666"/>
                          </a:solidFill>
                          <a:latin typeface="Roboto Mono"/>
                          <a:ea typeface="Roboto Mono"/>
                          <a:cs typeface="Roboto Mono"/>
                          <a:sym typeface="Roboto Mono"/>
                        </a:rPr>
                        <a:t>3</a:t>
                      </a:r>
                      <a:endParaRPr>
                        <a:solidFill>
                          <a:srgbClr val="666666"/>
                        </a:solidFill>
                        <a:latin typeface="Roboto Mono"/>
                        <a:ea typeface="Roboto Mono"/>
                        <a:cs typeface="Roboto Mono"/>
                        <a:sym typeface="Roboto Mono"/>
                      </a:endParaRPr>
                    </a:p>
                    <a:p>
                      <a:pPr marL="0" lvl="0" indent="0" algn="r" rtl="0">
                        <a:spcBef>
                          <a:spcPts val="600"/>
                        </a:spcBef>
                        <a:spcAft>
                          <a:spcPts val="0"/>
                        </a:spcAft>
                        <a:buNone/>
                      </a:pPr>
                      <a:r>
                        <a:rPr lang="en-GB">
                          <a:solidFill>
                            <a:srgbClr val="666666"/>
                          </a:solidFill>
                          <a:latin typeface="Roboto Mono"/>
                          <a:ea typeface="Roboto Mono"/>
                          <a:cs typeface="Roboto Mono"/>
                          <a:sym typeface="Roboto Mono"/>
                        </a:rPr>
                        <a:t>4</a:t>
                      </a:r>
                      <a:endParaRPr>
                        <a:solidFill>
                          <a:srgbClr val="666666"/>
                        </a:solidFill>
                        <a:latin typeface="Roboto Mono"/>
                        <a:ea typeface="Roboto Mono"/>
                        <a:cs typeface="Roboto Mono"/>
                        <a:sym typeface="Roboto Mono"/>
                      </a:endParaRPr>
                    </a:p>
                    <a:p>
                      <a:pPr marL="0" lvl="0" indent="0" algn="r" rtl="0">
                        <a:spcBef>
                          <a:spcPts val="0"/>
                        </a:spcBef>
                        <a:spcAft>
                          <a:spcPts val="0"/>
                        </a:spcAft>
                        <a:buNone/>
                      </a:pPr>
                      <a:r>
                        <a:rPr lang="en-GB">
                          <a:solidFill>
                            <a:srgbClr val="666666"/>
                          </a:solidFill>
                          <a:latin typeface="Roboto Mono"/>
                          <a:ea typeface="Roboto Mono"/>
                          <a:cs typeface="Roboto Mono"/>
                          <a:sym typeface="Roboto Mono"/>
                        </a:rPr>
                        <a:t>5</a:t>
                      </a:r>
                      <a:endParaRPr>
                        <a:solidFill>
                          <a:srgbClr val="666666"/>
                        </a:solidFill>
                        <a:latin typeface="Roboto Mono"/>
                        <a:ea typeface="Roboto Mono"/>
                        <a:cs typeface="Roboto Mono"/>
                        <a:sym typeface="Roboto Mono"/>
                      </a:endParaRPr>
                    </a:p>
                    <a:p>
                      <a:pPr marL="0" lvl="0" indent="0" algn="r" rtl="0">
                        <a:spcBef>
                          <a:spcPts val="600"/>
                        </a:spcBef>
                        <a:spcAft>
                          <a:spcPts val="0"/>
                        </a:spcAft>
                        <a:buNone/>
                      </a:pPr>
                      <a:r>
                        <a:rPr lang="en-GB">
                          <a:solidFill>
                            <a:srgbClr val="666666"/>
                          </a:solidFill>
                          <a:latin typeface="Roboto Mono"/>
                          <a:ea typeface="Roboto Mono"/>
                          <a:cs typeface="Roboto Mono"/>
                          <a:sym typeface="Roboto Mono"/>
                        </a:rPr>
                        <a:t>6</a:t>
                      </a:r>
                      <a:endParaRPr>
                        <a:solidFill>
                          <a:srgbClr val="666666"/>
                        </a:solidFill>
                        <a:latin typeface="Roboto Mono"/>
                        <a:ea typeface="Roboto Mono"/>
                        <a:cs typeface="Roboto Mono"/>
                        <a:sym typeface="Roboto Mono"/>
                      </a:endParaRPr>
                    </a:p>
                  </a:txBody>
                  <a:tcPr marL="88900" marR="88900" marT="88900" marB="88900">
                    <a:lnL w="12700" cap="flat" cmpd="sng">
                      <a:solidFill>
                        <a:srgbClr val="FFFFFF">
                          <a:alpha val="0"/>
                        </a:srgbClr>
                      </a:solidFill>
                      <a:prstDash val="solid"/>
                      <a:round/>
                      <a:headEnd type="none" w="sm" len="sm"/>
                      <a:tailEnd type="none" w="sm" len="sm"/>
                    </a:lnL>
                    <a:lnR w="12700" cap="flat" cmpd="sng">
                      <a:solidFill>
                        <a:srgbClr val="FFFFFF">
                          <a:alpha val="0"/>
                        </a:srgbClr>
                      </a:solidFill>
                      <a:prstDash val="solid"/>
                      <a:round/>
                      <a:headEnd type="none" w="sm" len="sm"/>
                      <a:tailEnd type="none" w="sm" len="sm"/>
                    </a:lnR>
                    <a:lnT w="12700" cap="flat" cmpd="sng">
                      <a:solidFill>
                        <a:srgbClr val="FFFFFF">
                          <a:alpha val="0"/>
                        </a:srgbClr>
                      </a:solidFill>
                      <a:prstDash val="solid"/>
                      <a:round/>
                      <a:headEnd type="none" w="sm" len="sm"/>
                      <a:tailEnd type="none" w="sm" len="sm"/>
                    </a:lnT>
                    <a:lnB w="12700" cap="flat" cmpd="sng">
                      <a:solidFill>
                        <a:srgbClr val="FFFFFF">
                          <a:alpha val="0"/>
                        </a:srgbClr>
                      </a:solidFill>
                      <a:prstDash val="solid"/>
                      <a:round/>
                      <a:headEnd type="none" w="sm" len="sm"/>
                      <a:tailEnd type="none" w="sm" len="sm"/>
                    </a:lnB>
                    <a:solidFill>
                      <a:srgbClr val="EFEFEF"/>
                    </a:solidFill>
                  </a:tcPr>
                </a:tc>
                <a:tc>
                  <a:txBody>
                    <a:bodyPr/>
                    <a:lstStyle/>
                    <a:p>
                      <a:pPr marL="0" lvl="0" indent="0" algn="l" rtl="0">
                        <a:spcBef>
                          <a:spcPts val="0"/>
                        </a:spcBef>
                        <a:spcAft>
                          <a:spcPts val="0"/>
                        </a:spcAft>
                        <a:buNone/>
                      </a:pPr>
                      <a:r>
                        <a:rPr lang="en-GB">
                          <a:latin typeface="Roboto Mono"/>
                          <a:ea typeface="Roboto Mono"/>
                          <a:cs typeface="Roboto Mono"/>
                          <a:sym typeface="Roboto Mono"/>
                        </a:rPr>
                        <a:t>print("Enter a number:")</a:t>
                      </a:r>
                      <a:endParaRPr>
                        <a:latin typeface="Roboto Mono"/>
                        <a:ea typeface="Roboto Mono"/>
                        <a:cs typeface="Roboto Mono"/>
                        <a:sym typeface="Roboto Mono"/>
                      </a:endParaRPr>
                    </a:p>
                    <a:p>
                      <a:pPr marL="0" lvl="0" indent="0" algn="l" rtl="0">
                        <a:spcBef>
                          <a:spcPts val="0"/>
                        </a:spcBef>
                        <a:spcAft>
                          <a:spcPts val="0"/>
                        </a:spcAft>
                        <a:buNone/>
                      </a:pPr>
                      <a:r>
                        <a:rPr lang="en-GB">
                          <a:latin typeface="Roboto Mono"/>
                          <a:ea typeface="Roboto Mono"/>
                          <a:cs typeface="Roboto Mono"/>
                          <a:sym typeface="Roboto Mono"/>
                        </a:rPr>
                        <a:t>num = int(input())</a:t>
                      </a:r>
                      <a:endParaRPr>
                        <a:latin typeface="Roboto Mono"/>
                        <a:ea typeface="Roboto Mono"/>
                        <a:cs typeface="Roboto Mono"/>
                        <a:sym typeface="Roboto Mono"/>
                      </a:endParaRPr>
                    </a:p>
                    <a:p>
                      <a:pPr marL="0" lvl="0" indent="0" algn="l" rtl="0">
                        <a:spcBef>
                          <a:spcPts val="600"/>
                        </a:spcBef>
                        <a:spcAft>
                          <a:spcPts val="0"/>
                        </a:spcAft>
                        <a:buNone/>
                      </a:pPr>
                      <a:r>
                        <a:rPr lang="en-GB">
                          <a:latin typeface="Roboto Mono"/>
                          <a:ea typeface="Roboto Mono"/>
                          <a:cs typeface="Roboto Mono"/>
                          <a:sym typeface="Roboto Mono"/>
                        </a:rPr>
                        <a:t>while num &gt; 2:</a:t>
                      </a:r>
                      <a:endParaRPr>
                        <a:latin typeface="Roboto Mono"/>
                        <a:ea typeface="Roboto Mono"/>
                        <a:cs typeface="Roboto Mono"/>
                        <a:sym typeface="Roboto Mono"/>
                      </a:endParaRPr>
                    </a:p>
                    <a:p>
                      <a:pPr marL="0" lvl="0" indent="0" algn="l" rtl="0">
                        <a:spcBef>
                          <a:spcPts val="600"/>
                        </a:spcBef>
                        <a:spcAft>
                          <a:spcPts val="0"/>
                        </a:spcAft>
                        <a:buNone/>
                      </a:pPr>
                      <a:r>
                        <a:rPr lang="en-GB">
                          <a:latin typeface="Roboto Mono"/>
                          <a:ea typeface="Roboto Mono"/>
                          <a:cs typeface="Roboto Mono"/>
                          <a:sym typeface="Roboto Mono"/>
                        </a:rPr>
                        <a:t>  if num % 3 == 0:</a:t>
                      </a:r>
                      <a:endParaRPr>
                        <a:latin typeface="Roboto Mono"/>
                        <a:ea typeface="Roboto Mono"/>
                        <a:cs typeface="Roboto Mono"/>
                        <a:sym typeface="Roboto Mono"/>
                      </a:endParaRPr>
                    </a:p>
                    <a:p>
                      <a:pPr marL="0" lvl="0" indent="0" algn="l" rtl="0">
                        <a:spcBef>
                          <a:spcPts val="0"/>
                        </a:spcBef>
                        <a:spcAft>
                          <a:spcPts val="0"/>
                        </a:spcAft>
                        <a:buNone/>
                      </a:pPr>
                      <a:r>
                        <a:rPr lang="en-GB">
                          <a:latin typeface="Roboto Mono"/>
                          <a:ea typeface="Roboto Mono"/>
                          <a:cs typeface="Roboto Mono"/>
                          <a:sym typeface="Roboto Mono"/>
                        </a:rPr>
                        <a:t>    print(num) </a:t>
                      </a:r>
                      <a:endParaRPr>
                        <a:latin typeface="Roboto Mono"/>
                        <a:ea typeface="Roboto Mono"/>
                        <a:cs typeface="Roboto Mono"/>
                        <a:sym typeface="Roboto Mono"/>
                      </a:endParaRPr>
                    </a:p>
                    <a:p>
                      <a:pPr marL="0" lvl="0" indent="0" algn="l" rtl="0">
                        <a:spcBef>
                          <a:spcPts val="600"/>
                        </a:spcBef>
                        <a:spcAft>
                          <a:spcPts val="0"/>
                        </a:spcAft>
                        <a:buNone/>
                      </a:pPr>
                      <a:r>
                        <a:rPr lang="en-GB">
                          <a:latin typeface="Roboto Mono"/>
                          <a:ea typeface="Roboto Mono"/>
                          <a:cs typeface="Roboto Mono"/>
                          <a:sym typeface="Roboto Mono"/>
                        </a:rPr>
                        <a:t>  </a:t>
                      </a:r>
                      <a:r>
                        <a:rPr lang="en-GB">
                          <a:highlight>
                            <a:srgbClr val="FFFFFF"/>
                          </a:highlight>
                          <a:latin typeface="Roboto Mono"/>
                          <a:ea typeface="Roboto Mono"/>
                          <a:cs typeface="Roboto Mono"/>
                          <a:sym typeface="Roboto Mono"/>
                        </a:rPr>
                        <a:t>num = num - 1</a:t>
                      </a:r>
                      <a:endParaRPr>
                        <a:highlight>
                          <a:srgbClr val="FFFFFF"/>
                        </a:highlight>
                        <a:latin typeface="Roboto Mono"/>
                        <a:ea typeface="Roboto Mono"/>
                        <a:cs typeface="Roboto Mono"/>
                        <a:sym typeface="Roboto Mono"/>
                      </a:endParaRPr>
                    </a:p>
                  </a:txBody>
                  <a:tcPr marL="88900" marR="88900" marT="88900" marB="88900">
                    <a:lnL w="12700" cap="flat" cmpd="sng">
                      <a:solidFill>
                        <a:srgbClr val="FFFFFF">
                          <a:alpha val="0"/>
                        </a:srgbClr>
                      </a:solidFill>
                      <a:prstDash val="solid"/>
                      <a:round/>
                      <a:headEnd type="none" w="sm" len="sm"/>
                      <a:tailEnd type="none" w="sm" len="sm"/>
                    </a:lnL>
                    <a:lnR w="12700" cap="flat" cmpd="sng">
                      <a:solidFill>
                        <a:srgbClr val="FFFFFF">
                          <a:alpha val="0"/>
                        </a:srgbClr>
                      </a:solidFill>
                      <a:prstDash val="solid"/>
                      <a:round/>
                      <a:headEnd type="none" w="sm" len="sm"/>
                      <a:tailEnd type="none" w="sm" len="sm"/>
                    </a:lnR>
                    <a:lnT w="12700" cap="flat" cmpd="sng">
                      <a:solidFill>
                        <a:srgbClr val="FFFFFF">
                          <a:alpha val="0"/>
                        </a:srgbClr>
                      </a:solidFill>
                      <a:prstDash val="solid"/>
                      <a:round/>
                      <a:headEnd type="none" w="sm" len="sm"/>
                      <a:tailEnd type="none" w="sm" len="sm"/>
                    </a:lnT>
                    <a:lnB w="12700" cap="flat" cmpd="sng">
                      <a:solidFill>
                        <a:srgbClr val="FFFFFF">
                          <a:alpha val="0"/>
                        </a:srgbClr>
                      </a:solidFill>
                      <a:prstDash val="solid"/>
                      <a:round/>
                      <a:headEnd type="none" w="sm" len="sm"/>
                      <a:tailEnd type="none" w="sm" len="sm"/>
                    </a:lnB>
                    <a:solidFill>
                      <a:srgbClr val="D9D9D9"/>
                    </a:solidFill>
                  </a:tcPr>
                </a:tc>
                <a:extLst>
                  <a:ext uri="{0D108BD9-81ED-4DB2-BD59-A6C34878D82A}">
                    <a16:rowId xmlns:a16="http://schemas.microsoft.com/office/drawing/2014/main" val="10000"/>
                  </a:ext>
                </a:extLst>
              </a:tr>
            </a:tbl>
          </a:graphicData>
        </a:graphic>
      </p:graphicFrame>
      <p:sp>
        <p:nvSpPr>
          <p:cNvPr id="548" name="Google Shape;548;p48"/>
          <p:cNvSpPr txBox="1"/>
          <p:nvPr/>
        </p:nvSpPr>
        <p:spPr>
          <a:xfrm>
            <a:off x="310900" y="3085350"/>
            <a:ext cx="4096500" cy="17067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1600"/>
              </a:spcAft>
              <a:buNone/>
            </a:pPr>
            <a:r>
              <a:rPr lang="en-GB" sz="1600">
                <a:solidFill>
                  <a:schemeClr val="dk1"/>
                </a:solidFill>
                <a:latin typeface="Quicksand"/>
                <a:ea typeface="Quicksand"/>
                <a:cs typeface="Quicksand"/>
                <a:sym typeface="Quicksand"/>
              </a:rPr>
              <a:t>Line </a:t>
            </a:r>
            <a:r>
              <a:rPr lang="en-GB" sz="1600">
                <a:solidFill>
                  <a:schemeClr val="dk1"/>
                </a:solidFill>
                <a:latin typeface="Roboto Mono"/>
                <a:ea typeface="Roboto Mono"/>
                <a:cs typeface="Roboto Mono"/>
                <a:sym typeface="Roboto Mono"/>
              </a:rPr>
              <a:t>6</a:t>
            </a:r>
            <a:r>
              <a:rPr lang="en-GB" sz="1600">
                <a:solidFill>
                  <a:schemeClr val="dk1"/>
                </a:solidFill>
                <a:latin typeface="Quicksand"/>
                <a:ea typeface="Quicksand"/>
                <a:cs typeface="Quicksand"/>
                <a:sym typeface="Quicksand"/>
              </a:rPr>
              <a:t> has a variable assignment so we record this. </a:t>
            </a:r>
            <a:endParaRPr sz="1600">
              <a:solidFill>
                <a:schemeClr val="dk1"/>
              </a:solidFill>
              <a:latin typeface="Quicksand"/>
              <a:ea typeface="Quicksand"/>
              <a:cs typeface="Quicksand"/>
              <a:sym typeface="Quicksand"/>
            </a:endParaRP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Shape 552"/>
        <p:cNvGrpSpPr/>
        <p:nvPr/>
      </p:nvGrpSpPr>
      <p:grpSpPr>
        <a:xfrm>
          <a:off x="0" y="0"/>
          <a:ext cx="0" cy="0"/>
          <a:chOff x="0" y="0"/>
          <a:chExt cx="0" cy="0"/>
        </a:xfrm>
      </p:grpSpPr>
      <p:sp>
        <p:nvSpPr>
          <p:cNvPr id="553" name="Google Shape;553;p49"/>
          <p:cNvSpPr txBox="1">
            <a:spLocks noGrp="1"/>
          </p:cNvSpPr>
          <p:nvPr>
            <p:ph type="title"/>
          </p:nvPr>
        </p:nvSpPr>
        <p:spPr>
          <a:xfrm>
            <a:off x="311400" y="314100"/>
            <a:ext cx="8521200" cy="6981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GB"/>
              <a:t>Trace table example</a:t>
            </a:r>
            <a:endParaRPr/>
          </a:p>
        </p:txBody>
      </p:sp>
      <p:sp>
        <p:nvSpPr>
          <p:cNvPr id="554" name="Google Shape;554;p49"/>
          <p:cNvSpPr txBox="1">
            <a:spLocks noGrp="1"/>
          </p:cNvSpPr>
          <p:nvPr>
            <p:ph type="subTitle" idx="3"/>
          </p:nvPr>
        </p:nvSpPr>
        <p:spPr>
          <a:xfrm>
            <a:off x="5257800" y="0"/>
            <a:ext cx="3564900" cy="314100"/>
          </a:xfrm>
          <a:prstGeom prst="rect">
            <a:avLst/>
          </a:prstGeom>
        </p:spPr>
        <p:txBody>
          <a:bodyPr spcFirstLastPara="1" wrap="square" lIns="91425" tIns="91425" rIns="0" bIns="91425" anchor="ctr" anchorCtr="0">
            <a:noAutofit/>
          </a:bodyPr>
          <a:lstStyle/>
          <a:p>
            <a:pPr marL="0" lvl="0" indent="0" algn="r" rtl="0">
              <a:spcBef>
                <a:spcPts val="0"/>
              </a:spcBef>
              <a:spcAft>
                <a:spcPts val="0"/>
              </a:spcAft>
              <a:buNone/>
            </a:pPr>
            <a:r>
              <a:rPr lang="en-GB"/>
              <a:t>Activity 1</a:t>
            </a:r>
            <a:endParaRPr/>
          </a:p>
        </p:txBody>
      </p:sp>
      <p:graphicFrame>
        <p:nvGraphicFramePr>
          <p:cNvPr id="555" name="Google Shape;555;p49"/>
          <p:cNvGraphicFramePr/>
          <p:nvPr/>
        </p:nvGraphicFramePr>
        <p:xfrm>
          <a:off x="4736600" y="1168925"/>
          <a:ext cx="4096500" cy="3627120"/>
        </p:xfrm>
        <a:graphic>
          <a:graphicData uri="http://schemas.openxmlformats.org/drawingml/2006/table">
            <a:tbl>
              <a:tblPr>
                <a:noFill/>
                <a:tableStyleId>{94A2C3CD-9DE3-408E-9214-E9A0C8484E3C}</a:tableStyleId>
              </a:tblPr>
              <a:tblGrid>
                <a:gridCol w="521325">
                  <a:extLst>
                    <a:ext uri="{9D8B030D-6E8A-4147-A177-3AD203B41FA5}">
                      <a16:colId xmlns:a16="http://schemas.microsoft.com/office/drawing/2014/main" val="20000"/>
                    </a:ext>
                  </a:extLst>
                </a:gridCol>
                <a:gridCol w="1266875">
                  <a:extLst>
                    <a:ext uri="{9D8B030D-6E8A-4147-A177-3AD203B41FA5}">
                      <a16:colId xmlns:a16="http://schemas.microsoft.com/office/drawing/2014/main" val="20001"/>
                    </a:ext>
                  </a:extLst>
                </a:gridCol>
                <a:gridCol w="1284175">
                  <a:extLst>
                    <a:ext uri="{9D8B030D-6E8A-4147-A177-3AD203B41FA5}">
                      <a16:colId xmlns:a16="http://schemas.microsoft.com/office/drawing/2014/main" val="20002"/>
                    </a:ext>
                  </a:extLst>
                </a:gridCol>
                <a:gridCol w="1024125">
                  <a:extLst>
                    <a:ext uri="{9D8B030D-6E8A-4147-A177-3AD203B41FA5}">
                      <a16:colId xmlns:a16="http://schemas.microsoft.com/office/drawing/2014/main" val="20003"/>
                    </a:ext>
                  </a:extLst>
                </a:gridCol>
              </a:tblGrid>
              <a:tr h="76275">
                <a:tc>
                  <a:txBody>
                    <a:bodyPr/>
                    <a:lstStyle/>
                    <a:p>
                      <a:pPr marL="0" lvl="0" indent="0" algn="ctr" rtl="0">
                        <a:lnSpc>
                          <a:spcPct val="100000"/>
                        </a:lnSpc>
                        <a:spcBef>
                          <a:spcPts val="0"/>
                        </a:spcBef>
                        <a:spcAft>
                          <a:spcPts val="0"/>
                        </a:spcAft>
                        <a:buNone/>
                      </a:pPr>
                      <a:r>
                        <a:rPr lang="en-GB">
                          <a:latin typeface="Quicksand"/>
                          <a:ea typeface="Quicksand"/>
                          <a:cs typeface="Quicksand"/>
                          <a:sym typeface="Quicksand"/>
                        </a:rPr>
                        <a:t>Line</a:t>
                      </a:r>
                      <a:endParaRPr>
                        <a:latin typeface="Quicksand"/>
                        <a:ea typeface="Quicksand"/>
                        <a:cs typeface="Quicksand"/>
                        <a:sym typeface="Quicksand"/>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solidFill>
                      <a:srgbClr val="D9D9D9"/>
                    </a:solidFill>
                  </a:tcPr>
                </a:tc>
                <a:tc>
                  <a:txBody>
                    <a:bodyPr/>
                    <a:lstStyle/>
                    <a:p>
                      <a:pPr marL="0" lvl="0" indent="0" algn="ctr" rtl="0">
                        <a:lnSpc>
                          <a:spcPct val="100000"/>
                        </a:lnSpc>
                        <a:spcBef>
                          <a:spcPts val="0"/>
                        </a:spcBef>
                        <a:spcAft>
                          <a:spcPts val="0"/>
                        </a:spcAft>
                        <a:buNone/>
                      </a:pPr>
                      <a:r>
                        <a:rPr lang="en-GB">
                          <a:latin typeface="Roboto Mono"/>
                          <a:ea typeface="Roboto Mono"/>
                          <a:cs typeface="Roboto Mono"/>
                          <a:sym typeface="Roboto Mono"/>
                        </a:rPr>
                        <a:t>num</a:t>
                      </a: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solidFill>
                      <a:srgbClr val="D9D9D9"/>
                    </a:solidFill>
                  </a:tcPr>
                </a:tc>
                <a:tc>
                  <a:txBody>
                    <a:bodyPr/>
                    <a:lstStyle/>
                    <a:p>
                      <a:pPr marL="0" marR="0" lvl="0" indent="0" algn="ctr" rtl="0">
                        <a:lnSpc>
                          <a:spcPct val="100000"/>
                        </a:lnSpc>
                        <a:spcBef>
                          <a:spcPts val="0"/>
                        </a:spcBef>
                        <a:spcAft>
                          <a:spcPts val="0"/>
                        </a:spcAft>
                        <a:buNone/>
                      </a:pPr>
                      <a:r>
                        <a:rPr lang="en-GB" b="1">
                          <a:latin typeface="Quicksand"/>
                          <a:ea typeface="Quicksand"/>
                          <a:cs typeface="Quicksand"/>
                          <a:sym typeface="Quicksand"/>
                        </a:rPr>
                        <a:t>Condition</a:t>
                      </a:r>
                      <a:endParaRPr b="1">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solidFill>
                      <a:srgbClr val="D9D9D9"/>
                    </a:solidFill>
                  </a:tcPr>
                </a:tc>
                <a:tc>
                  <a:txBody>
                    <a:bodyPr/>
                    <a:lstStyle/>
                    <a:p>
                      <a:pPr marL="0" marR="0" lvl="0" indent="0" algn="ctr" rtl="0">
                        <a:lnSpc>
                          <a:spcPct val="100000"/>
                        </a:lnSpc>
                        <a:spcBef>
                          <a:spcPts val="0"/>
                        </a:spcBef>
                        <a:spcAft>
                          <a:spcPts val="0"/>
                        </a:spcAft>
                        <a:buNone/>
                      </a:pPr>
                      <a:r>
                        <a:rPr lang="en-GB" b="1">
                          <a:latin typeface="Quicksand"/>
                          <a:ea typeface="Quicksand"/>
                          <a:cs typeface="Quicksand"/>
                          <a:sym typeface="Quicksand"/>
                        </a:rPr>
                        <a:t>Output</a:t>
                      </a:r>
                      <a:endParaRPr b="1">
                        <a:latin typeface="Quicksand"/>
                        <a:ea typeface="Quicksand"/>
                        <a:cs typeface="Quicksand"/>
                        <a:sym typeface="Quicksand"/>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solidFill>
                      <a:srgbClr val="D9D9D9"/>
                    </a:solidFill>
                  </a:tcPr>
                </a:tc>
                <a:extLst>
                  <a:ext uri="{0D108BD9-81ED-4DB2-BD59-A6C34878D82A}">
                    <a16:rowId xmlns:a16="http://schemas.microsoft.com/office/drawing/2014/main" val="10000"/>
                  </a:ext>
                </a:extLst>
              </a:tr>
              <a:tr h="213350">
                <a:tc>
                  <a:txBody>
                    <a:bodyPr/>
                    <a:lstStyle/>
                    <a:p>
                      <a:pPr marL="0" lvl="0" indent="0" algn="ctr" rtl="0">
                        <a:spcBef>
                          <a:spcPts val="0"/>
                        </a:spcBef>
                        <a:spcAft>
                          <a:spcPts val="0"/>
                        </a:spcAft>
                        <a:buNone/>
                      </a:pPr>
                      <a:r>
                        <a:rPr lang="en-GB">
                          <a:latin typeface="Roboto Mono"/>
                          <a:ea typeface="Roboto Mono"/>
                          <a:cs typeface="Roboto Mono"/>
                          <a:sym typeface="Roboto Mono"/>
                        </a:rPr>
                        <a:t>2</a:t>
                      </a: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r>
                        <a:rPr lang="en-GB">
                          <a:latin typeface="Roboto Mono"/>
                          <a:ea typeface="Roboto Mono"/>
                          <a:cs typeface="Roboto Mono"/>
                          <a:sym typeface="Roboto Mono"/>
                        </a:rPr>
                        <a:t>6</a:t>
                      </a: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00000"/>
                        </a:lnSpc>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00000"/>
                        </a:lnSpc>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extLst>
                  <a:ext uri="{0D108BD9-81ED-4DB2-BD59-A6C34878D82A}">
                    <a16:rowId xmlns:a16="http://schemas.microsoft.com/office/drawing/2014/main" val="10001"/>
                  </a:ext>
                </a:extLst>
              </a:tr>
              <a:tr h="213350">
                <a:tc>
                  <a:txBody>
                    <a:bodyPr/>
                    <a:lstStyle/>
                    <a:p>
                      <a:pPr marL="0" lvl="0" indent="0" algn="ctr" rtl="0">
                        <a:spcBef>
                          <a:spcPts val="0"/>
                        </a:spcBef>
                        <a:spcAft>
                          <a:spcPts val="0"/>
                        </a:spcAft>
                        <a:buNone/>
                      </a:pPr>
                      <a:r>
                        <a:rPr lang="en-GB">
                          <a:latin typeface="Roboto Mono"/>
                          <a:ea typeface="Roboto Mono"/>
                          <a:cs typeface="Roboto Mono"/>
                          <a:sym typeface="Roboto Mono"/>
                        </a:rPr>
                        <a:t>3</a:t>
                      </a: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r>
                        <a:rPr lang="en-GB">
                          <a:latin typeface="Roboto Mono"/>
                          <a:ea typeface="Roboto Mono"/>
                          <a:cs typeface="Roboto Mono"/>
                          <a:sym typeface="Roboto Mono"/>
                        </a:rPr>
                        <a:t>True</a:t>
                      </a: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extLst>
                  <a:ext uri="{0D108BD9-81ED-4DB2-BD59-A6C34878D82A}">
                    <a16:rowId xmlns:a16="http://schemas.microsoft.com/office/drawing/2014/main" val="10002"/>
                  </a:ext>
                </a:extLst>
              </a:tr>
              <a:tr h="213350">
                <a:tc>
                  <a:txBody>
                    <a:bodyPr/>
                    <a:lstStyle/>
                    <a:p>
                      <a:pPr marL="0" lvl="0" indent="0" algn="ctr" rtl="0">
                        <a:spcBef>
                          <a:spcPts val="0"/>
                        </a:spcBef>
                        <a:spcAft>
                          <a:spcPts val="0"/>
                        </a:spcAft>
                        <a:buNone/>
                      </a:pPr>
                      <a:r>
                        <a:rPr lang="en-GB">
                          <a:latin typeface="Roboto Mono"/>
                          <a:ea typeface="Roboto Mono"/>
                          <a:cs typeface="Roboto Mono"/>
                          <a:sym typeface="Roboto Mono"/>
                        </a:rPr>
                        <a:t>4</a:t>
                      </a: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00000"/>
                        </a:lnSpc>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r>
                        <a:rPr lang="en-GB">
                          <a:latin typeface="Roboto Mono"/>
                          <a:ea typeface="Roboto Mono"/>
                          <a:cs typeface="Roboto Mono"/>
                          <a:sym typeface="Roboto Mono"/>
                        </a:rPr>
                        <a:t>True</a:t>
                      </a: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extLst>
                  <a:ext uri="{0D108BD9-81ED-4DB2-BD59-A6C34878D82A}">
                    <a16:rowId xmlns:a16="http://schemas.microsoft.com/office/drawing/2014/main" val="10003"/>
                  </a:ext>
                </a:extLst>
              </a:tr>
              <a:tr h="213350">
                <a:tc>
                  <a:txBody>
                    <a:bodyPr/>
                    <a:lstStyle/>
                    <a:p>
                      <a:pPr marL="0" lvl="0" indent="0" algn="ctr" rtl="0">
                        <a:spcBef>
                          <a:spcPts val="0"/>
                        </a:spcBef>
                        <a:spcAft>
                          <a:spcPts val="0"/>
                        </a:spcAft>
                        <a:buNone/>
                      </a:pPr>
                      <a:r>
                        <a:rPr lang="en-GB">
                          <a:latin typeface="Roboto Mono"/>
                          <a:ea typeface="Roboto Mono"/>
                          <a:cs typeface="Roboto Mono"/>
                          <a:sym typeface="Roboto Mono"/>
                        </a:rPr>
                        <a:t>5</a:t>
                      </a: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00000"/>
                        </a:lnSpc>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r>
                        <a:rPr lang="en-GB">
                          <a:latin typeface="Roboto Mono"/>
                          <a:ea typeface="Roboto Mono"/>
                          <a:cs typeface="Roboto Mono"/>
                          <a:sym typeface="Roboto Mono"/>
                        </a:rPr>
                        <a:t>6</a:t>
                      </a: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extLst>
                  <a:ext uri="{0D108BD9-81ED-4DB2-BD59-A6C34878D82A}">
                    <a16:rowId xmlns:a16="http://schemas.microsoft.com/office/drawing/2014/main" val="10004"/>
                  </a:ext>
                </a:extLst>
              </a:tr>
              <a:tr h="213350">
                <a:tc>
                  <a:txBody>
                    <a:bodyPr/>
                    <a:lstStyle/>
                    <a:p>
                      <a:pPr marL="0" lvl="0" indent="0" algn="ctr" rtl="0">
                        <a:spcBef>
                          <a:spcPts val="0"/>
                        </a:spcBef>
                        <a:spcAft>
                          <a:spcPts val="0"/>
                        </a:spcAft>
                        <a:buNone/>
                      </a:pPr>
                      <a:r>
                        <a:rPr lang="en-GB">
                          <a:latin typeface="Roboto Mono"/>
                          <a:ea typeface="Roboto Mono"/>
                          <a:cs typeface="Roboto Mono"/>
                          <a:sym typeface="Roboto Mono"/>
                        </a:rPr>
                        <a:t>6</a:t>
                      </a: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r>
                        <a:rPr lang="en-GB">
                          <a:latin typeface="Roboto Mono"/>
                          <a:ea typeface="Roboto Mono"/>
                          <a:cs typeface="Roboto Mono"/>
                          <a:sym typeface="Roboto Mono"/>
                        </a:rPr>
                        <a:t>5</a:t>
                      </a: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00000"/>
                        </a:lnSpc>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extLst>
                  <a:ext uri="{0D108BD9-81ED-4DB2-BD59-A6C34878D82A}">
                    <a16:rowId xmlns:a16="http://schemas.microsoft.com/office/drawing/2014/main" val="10005"/>
                  </a:ext>
                </a:extLst>
              </a:tr>
              <a:tr h="213350">
                <a:tc>
                  <a:txBody>
                    <a:bodyPr/>
                    <a:lstStyle/>
                    <a:p>
                      <a:pPr marL="0" lvl="0" indent="0" algn="ctr" rtl="0">
                        <a:spcBef>
                          <a:spcPts val="0"/>
                        </a:spcBef>
                        <a:spcAft>
                          <a:spcPts val="0"/>
                        </a:spcAft>
                        <a:buNone/>
                      </a:pPr>
                      <a:r>
                        <a:rPr lang="en-GB">
                          <a:latin typeface="Roboto Mono"/>
                          <a:ea typeface="Roboto Mono"/>
                          <a:cs typeface="Roboto Mono"/>
                          <a:sym typeface="Roboto Mono"/>
                        </a:rPr>
                        <a:t>3</a:t>
                      </a: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00000"/>
                        </a:lnSpc>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r>
                        <a:rPr lang="en-GB">
                          <a:latin typeface="Roboto Mono"/>
                          <a:ea typeface="Roboto Mono"/>
                          <a:cs typeface="Roboto Mono"/>
                          <a:sym typeface="Roboto Mono"/>
                        </a:rPr>
                        <a:t>True</a:t>
                      </a: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extLst>
                  <a:ext uri="{0D108BD9-81ED-4DB2-BD59-A6C34878D82A}">
                    <a16:rowId xmlns:a16="http://schemas.microsoft.com/office/drawing/2014/main" val="10006"/>
                  </a:ext>
                </a:extLst>
              </a:tr>
              <a:tr h="213350">
                <a:tc>
                  <a:txBody>
                    <a:bodyPr/>
                    <a:lstStyle/>
                    <a:p>
                      <a:pPr marL="0" lvl="0" indent="0" algn="ctr" rtl="0">
                        <a:spcBef>
                          <a:spcPts val="0"/>
                        </a:spcBef>
                        <a:spcAft>
                          <a:spcPts val="0"/>
                        </a:spcAft>
                        <a:buNone/>
                      </a:pPr>
                      <a:r>
                        <a:rPr lang="en-GB">
                          <a:latin typeface="Roboto Mono"/>
                          <a:ea typeface="Roboto Mono"/>
                          <a:cs typeface="Roboto Mono"/>
                          <a:sym typeface="Roboto Mono"/>
                        </a:rPr>
                        <a:t>4</a:t>
                      </a: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00000"/>
                        </a:lnSpc>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r>
                        <a:rPr lang="en-GB">
                          <a:latin typeface="Roboto Mono"/>
                          <a:ea typeface="Roboto Mono"/>
                          <a:cs typeface="Roboto Mono"/>
                          <a:sym typeface="Roboto Mono"/>
                        </a:rPr>
                        <a:t>False</a:t>
                      </a: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extLst>
                  <a:ext uri="{0D108BD9-81ED-4DB2-BD59-A6C34878D82A}">
                    <a16:rowId xmlns:a16="http://schemas.microsoft.com/office/drawing/2014/main" val="10007"/>
                  </a:ext>
                </a:extLst>
              </a:tr>
              <a:tr h="213350">
                <a:tc>
                  <a:txBody>
                    <a:bodyPr/>
                    <a:lstStyle/>
                    <a:p>
                      <a:pPr marL="0" lvl="0" indent="0" algn="ctr" rtl="0">
                        <a:spcBef>
                          <a:spcPts val="0"/>
                        </a:spcBef>
                        <a:spcAft>
                          <a:spcPts val="0"/>
                        </a:spcAft>
                        <a:buNone/>
                      </a:pPr>
                      <a:r>
                        <a:rPr lang="en-GB">
                          <a:latin typeface="Roboto Mono"/>
                          <a:ea typeface="Roboto Mono"/>
                          <a:cs typeface="Roboto Mono"/>
                          <a:sym typeface="Roboto Mono"/>
                        </a:rPr>
                        <a:t>6</a:t>
                      </a: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r>
                        <a:rPr lang="en-GB">
                          <a:latin typeface="Roboto Mono"/>
                          <a:ea typeface="Roboto Mono"/>
                          <a:cs typeface="Roboto Mono"/>
                          <a:sym typeface="Roboto Mono"/>
                        </a:rPr>
                        <a:t>4</a:t>
                      </a: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00000"/>
                        </a:lnSpc>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extLst>
                  <a:ext uri="{0D108BD9-81ED-4DB2-BD59-A6C34878D82A}">
                    <a16:rowId xmlns:a16="http://schemas.microsoft.com/office/drawing/2014/main" val="10008"/>
                  </a:ext>
                </a:extLst>
              </a:tr>
              <a:tr h="213350">
                <a:tc>
                  <a:txBody>
                    <a:bodyPr/>
                    <a:lstStyle/>
                    <a:p>
                      <a:pPr marL="0" lvl="0" indent="0" algn="ctr" rtl="0">
                        <a:spcBef>
                          <a:spcPts val="0"/>
                        </a:spcBef>
                        <a:spcAft>
                          <a:spcPts val="0"/>
                        </a:spcAft>
                        <a:buNone/>
                      </a:pPr>
                      <a:r>
                        <a:rPr lang="en-GB">
                          <a:latin typeface="Roboto Mono"/>
                          <a:ea typeface="Roboto Mono"/>
                          <a:cs typeface="Roboto Mono"/>
                          <a:sym typeface="Roboto Mono"/>
                        </a:rPr>
                        <a:t>3</a:t>
                      </a: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00000"/>
                        </a:lnSpc>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r>
                        <a:rPr lang="en-GB">
                          <a:latin typeface="Roboto Mono"/>
                          <a:ea typeface="Roboto Mono"/>
                          <a:cs typeface="Roboto Mono"/>
                          <a:sym typeface="Roboto Mono"/>
                        </a:rPr>
                        <a:t>True</a:t>
                      </a: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extLst>
                  <a:ext uri="{0D108BD9-81ED-4DB2-BD59-A6C34878D82A}">
                    <a16:rowId xmlns:a16="http://schemas.microsoft.com/office/drawing/2014/main" val="10009"/>
                  </a:ext>
                </a:extLst>
              </a:tr>
              <a:tr h="213350">
                <a:tc>
                  <a:txBody>
                    <a:bodyPr/>
                    <a:lstStyle/>
                    <a:p>
                      <a:pPr marL="0" lvl="0" indent="0" algn="ctr" rtl="0">
                        <a:spcBef>
                          <a:spcPts val="0"/>
                        </a:spcBef>
                        <a:spcAft>
                          <a:spcPts val="0"/>
                        </a:spcAft>
                        <a:buNone/>
                      </a:pPr>
                      <a:r>
                        <a:rPr lang="en-GB">
                          <a:latin typeface="Roboto Mono"/>
                          <a:ea typeface="Roboto Mono"/>
                          <a:cs typeface="Roboto Mono"/>
                          <a:sym typeface="Roboto Mono"/>
                        </a:rPr>
                        <a:t>4</a:t>
                      </a: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00000"/>
                        </a:lnSpc>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r>
                        <a:rPr lang="en-GB">
                          <a:latin typeface="Roboto Mono"/>
                          <a:ea typeface="Roboto Mono"/>
                          <a:cs typeface="Roboto Mono"/>
                          <a:sym typeface="Roboto Mono"/>
                        </a:rPr>
                        <a:t>False</a:t>
                      </a: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extLst>
                  <a:ext uri="{0D108BD9-81ED-4DB2-BD59-A6C34878D82A}">
                    <a16:rowId xmlns:a16="http://schemas.microsoft.com/office/drawing/2014/main" val="10010"/>
                  </a:ext>
                </a:extLst>
              </a:tr>
              <a:tr h="213350">
                <a:tc>
                  <a:txBody>
                    <a:bodyPr/>
                    <a:lstStyle/>
                    <a:p>
                      <a:pPr marL="0" lvl="0" indent="0" algn="ctr" rtl="0">
                        <a:spcBef>
                          <a:spcPts val="0"/>
                        </a:spcBef>
                        <a:spcAft>
                          <a:spcPts val="0"/>
                        </a:spcAft>
                        <a:buNone/>
                      </a:pPr>
                      <a:r>
                        <a:rPr lang="en-GB">
                          <a:latin typeface="Roboto Mono"/>
                          <a:ea typeface="Roboto Mono"/>
                          <a:cs typeface="Roboto Mono"/>
                          <a:sym typeface="Roboto Mono"/>
                        </a:rPr>
                        <a:t>6</a:t>
                      </a: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r>
                        <a:rPr lang="en-GB">
                          <a:latin typeface="Roboto Mono"/>
                          <a:ea typeface="Roboto Mono"/>
                          <a:cs typeface="Roboto Mono"/>
                          <a:sym typeface="Roboto Mono"/>
                        </a:rPr>
                        <a:t>3</a:t>
                      </a: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00000"/>
                        </a:lnSpc>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extLst>
                  <a:ext uri="{0D108BD9-81ED-4DB2-BD59-A6C34878D82A}">
                    <a16:rowId xmlns:a16="http://schemas.microsoft.com/office/drawing/2014/main" val="10011"/>
                  </a:ext>
                </a:extLst>
              </a:tr>
              <a:tr h="213350">
                <a:tc>
                  <a:txBody>
                    <a:bodyPr/>
                    <a:lstStyle/>
                    <a:p>
                      <a:pPr marL="0" lvl="0" indent="0" algn="ctr" rtl="0">
                        <a:spcBef>
                          <a:spcPts val="0"/>
                        </a:spcBef>
                        <a:spcAft>
                          <a:spcPts val="0"/>
                        </a:spcAft>
                        <a:buNone/>
                      </a:pPr>
                      <a:r>
                        <a:rPr lang="en-GB">
                          <a:latin typeface="Roboto Mono"/>
                          <a:ea typeface="Roboto Mono"/>
                          <a:cs typeface="Roboto Mono"/>
                          <a:sym typeface="Roboto Mono"/>
                        </a:rPr>
                        <a:t>3</a:t>
                      </a: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00000"/>
                        </a:lnSpc>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r>
                        <a:rPr lang="en-GB">
                          <a:latin typeface="Roboto Mono"/>
                          <a:ea typeface="Roboto Mono"/>
                          <a:cs typeface="Roboto Mono"/>
                          <a:sym typeface="Roboto Mono"/>
                        </a:rPr>
                        <a:t>True</a:t>
                      </a: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extLst>
                  <a:ext uri="{0D108BD9-81ED-4DB2-BD59-A6C34878D82A}">
                    <a16:rowId xmlns:a16="http://schemas.microsoft.com/office/drawing/2014/main" val="10012"/>
                  </a:ext>
                </a:extLst>
              </a:tr>
              <a:tr h="213350">
                <a:tc>
                  <a:txBody>
                    <a:bodyPr/>
                    <a:lstStyle/>
                    <a:p>
                      <a:pPr marL="0" lvl="0" indent="0" algn="ctr" rtl="0">
                        <a:spcBef>
                          <a:spcPts val="0"/>
                        </a:spcBef>
                        <a:spcAft>
                          <a:spcPts val="0"/>
                        </a:spcAft>
                        <a:buNone/>
                      </a:pPr>
                      <a:r>
                        <a:rPr lang="en-GB">
                          <a:latin typeface="Roboto Mono"/>
                          <a:ea typeface="Roboto Mono"/>
                          <a:cs typeface="Roboto Mono"/>
                          <a:sym typeface="Roboto Mono"/>
                        </a:rPr>
                        <a:t>4</a:t>
                      </a: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00000"/>
                        </a:lnSpc>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r>
                        <a:rPr lang="en-GB">
                          <a:latin typeface="Roboto Mono"/>
                          <a:ea typeface="Roboto Mono"/>
                          <a:cs typeface="Roboto Mono"/>
                          <a:sym typeface="Roboto Mono"/>
                        </a:rPr>
                        <a:t>True</a:t>
                      </a: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extLst>
                  <a:ext uri="{0D108BD9-81ED-4DB2-BD59-A6C34878D82A}">
                    <a16:rowId xmlns:a16="http://schemas.microsoft.com/office/drawing/2014/main" val="10013"/>
                  </a:ext>
                </a:extLst>
              </a:tr>
              <a:tr h="213350">
                <a:tc>
                  <a:txBody>
                    <a:bodyPr/>
                    <a:lstStyle/>
                    <a:p>
                      <a:pPr marL="0" lvl="0" indent="0" algn="ctr" rtl="0">
                        <a:spcBef>
                          <a:spcPts val="0"/>
                        </a:spcBef>
                        <a:spcAft>
                          <a:spcPts val="0"/>
                        </a:spcAft>
                        <a:buNone/>
                      </a:pPr>
                      <a:r>
                        <a:rPr lang="en-GB">
                          <a:latin typeface="Roboto Mono"/>
                          <a:ea typeface="Roboto Mono"/>
                          <a:cs typeface="Roboto Mono"/>
                          <a:sym typeface="Roboto Mono"/>
                        </a:rPr>
                        <a:t>5</a:t>
                      </a: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00000"/>
                        </a:lnSpc>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00000"/>
                        </a:lnSpc>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r>
                        <a:rPr lang="en-GB">
                          <a:latin typeface="Roboto Mono"/>
                          <a:ea typeface="Roboto Mono"/>
                          <a:cs typeface="Roboto Mono"/>
                          <a:sym typeface="Roboto Mono"/>
                        </a:rPr>
                        <a:t>3</a:t>
                      </a: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extLst>
                  <a:ext uri="{0D108BD9-81ED-4DB2-BD59-A6C34878D82A}">
                    <a16:rowId xmlns:a16="http://schemas.microsoft.com/office/drawing/2014/main" val="10014"/>
                  </a:ext>
                </a:extLst>
              </a:tr>
              <a:tr h="213350">
                <a:tc>
                  <a:txBody>
                    <a:bodyPr/>
                    <a:lstStyle/>
                    <a:p>
                      <a:pPr marL="0" lvl="0" indent="0" algn="ctr" rtl="0">
                        <a:spcBef>
                          <a:spcPts val="0"/>
                        </a:spcBef>
                        <a:spcAft>
                          <a:spcPts val="0"/>
                        </a:spcAft>
                        <a:buNone/>
                      </a:pPr>
                      <a:r>
                        <a:rPr lang="en-GB">
                          <a:latin typeface="Roboto Mono"/>
                          <a:ea typeface="Roboto Mono"/>
                          <a:cs typeface="Roboto Mono"/>
                          <a:sym typeface="Roboto Mono"/>
                        </a:rPr>
                        <a:t>6</a:t>
                      </a: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r>
                        <a:rPr lang="en-GB">
                          <a:latin typeface="Roboto Mono"/>
                          <a:ea typeface="Roboto Mono"/>
                          <a:cs typeface="Roboto Mono"/>
                          <a:sym typeface="Roboto Mono"/>
                        </a:rPr>
                        <a:t>2</a:t>
                      </a: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00000"/>
                        </a:lnSpc>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extLst>
                  <a:ext uri="{0D108BD9-81ED-4DB2-BD59-A6C34878D82A}">
                    <a16:rowId xmlns:a16="http://schemas.microsoft.com/office/drawing/2014/main" val="10015"/>
                  </a:ext>
                </a:extLst>
              </a:tr>
              <a:tr h="213350">
                <a:tc>
                  <a:txBody>
                    <a:bodyPr/>
                    <a:lstStyle/>
                    <a:p>
                      <a:pPr marL="0" lvl="0" indent="0" algn="ctr" rtl="0">
                        <a:spcBef>
                          <a:spcPts val="0"/>
                        </a:spcBef>
                        <a:spcAft>
                          <a:spcPts val="0"/>
                        </a:spcAft>
                        <a:buNone/>
                      </a:pPr>
                      <a:r>
                        <a:rPr lang="en-GB">
                          <a:latin typeface="Roboto Mono"/>
                          <a:ea typeface="Roboto Mono"/>
                          <a:cs typeface="Roboto Mono"/>
                          <a:sym typeface="Roboto Mono"/>
                        </a:rPr>
                        <a:t>3</a:t>
                      </a: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00000"/>
                        </a:lnSpc>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00000"/>
                        </a:lnSpc>
                        <a:spcBef>
                          <a:spcPts val="0"/>
                        </a:spcBef>
                        <a:spcAft>
                          <a:spcPts val="0"/>
                        </a:spcAft>
                        <a:buNone/>
                      </a:pPr>
                      <a:r>
                        <a:rPr lang="en-GB">
                          <a:latin typeface="Roboto Mono"/>
                          <a:ea typeface="Roboto Mono"/>
                          <a:cs typeface="Roboto Mono"/>
                          <a:sym typeface="Roboto Mono"/>
                        </a:rPr>
                        <a:t>False</a:t>
                      </a: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extLst>
                  <a:ext uri="{0D108BD9-81ED-4DB2-BD59-A6C34878D82A}">
                    <a16:rowId xmlns:a16="http://schemas.microsoft.com/office/drawing/2014/main" val="10016"/>
                  </a:ext>
                </a:extLst>
              </a:tr>
            </a:tbl>
          </a:graphicData>
        </a:graphic>
      </p:graphicFrame>
      <p:graphicFrame>
        <p:nvGraphicFramePr>
          <p:cNvPr id="556" name="Google Shape;556;p49"/>
          <p:cNvGraphicFramePr/>
          <p:nvPr/>
        </p:nvGraphicFramePr>
        <p:xfrm>
          <a:off x="310900" y="1168925"/>
          <a:ext cx="4111700" cy="1686560"/>
        </p:xfrm>
        <a:graphic>
          <a:graphicData uri="http://schemas.openxmlformats.org/drawingml/2006/table">
            <a:tbl>
              <a:tblPr>
                <a:noFill/>
                <a:tableStyleId>{7304AA0F-B8CD-4632-B2D9-FE46D024B69D}</a:tableStyleId>
              </a:tblPr>
              <a:tblGrid>
                <a:gridCol w="377800">
                  <a:extLst>
                    <a:ext uri="{9D8B030D-6E8A-4147-A177-3AD203B41FA5}">
                      <a16:colId xmlns:a16="http://schemas.microsoft.com/office/drawing/2014/main" val="20000"/>
                    </a:ext>
                  </a:extLst>
                </a:gridCol>
                <a:gridCol w="3733900">
                  <a:extLst>
                    <a:ext uri="{9D8B030D-6E8A-4147-A177-3AD203B41FA5}">
                      <a16:colId xmlns:a16="http://schemas.microsoft.com/office/drawing/2014/main" val="20001"/>
                    </a:ext>
                  </a:extLst>
                </a:gridCol>
              </a:tblGrid>
              <a:tr h="393700">
                <a:tc>
                  <a:txBody>
                    <a:bodyPr/>
                    <a:lstStyle/>
                    <a:p>
                      <a:pPr marL="0" lvl="0" indent="0" algn="r" rtl="0">
                        <a:spcBef>
                          <a:spcPts val="0"/>
                        </a:spcBef>
                        <a:spcAft>
                          <a:spcPts val="0"/>
                        </a:spcAft>
                        <a:buNone/>
                      </a:pPr>
                      <a:r>
                        <a:rPr lang="en-GB">
                          <a:solidFill>
                            <a:srgbClr val="666666"/>
                          </a:solidFill>
                          <a:latin typeface="Roboto Mono"/>
                          <a:ea typeface="Roboto Mono"/>
                          <a:cs typeface="Roboto Mono"/>
                          <a:sym typeface="Roboto Mono"/>
                        </a:rPr>
                        <a:t>1</a:t>
                      </a:r>
                      <a:endParaRPr>
                        <a:solidFill>
                          <a:srgbClr val="666666"/>
                        </a:solidFill>
                        <a:latin typeface="Roboto Mono"/>
                        <a:ea typeface="Roboto Mono"/>
                        <a:cs typeface="Roboto Mono"/>
                        <a:sym typeface="Roboto Mono"/>
                      </a:endParaRPr>
                    </a:p>
                    <a:p>
                      <a:pPr marL="0" lvl="0" indent="0" algn="r" rtl="0">
                        <a:spcBef>
                          <a:spcPts val="0"/>
                        </a:spcBef>
                        <a:spcAft>
                          <a:spcPts val="0"/>
                        </a:spcAft>
                        <a:buNone/>
                      </a:pPr>
                      <a:r>
                        <a:rPr lang="en-GB">
                          <a:solidFill>
                            <a:srgbClr val="666666"/>
                          </a:solidFill>
                          <a:latin typeface="Roboto Mono"/>
                          <a:ea typeface="Roboto Mono"/>
                          <a:cs typeface="Roboto Mono"/>
                          <a:sym typeface="Roboto Mono"/>
                        </a:rPr>
                        <a:t>2</a:t>
                      </a:r>
                      <a:endParaRPr>
                        <a:solidFill>
                          <a:srgbClr val="666666"/>
                        </a:solidFill>
                        <a:latin typeface="Roboto Mono"/>
                        <a:ea typeface="Roboto Mono"/>
                        <a:cs typeface="Roboto Mono"/>
                        <a:sym typeface="Roboto Mono"/>
                      </a:endParaRPr>
                    </a:p>
                    <a:p>
                      <a:pPr marL="0" lvl="0" indent="0" algn="r" rtl="0">
                        <a:spcBef>
                          <a:spcPts val="600"/>
                        </a:spcBef>
                        <a:spcAft>
                          <a:spcPts val="0"/>
                        </a:spcAft>
                        <a:buNone/>
                      </a:pPr>
                      <a:r>
                        <a:rPr lang="en-GB">
                          <a:solidFill>
                            <a:srgbClr val="666666"/>
                          </a:solidFill>
                          <a:latin typeface="Roboto Mono"/>
                          <a:ea typeface="Roboto Mono"/>
                          <a:cs typeface="Roboto Mono"/>
                          <a:sym typeface="Roboto Mono"/>
                        </a:rPr>
                        <a:t>3</a:t>
                      </a:r>
                      <a:endParaRPr>
                        <a:solidFill>
                          <a:srgbClr val="666666"/>
                        </a:solidFill>
                        <a:latin typeface="Roboto Mono"/>
                        <a:ea typeface="Roboto Mono"/>
                        <a:cs typeface="Roboto Mono"/>
                        <a:sym typeface="Roboto Mono"/>
                      </a:endParaRPr>
                    </a:p>
                    <a:p>
                      <a:pPr marL="0" lvl="0" indent="0" algn="r" rtl="0">
                        <a:spcBef>
                          <a:spcPts val="600"/>
                        </a:spcBef>
                        <a:spcAft>
                          <a:spcPts val="0"/>
                        </a:spcAft>
                        <a:buNone/>
                      </a:pPr>
                      <a:r>
                        <a:rPr lang="en-GB">
                          <a:solidFill>
                            <a:srgbClr val="666666"/>
                          </a:solidFill>
                          <a:latin typeface="Roboto Mono"/>
                          <a:ea typeface="Roboto Mono"/>
                          <a:cs typeface="Roboto Mono"/>
                          <a:sym typeface="Roboto Mono"/>
                        </a:rPr>
                        <a:t>4</a:t>
                      </a:r>
                      <a:endParaRPr>
                        <a:solidFill>
                          <a:srgbClr val="666666"/>
                        </a:solidFill>
                        <a:latin typeface="Roboto Mono"/>
                        <a:ea typeface="Roboto Mono"/>
                        <a:cs typeface="Roboto Mono"/>
                        <a:sym typeface="Roboto Mono"/>
                      </a:endParaRPr>
                    </a:p>
                    <a:p>
                      <a:pPr marL="0" lvl="0" indent="0" algn="r" rtl="0">
                        <a:spcBef>
                          <a:spcPts val="0"/>
                        </a:spcBef>
                        <a:spcAft>
                          <a:spcPts val="0"/>
                        </a:spcAft>
                        <a:buNone/>
                      </a:pPr>
                      <a:r>
                        <a:rPr lang="en-GB">
                          <a:solidFill>
                            <a:srgbClr val="666666"/>
                          </a:solidFill>
                          <a:latin typeface="Roboto Mono"/>
                          <a:ea typeface="Roboto Mono"/>
                          <a:cs typeface="Roboto Mono"/>
                          <a:sym typeface="Roboto Mono"/>
                        </a:rPr>
                        <a:t>5</a:t>
                      </a:r>
                      <a:endParaRPr>
                        <a:solidFill>
                          <a:srgbClr val="666666"/>
                        </a:solidFill>
                        <a:latin typeface="Roboto Mono"/>
                        <a:ea typeface="Roboto Mono"/>
                        <a:cs typeface="Roboto Mono"/>
                        <a:sym typeface="Roboto Mono"/>
                      </a:endParaRPr>
                    </a:p>
                    <a:p>
                      <a:pPr marL="0" lvl="0" indent="0" algn="r" rtl="0">
                        <a:spcBef>
                          <a:spcPts val="600"/>
                        </a:spcBef>
                        <a:spcAft>
                          <a:spcPts val="0"/>
                        </a:spcAft>
                        <a:buNone/>
                      </a:pPr>
                      <a:r>
                        <a:rPr lang="en-GB">
                          <a:solidFill>
                            <a:srgbClr val="666666"/>
                          </a:solidFill>
                          <a:latin typeface="Roboto Mono"/>
                          <a:ea typeface="Roboto Mono"/>
                          <a:cs typeface="Roboto Mono"/>
                          <a:sym typeface="Roboto Mono"/>
                        </a:rPr>
                        <a:t>6</a:t>
                      </a:r>
                      <a:endParaRPr>
                        <a:solidFill>
                          <a:srgbClr val="666666"/>
                        </a:solidFill>
                        <a:latin typeface="Roboto Mono"/>
                        <a:ea typeface="Roboto Mono"/>
                        <a:cs typeface="Roboto Mono"/>
                        <a:sym typeface="Roboto Mono"/>
                      </a:endParaRPr>
                    </a:p>
                  </a:txBody>
                  <a:tcPr marL="88900" marR="88900" marT="88900" marB="88900">
                    <a:lnL w="12700" cap="flat" cmpd="sng">
                      <a:solidFill>
                        <a:srgbClr val="FFFFFF">
                          <a:alpha val="0"/>
                        </a:srgbClr>
                      </a:solidFill>
                      <a:prstDash val="solid"/>
                      <a:round/>
                      <a:headEnd type="none" w="sm" len="sm"/>
                      <a:tailEnd type="none" w="sm" len="sm"/>
                    </a:lnL>
                    <a:lnR w="12700" cap="flat" cmpd="sng">
                      <a:solidFill>
                        <a:srgbClr val="FFFFFF">
                          <a:alpha val="0"/>
                        </a:srgbClr>
                      </a:solidFill>
                      <a:prstDash val="solid"/>
                      <a:round/>
                      <a:headEnd type="none" w="sm" len="sm"/>
                      <a:tailEnd type="none" w="sm" len="sm"/>
                    </a:lnR>
                    <a:lnT w="12700" cap="flat" cmpd="sng">
                      <a:solidFill>
                        <a:srgbClr val="FFFFFF">
                          <a:alpha val="0"/>
                        </a:srgbClr>
                      </a:solidFill>
                      <a:prstDash val="solid"/>
                      <a:round/>
                      <a:headEnd type="none" w="sm" len="sm"/>
                      <a:tailEnd type="none" w="sm" len="sm"/>
                    </a:lnT>
                    <a:lnB w="12700" cap="flat" cmpd="sng">
                      <a:solidFill>
                        <a:srgbClr val="FFFFFF">
                          <a:alpha val="0"/>
                        </a:srgbClr>
                      </a:solidFill>
                      <a:prstDash val="solid"/>
                      <a:round/>
                      <a:headEnd type="none" w="sm" len="sm"/>
                      <a:tailEnd type="none" w="sm" len="sm"/>
                    </a:lnB>
                    <a:solidFill>
                      <a:srgbClr val="EFEFEF"/>
                    </a:solidFill>
                  </a:tcPr>
                </a:tc>
                <a:tc>
                  <a:txBody>
                    <a:bodyPr/>
                    <a:lstStyle/>
                    <a:p>
                      <a:pPr marL="0" lvl="0" indent="0" algn="l" rtl="0">
                        <a:spcBef>
                          <a:spcPts val="0"/>
                        </a:spcBef>
                        <a:spcAft>
                          <a:spcPts val="0"/>
                        </a:spcAft>
                        <a:buNone/>
                      </a:pPr>
                      <a:r>
                        <a:rPr lang="en-GB">
                          <a:latin typeface="Roboto Mono"/>
                          <a:ea typeface="Roboto Mono"/>
                          <a:cs typeface="Roboto Mono"/>
                          <a:sym typeface="Roboto Mono"/>
                        </a:rPr>
                        <a:t>print("Enter a number:")</a:t>
                      </a:r>
                      <a:endParaRPr>
                        <a:latin typeface="Roboto Mono"/>
                        <a:ea typeface="Roboto Mono"/>
                        <a:cs typeface="Roboto Mono"/>
                        <a:sym typeface="Roboto Mono"/>
                      </a:endParaRPr>
                    </a:p>
                    <a:p>
                      <a:pPr marL="0" lvl="0" indent="0" algn="l" rtl="0">
                        <a:spcBef>
                          <a:spcPts val="0"/>
                        </a:spcBef>
                        <a:spcAft>
                          <a:spcPts val="0"/>
                        </a:spcAft>
                        <a:buNone/>
                      </a:pPr>
                      <a:r>
                        <a:rPr lang="en-GB">
                          <a:latin typeface="Roboto Mono"/>
                          <a:ea typeface="Roboto Mono"/>
                          <a:cs typeface="Roboto Mono"/>
                          <a:sym typeface="Roboto Mono"/>
                        </a:rPr>
                        <a:t>num = int(input())</a:t>
                      </a:r>
                      <a:endParaRPr>
                        <a:latin typeface="Roboto Mono"/>
                        <a:ea typeface="Roboto Mono"/>
                        <a:cs typeface="Roboto Mono"/>
                        <a:sym typeface="Roboto Mono"/>
                      </a:endParaRPr>
                    </a:p>
                    <a:p>
                      <a:pPr marL="0" lvl="0" indent="0" algn="l" rtl="0">
                        <a:spcBef>
                          <a:spcPts val="600"/>
                        </a:spcBef>
                        <a:spcAft>
                          <a:spcPts val="0"/>
                        </a:spcAft>
                        <a:buNone/>
                      </a:pPr>
                      <a:r>
                        <a:rPr lang="en-GB">
                          <a:highlight>
                            <a:srgbClr val="FFFFFF"/>
                          </a:highlight>
                          <a:latin typeface="Roboto Mono"/>
                          <a:ea typeface="Roboto Mono"/>
                          <a:cs typeface="Roboto Mono"/>
                          <a:sym typeface="Roboto Mono"/>
                        </a:rPr>
                        <a:t>while num &gt; 2:</a:t>
                      </a:r>
                      <a:endParaRPr>
                        <a:highlight>
                          <a:srgbClr val="FFFFFF"/>
                        </a:highlight>
                        <a:latin typeface="Roboto Mono"/>
                        <a:ea typeface="Roboto Mono"/>
                        <a:cs typeface="Roboto Mono"/>
                        <a:sym typeface="Roboto Mono"/>
                      </a:endParaRPr>
                    </a:p>
                    <a:p>
                      <a:pPr marL="0" lvl="0" indent="0" algn="l" rtl="0">
                        <a:spcBef>
                          <a:spcPts val="600"/>
                        </a:spcBef>
                        <a:spcAft>
                          <a:spcPts val="0"/>
                        </a:spcAft>
                        <a:buNone/>
                      </a:pPr>
                      <a:r>
                        <a:rPr lang="en-GB">
                          <a:latin typeface="Roboto Mono"/>
                          <a:ea typeface="Roboto Mono"/>
                          <a:cs typeface="Roboto Mono"/>
                          <a:sym typeface="Roboto Mono"/>
                        </a:rPr>
                        <a:t>  if num % 3 == 0:</a:t>
                      </a:r>
                      <a:endParaRPr>
                        <a:latin typeface="Roboto Mono"/>
                        <a:ea typeface="Roboto Mono"/>
                        <a:cs typeface="Roboto Mono"/>
                        <a:sym typeface="Roboto Mono"/>
                      </a:endParaRPr>
                    </a:p>
                    <a:p>
                      <a:pPr marL="0" lvl="0" indent="0" algn="l" rtl="0">
                        <a:spcBef>
                          <a:spcPts val="0"/>
                        </a:spcBef>
                        <a:spcAft>
                          <a:spcPts val="0"/>
                        </a:spcAft>
                        <a:buNone/>
                      </a:pPr>
                      <a:r>
                        <a:rPr lang="en-GB">
                          <a:latin typeface="Roboto Mono"/>
                          <a:ea typeface="Roboto Mono"/>
                          <a:cs typeface="Roboto Mono"/>
                          <a:sym typeface="Roboto Mono"/>
                        </a:rPr>
                        <a:t>    print(num) </a:t>
                      </a:r>
                      <a:endParaRPr>
                        <a:latin typeface="Roboto Mono"/>
                        <a:ea typeface="Roboto Mono"/>
                        <a:cs typeface="Roboto Mono"/>
                        <a:sym typeface="Roboto Mono"/>
                      </a:endParaRPr>
                    </a:p>
                    <a:p>
                      <a:pPr marL="0" lvl="0" indent="0" algn="l" rtl="0">
                        <a:spcBef>
                          <a:spcPts val="600"/>
                        </a:spcBef>
                        <a:spcAft>
                          <a:spcPts val="0"/>
                        </a:spcAft>
                        <a:buNone/>
                      </a:pPr>
                      <a:r>
                        <a:rPr lang="en-GB">
                          <a:latin typeface="Roboto Mono"/>
                          <a:ea typeface="Roboto Mono"/>
                          <a:cs typeface="Roboto Mono"/>
                          <a:sym typeface="Roboto Mono"/>
                        </a:rPr>
                        <a:t>  num = num - 1</a:t>
                      </a:r>
                      <a:endParaRPr>
                        <a:latin typeface="Roboto Mono"/>
                        <a:ea typeface="Roboto Mono"/>
                        <a:cs typeface="Roboto Mono"/>
                        <a:sym typeface="Roboto Mono"/>
                      </a:endParaRPr>
                    </a:p>
                  </a:txBody>
                  <a:tcPr marL="88900" marR="88900" marT="88900" marB="88900">
                    <a:lnL w="12700" cap="flat" cmpd="sng">
                      <a:solidFill>
                        <a:srgbClr val="FFFFFF">
                          <a:alpha val="0"/>
                        </a:srgbClr>
                      </a:solidFill>
                      <a:prstDash val="solid"/>
                      <a:round/>
                      <a:headEnd type="none" w="sm" len="sm"/>
                      <a:tailEnd type="none" w="sm" len="sm"/>
                    </a:lnL>
                    <a:lnR w="12700" cap="flat" cmpd="sng">
                      <a:solidFill>
                        <a:srgbClr val="FFFFFF">
                          <a:alpha val="0"/>
                        </a:srgbClr>
                      </a:solidFill>
                      <a:prstDash val="solid"/>
                      <a:round/>
                      <a:headEnd type="none" w="sm" len="sm"/>
                      <a:tailEnd type="none" w="sm" len="sm"/>
                    </a:lnR>
                    <a:lnT w="12700" cap="flat" cmpd="sng">
                      <a:solidFill>
                        <a:srgbClr val="FFFFFF">
                          <a:alpha val="0"/>
                        </a:srgbClr>
                      </a:solidFill>
                      <a:prstDash val="solid"/>
                      <a:round/>
                      <a:headEnd type="none" w="sm" len="sm"/>
                      <a:tailEnd type="none" w="sm" len="sm"/>
                    </a:lnT>
                    <a:lnB w="12700" cap="flat" cmpd="sng">
                      <a:solidFill>
                        <a:srgbClr val="FFFFFF">
                          <a:alpha val="0"/>
                        </a:srgbClr>
                      </a:solidFill>
                      <a:prstDash val="solid"/>
                      <a:round/>
                      <a:headEnd type="none" w="sm" len="sm"/>
                      <a:tailEnd type="none" w="sm" len="sm"/>
                    </a:lnB>
                    <a:solidFill>
                      <a:srgbClr val="D9D9D9"/>
                    </a:solidFill>
                  </a:tcPr>
                </a:tc>
                <a:extLst>
                  <a:ext uri="{0D108BD9-81ED-4DB2-BD59-A6C34878D82A}">
                    <a16:rowId xmlns:a16="http://schemas.microsoft.com/office/drawing/2014/main" val="10000"/>
                  </a:ext>
                </a:extLst>
              </a:tr>
            </a:tbl>
          </a:graphicData>
        </a:graphic>
      </p:graphicFrame>
      <p:sp>
        <p:nvSpPr>
          <p:cNvPr id="557" name="Google Shape;557;p49"/>
          <p:cNvSpPr txBox="1"/>
          <p:nvPr/>
        </p:nvSpPr>
        <p:spPr>
          <a:xfrm>
            <a:off x="310900" y="3085350"/>
            <a:ext cx="4096500" cy="17067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GB" sz="1600">
                <a:solidFill>
                  <a:schemeClr val="dk1"/>
                </a:solidFill>
                <a:latin typeface="Quicksand"/>
                <a:ea typeface="Quicksand"/>
                <a:cs typeface="Quicksand"/>
                <a:sym typeface="Quicksand"/>
              </a:rPr>
              <a:t>Line </a:t>
            </a:r>
            <a:r>
              <a:rPr lang="en-GB" sz="1600">
                <a:solidFill>
                  <a:schemeClr val="dk1"/>
                </a:solidFill>
                <a:latin typeface="Roboto Mono"/>
                <a:ea typeface="Roboto Mono"/>
                <a:cs typeface="Roboto Mono"/>
                <a:sym typeface="Roboto Mono"/>
              </a:rPr>
              <a:t>3</a:t>
            </a:r>
            <a:r>
              <a:rPr lang="en-GB" sz="1600">
                <a:solidFill>
                  <a:schemeClr val="dk1"/>
                </a:solidFill>
                <a:latin typeface="Quicksand"/>
                <a:ea typeface="Quicksand"/>
                <a:cs typeface="Quicksand"/>
                <a:sym typeface="Quicksand"/>
              </a:rPr>
              <a:t>’s condition is now </a:t>
            </a:r>
            <a:r>
              <a:rPr lang="en-GB" sz="1600">
                <a:solidFill>
                  <a:schemeClr val="dk1"/>
                </a:solidFill>
                <a:latin typeface="Roboto Mono"/>
                <a:ea typeface="Roboto Mono"/>
                <a:cs typeface="Roboto Mono"/>
                <a:sym typeface="Roboto Mono"/>
              </a:rPr>
              <a:t>False</a:t>
            </a:r>
            <a:r>
              <a:rPr lang="en-GB" sz="1600">
                <a:solidFill>
                  <a:schemeClr val="dk1"/>
                </a:solidFill>
                <a:latin typeface="Quicksand"/>
                <a:ea typeface="Quicksand"/>
                <a:cs typeface="Quicksand"/>
                <a:sym typeface="Quicksand"/>
              </a:rPr>
              <a:t> so we record this. </a:t>
            </a:r>
            <a:endParaRPr sz="1600">
              <a:solidFill>
                <a:schemeClr val="dk1"/>
              </a:solidFill>
              <a:latin typeface="Quicksand"/>
              <a:ea typeface="Quicksand"/>
              <a:cs typeface="Quicksand"/>
              <a:sym typeface="Quicksand"/>
            </a:endParaRPr>
          </a:p>
          <a:p>
            <a:pPr marL="0" lvl="0" indent="0" algn="l" rtl="0">
              <a:lnSpc>
                <a:spcPct val="115000"/>
              </a:lnSpc>
              <a:spcBef>
                <a:spcPts val="1600"/>
              </a:spcBef>
              <a:spcAft>
                <a:spcPts val="1600"/>
              </a:spcAft>
              <a:buNone/>
            </a:pPr>
            <a:r>
              <a:rPr lang="en-GB" sz="1600">
                <a:solidFill>
                  <a:schemeClr val="dk1"/>
                </a:solidFill>
                <a:latin typeface="Quicksand"/>
                <a:ea typeface="Quicksand"/>
                <a:cs typeface="Quicksand"/>
                <a:sym typeface="Quicksand"/>
              </a:rPr>
              <a:t>As there are no more lines of code after the while block, the program will now end.</a:t>
            </a:r>
            <a:endParaRPr sz="1600">
              <a:solidFill>
                <a:schemeClr val="dk1"/>
              </a:solidFill>
              <a:latin typeface="Quicksand"/>
              <a:ea typeface="Quicksand"/>
              <a:cs typeface="Quicksand"/>
              <a:sym typeface="Quicksand"/>
            </a:endParaRP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Shape 561"/>
        <p:cNvGrpSpPr/>
        <p:nvPr/>
      </p:nvGrpSpPr>
      <p:grpSpPr>
        <a:xfrm>
          <a:off x="0" y="0"/>
          <a:ext cx="0" cy="0"/>
          <a:chOff x="0" y="0"/>
          <a:chExt cx="0" cy="0"/>
        </a:xfrm>
      </p:grpSpPr>
      <p:sp>
        <p:nvSpPr>
          <p:cNvPr id="562" name="Google Shape;562;p50"/>
          <p:cNvSpPr txBox="1">
            <a:spLocks noGrp="1"/>
          </p:cNvSpPr>
          <p:nvPr>
            <p:ph type="title"/>
          </p:nvPr>
        </p:nvSpPr>
        <p:spPr>
          <a:xfrm>
            <a:off x="311400" y="314100"/>
            <a:ext cx="8521200" cy="6981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GB"/>
              <a:t>Trace table example</a:t>
            </a:r>
            <a:endParaRPr/>
          </a:p>
        </p:txBody>
      </p:sp>
      <p:sp>
        <p:nvSpPr>
          <p:cNvPr id="563" name="Google Shape;563;p50"/>
          <p:cNvSpPr txBox="1">
            <a:spLocks noGrp="1"/>
          </p:cNvSpPr>
          <p:nvPr>
            <p:ph type="subTitle" idx="3"/>
          </p:nvPr>
        </p:nvSpPr>
        <p:spPr>
          <a:xfrm>
            <a:off x="5257800" y="0"/>
            <a:ext cx="3564900" cy="314100"/>
          </a:xfrm>
          <a:prstGeom prst="rect">
            <a:avLst/>
          </a:prstGeom>
        </p:spPr>
        <p:txBody>
          <a:bodyPr spcFirstLastPara="1" wrap="square" lIns="91425" tIns="91425" rIns="0" bIns="91425" anchor="ctr" anchorCtr="0">
            <a:noAutofit/>
          </a:bodyPr>
          <a:lstStyle/>
          <a:p>
            <a:pPr marL="0" lvl="0" indent="0" algn="r" rtl="0">
              <a:spcBef>
                <a:spcPts val="0"/>
              </a:spcBef>
              <a:spcAft>
                <a:spcPts val="0"/>
              </a:spcAft>
              <a:buNone/>
            </a:pPr>
            <a:r>
              <a:rPr lang="en-GB"/>
              <a:t>Activity 1</a:t>
            </a:r>
            <a:endParaRPr/>
          </a:p>
        </p:txBody>
      </p:sp>
      <p:sp>
        <p:nvSpPr>
          <p:cNvPr id="564" name="Google Shape;564;p50"/>
          <p:cNvSpPr txBox="1"/>
          <p:nvPr/>
        </p:nvSpPr>
        <p:spPr>
          <a:xfrm>
            <a:off x="310900" y="3085350"/>
            <a:ext cx="4096500" cy="17067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GB" sz="1600">
                <a:solidFill>
                  <a:schemeClr val="dk1"/>
                </a:solidFill>
                <a:latin typeface="Quicksand"/>
                <a:ea typeface="Quicksand"/>
                <a:cs typeface="Quicksand"/>
                <a:sym typeface="Quicksand"/>
              </a:rPr>
              <a:t>The trace table has shown us that the program does only output numbers divisible by 3 based on the given input.</a:t>
            </a:r>
            <a:endParaRPr sz="1600">
              <a:solidFill>
                <a:schemeClr val="dk1"/>
              </a:solidFill>
              <a:latin typeface="Quicksand"/>
              <a:ea typeface="Quicksand"/>
              <a:cs typeface="Quicksand"/>
              <a:sym typeface="Quicksand"/>
            </a:endParaRPr>
          </a:p>
          <a:p>
            <a:pPr marL="0" lvl="0" indent="0" algn="l" rtl="0">
              <a:spcBef>
                <a:spcPts val="1600"/>
              </a:spcBef>
              <a:spcAft>
                <a:spcPts val="1600"/>
              </a:spcAft>
              <a:buNone/>
            </a:pPr>
            <a:r>
              <a:rPr lang="en-GB" sz="1600">
                <a:solidFill>
                  <a:schemeClr val="dk1"/>
                </a:solidFill>
                <a:latin typeface="Quicksand"/>
                <a:ea typeface="Quicksand"/>
                <a:cs typeface="Quicksand"/>
                <a:sym typeface="Quicksand"/>
              </a:rPr>
              <a:t>If there had been a logic error, it would have been easy to spot exactly where the problem was when executing the code.</a:t>
            </a:r>
            <a:endParaRPr sz="1600">
              <a:solidFill>
                <a:srgbClr val="5B5BA5"/>
              </a:solidFill>
              <a:latin typeface="Quicksand"/>
              <a:ea typeface="Quicksand"/>
              <a:cs typeface="Quicksand"/>
              <a:sym typeface="Quicksand"/>
            </a:endParaRPr>
          </a:p>
        </p:txBody>
      </p:sp>
      <p:graphicFrame>
        <p:nvGraphicFramePr>
          <p:cNvPr id="565" name="Google Shape;565;p50"/>
          <p:cNvGraphicFramePr/>
          <p:nvPr/>
        </p:nvGraphicFramePr>
        <p:xfrm>
          <a:off x="4736600" y="1168925"/>
          <a:ext cx="4096500" cy="3627120"/>
        </p:xfrm>
        <a:graphic>
          <a:graphicData uri="http://schemas.openxmlformats.org/drawingml/2006/table">
            <a:tbl>
              <a:tblPr>
                <a:noFill/>
                <a:tableStyleId>{94A2C3CD-9DE3-408E-9214-E9A0C8484E3C}</a:tableStyleId>
              </a:tblPr>
              <a:tblGrid>
                <a:gridCol w="521325">
                  <a:extLst>
                    <a:ext uri="{9D8B030D-6E8A-4147-A177-3AD203B41FA5}">
                      <a16:colId xmlns:a16="http://schemas.microsoft.com/office/drawing/2014/main" val="20000"/>
                    </a:ext>
                  </a:extLst>
                </a:gridCol>
                <a:gridCol w="1266875">
                  <a:extLst>
                    <a:ext uri="{9D8B030D-6E8A-4147-A177-3AD203B41FA5}">
                      <a16:colId xmlns:a16="http://schemas.microsoft.com/office/drawing/2014/main" val="20001"/>
                    </a:ext>
                  </a:extLst>
                </a:gridCol>
                <a:gridCol w="1284175">
                  <a:extLst>
                    <a:ext uri="{9D8B030D-6E8A-4147-A177-3AD203B41FA5}">
                      <a16:colId xmlns:a16="http://schemas.microsoft.com/office/drawing/2014/main" val="20002"/>
                    </a:ext>
                  </a:extLst>
                </a:gridCol>
                <a:gridCol w="1024125">
                  <a:extLst>
                    <a:ext uri="{9D8B030D-6E8A-4147-A177-3AD203B41FA5}">
                      <a16:colId xmlns:a16="http://schemas.microsoft.com/office/drawing/2014/main" val="20003"/>
                    </a:ext>
                  </a:extLst>
                </a:gridCol>
              </a:tblGrid>
              <a:tr h="76275">
                <a:tc>
                  <a:txBody>
                    <a:bodyPr/>
                    <a:lstStyle/>
                    <a:p>
                      <a:pPr marL="0" lvl="0" indent="0" algn="ctr" rtl="0">
                        <a:lnSpc>
                          <a:spcPct val="100000"/>
                        </a:lnSpc>
                        <a:spcBef>
                          <a:spcPts val="0"/>
                        </a:spcBef>
                        <a:spcAft>
                          <a:spcPts val="0"/>
                        </a:spcAft>
                        <a:buNone/>
                      </a:pPr>
                      <a:r>
                        <a:rPr lang="en-GB">
                          <a:latin typeface="Quicksand"/>
                          <a:ea typeface="Quicksand"/>
                          <a:cs typeface="Quicksand"/>
                          <a:sym typeface="Quicksand"/>
                        </a:rPr>
                        <a:t>Line</a:t>
                      </a:r>
                      <a:endParaRPr>
                        <a:latin typeface="Quicksand"/>
                        <a:ea typeface="Quicksand"/>
                        <a:cs typeface="Quicksand"/>
                        <a:sym typeface="Quicksand"/>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solidFill>
                      <a:srgbClr val="D9D9D9"/>
                    </a:solidFill>
                  </a:tcPr>
                </a:tc>
                <a:tc>
                  <a:txBody>
                    <a:bodyPr/>
                    <a:lstStyle/>
                    <a:p>
                      <a:pPr marL="0" lvl="0" indent="0" algn="ctr" rtl="0">
                        <a:lnSpc>
                          <a:spcPct val="100000"/>
                        </a:lnSpc>
                        <a:spcBef>
                          <a:spcPts val="0"/>
                        </a:spcBef>
                        <a:spcAft>
                          <a:spcPts val="0"/>
                        </a:spcAft>
                        <a:buNone/>
                      </a:pPr>
                      <a:r>
                        <a:rPr lang="en-GB">
                          <a:latin typeface="Roboto Mono"/>
                          <a:ea typeface="Roboto Mono"/>
                          <a:cs typeface="Roboto Mono"/>
                          <a:sym typeface="Roboto Mono"/>
                        </a:rPr>
                        <a:t>num</a:t>
                      </a: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solidFill>
                      <a:srgbClr val="D9D9D9"/>
                    </a:solidFill>
                  </a:tcPr>
                </a:tc>
                <a:tc>
                  <a:txBody>
                    <a:bodyPr/>
                    <a:lstStyle/>
                    <a:p>
                      <a:pPr marL="0" marR="0" lvl="0" indent="0" algn="ctr" rtl="0">
                        <a:lnSpc>
                          <a:spcPct val="100000"/>
                        </a:lnSpc>
                        <a:spcBef>
                          <a:spcPts val="0"/>
                        </a:spcBef>
                        <a:spcAft>
                          <a:spcPts val="0"/>
                        </a:spcAft>
                        <a:buNone/>
                      </a:pPr>
                      <a:r>
                        <a:rPr lang="en-GB" b="1">
                          <a:latin typeface="Quicksand"/>
                          <a:ea typeface="Quicksand"/>
                          <a:cs typeface="Quicksand"/>
                          <a:sym typeface="Quicksand"/>
                        </a:rPr>
                        <a:t>Condition</a:t>
                      </a:r>
                      <a:endParaRPr b="1">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solidFill>
                      <a:srgbClr val="D9D9D9"/>
                    </a:solidFill>
                  </a:tcPr>
                </a:tc>
                <a:tc>
                  <a:txBody>
                    <a:bodyPr/>
                    <a:lstStyle/>
                    <a:p>
                      <a:pPr marL="0" marR="0" lvl="0" indent="0" algn="ctr" rtl="0">
                        <a:lnSpc>
                          <a:spcPct val="100000"/>
                        </a:lnSpc>
                        <a:spcBef>
                          <a:spcPts val="0"/>
                        </a:spcBef>
                        <a:spcAft>
                          <a:spcPts val="0"/>
                        </a:spcAft>
                        <a:buNone/>
                      </a:pPr>
                      <a:r>
                        <a:rPr lang="en-GB" b="1">
                          <a:latin typeface="Quicksand"/>
                          <a:ea typeface="Quicksand"/>
                          <a:cs typeface="Quicksand"/>
                          <a:sym typeface="Quicksand"/>
                        </a:rPr>
                        <a:t>Output</a:t>
                      </a:r>
                      <a:endParaRPr b="1">
                        <a:latin typeface="Quicksand"/>
                        <a:ea typeface="Quicksand"/>
                        <a:cs typeface="Quicksand"/>
                        <a:sym typeface="Quicksand"/>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solidFill>
                      <a:srgbClr val="D9D9D9"/>
                    </a:solidFill>
                  </a:tcPr>
                </a:tc>
                <a:extLst>
                  <a:ext uri="{0D108BD9-81ED-4DB2-BD59-A6C34878D82A}">
                    <a16:rowId xmlns:a16="http://schemas.microsoft.com/office/drawing/2014/main" val="10000"/>
                  </a:ext>
                </a:extLst>
              </a:tr>
              <a:tr h="213350">
                <a:tc>
                  <a:txBody>
                    <a:bodyPr/>
                    <a:lstStyle/>
                    <a:p>
                      <a:pPr marL="0" lvl="0" indent="0" algn="ctr" rtl="0">
                        <a:lnSpc>
                          <a:spcPct val="100000"/>
                        </a:lnSpc>
                        <a:spcBef>
                          <a:spcPts val="0"/>
                        </a:spcBef>
                        <a:spcAft>
                          <a:spcPts val="0"/>
                        </a:spcAft>
                        <a:buNone/>
                      </a:pPr>
                      <a:r>
                        <a:rPr lang="en-GB">
                          <a:latin typeface="Roboto Mono"/>
                          <a:ea typeface="Roboto Mono"/>
                          <a:cs typeface="Roboto Mono"/>
                          <a:sym typeface="Roboto Mono"/>
                        </a:rPr>
                        <a:t>2</a:t>
                      </a: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00000"/>
                        </a:lnSpc>
                        <a:spcBef>
                          <a:spcPts val="0"/>
                        </a:spcBef>
                        <a:spcAft>
                          <a:spcPts val="0"/>
                        </a:spcAft>
                        <a:buNone/>
                      </a:pPr>
                      <a:r>
                        <a:rPr lang="en-GB">
                          <a:latin typeface="Roboto Mono"/>
                          <a:ea typeface="Roboto Mono"/>
                          <a:cs typeface="Roboto Mono"/>
                          <a:sym typeface="Roboto Mono"/>
                        </a:rPr>
                        <a:t>6</a:t>
                      </a: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00000"/>
                        </a:lnSpc>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00000"/>
                        </a:lnSpc>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extLst>
                  <a:ext uri="{0D108BD9-81ED-4DB2-BD59-A6C34878D82A}">
                    <a16:rowId xmlns:a16="http://schemas.microsoft.com/office/drawing/2014/main" val="10001"/>
                  </a:ext>
                </a:extLst>
              </a:tr>
              <a:tr h="213350">
                <a:tc>
                  <a:txBody>
                    <a:bodyPr/>
                    <a:lstStyle/>
                    <a:p>
                      <a:pPr marL="0" lvl="0" indent="0" algn="ctr" rtl="0">
                        <a:lnSpc>
                          <a:spcPct val="100000"/>
                        </a:lnSpc>
                        <a:spcBef>
                          <a:spcPts val="0"/>
                        </a:spcBef>
                        <a:spcAft>
                          <a:spcPts val="0"/>
                        </a:spcAft>
                        <a:buNone/>
                      </a:pPr>
                      <a:r>
                        <a:rPr lang="en-GB">
                          <a:latin typeface="Roboto Mono"/>
                          <a:ea typeface="Roboto Mono"/>
                          <a:cs typeface="Roboto Mono"/>
                          <a:sym typeface="Roboto Mono"/>
                        </a:rPr>
                        <a:t>3</a:t>
                      </a: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00000"/>
                        </a:lnSpc>
                        <a:spcBef>
                          <a:spcPts val="0"/>
                        </a:spcBef>
                        <a:spcAft>
                          <a:spcPts val="0"/>
                        </a:spcAft>
                        <a:buNone/>
                      </a:pPr>
                      <a:r>
                        <a:rPr lang="en-GB">
                          <a:latin typeface="Roboto Mono"/>
                          <a:ea typeface="Roboto Mono"/>
                          <a:cs typeface="Roboto Mono"/>
                          <a:sym typeface="Roboto Mono"/>
                        </a:rPr>
                        <a:t>True</a:t>
                      </a: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extLst>
                  <a:ext uri="{0D108BD9-81ED-4DB2-BD59-A6C34878D82A}">
                    <a16:rowId xmlns:a16="http://schemas.microsoft.com/office/drawing/2014/main" val="10002"/>
                  </a:ext>
                </a:extLst>
              </a:tr>
              <a:tr h="213350">
                <a:tc>
                  <a:txBody>
                    <a:bodyPr/>
                    <a:lstStyle/>
                    <a:p>
                      <a:pPr marL="0" lvl="0" indent="0" algn="ctr" rtl="0">
                        <a:spcBef>
                          <a:spcPts val="0"/>
                        </a:spcBef>
                        <a:spcAft>
                          <a:spcPts val="0"/>
                        </a:spcAft>
                        <a:buNone/>
                      </a:pPr>
                      <a:r>
                        <a:rPr lang="en-GB">
                          <a:latin typeface="Roboto Mono"/>
                          <a:ea typeface="Roboto Mono"/>
                          <a:cs typeface="Roboto Mono"/>
                          <a:sym typeface="Roboto Mono"/>
                        </a:rPr>
                        <a:t>4</a:t>
                      </a: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00000"/>
                        </a:lnSpc>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00000"/>
                        </a:lnSpc>
                        <a:spcBef>
                          <a:spcPts val="0"/>
                        </a:spcBef>
                        <a:spcAft>
                          <a:spcPts val="0"/>
                        </a:spcAft>
                        <a:buNone/>
                      </a:pPr>
                      <a:r>
                        <a:rPr lang="en-GB">
                          <a:latin typeface="Roboto Mono"/>
                          <a:ea typeface="Roboto Mono"/>
                          <a:cs typeface="Roboto Mono"/>
                          <a:sym typeface="Roboto Mono"/>
                        </a:rPr>
                        <a:t>True</a:t>
                      </a: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extLst>
                  <a:ext uri="{0D108BD9-81ED-4DB2-BD59-A6C34878D82A}">
                    <a16:rowId xmlns:a16="http://schemas.microsoft.com/office/drawing/2014/main" val="10003"/>
                  </a:ext>
                </a:extLst>
              </a:tr>
              <a:tr h="213350">
                <a:tc>
                  <a:txBody>
                    <a:bodyPr/>
                    <a:lstStyle/>
                    <a:p>
                      <a:pPr marL="0" lvl="0" indent="0" algn="ctr" rtl="0">
                        <a:lnSpc>
                          <a:spcPct val="100000"/>
                        </a:lnSpc>
                        <a:spcBef>
                          <a:spcPts val="0"/>
                        </a:spcBef>
                        <a:spcAft>
                          <a:spcPts val="0"/>
                        </a:spcAft>
                        <a:buNone/>
                      </a:pPr>
                      <a:r>
                        <a:rPr lang="en-GB">
                          <a:latin typeface="Roboto Mono"/>
                          <a:ea typeface="Roboto Mono"/>
                          <a:cs typeface="Roboto Mono"/>
                          <a:sym typeface="Roboto Mono"/>
                        </a:rPr>
                        <a:t>5</a:t>
                      </a: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00000"/>
                        </a:lnSpc>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r>
                        <a:rPr lang="en-GB">
                          <a:latin typeface="Roboto Mono"/>
                          <a:ea typeface="Roboto Mono"/>
                          <a:cs typeface="Roboto Mono"/>
                          <a:sym typeface="Roboto Mono"/>
                        </a:rPr>
                        <a:t>6</a:t>
                      </a: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extLst>
                  <a:ext uri="{0D108BD9-81ED-4DB2-BD59-A6C34878D82A}">
                    <a16:rowId xmlns:a16="http://schemas.microsoft.com/office/drawing/2014/main" val="10004"/>
                  </a:ext>
                </a:extLst>
              </a:tr>
              <a:tr h="213350">
                <a:tc>
                  <a:txBody>
                    <a:bodyPr/>
                    <a:lstStyle/>
                    <a:p>
                      <a:pPr marL="0" lvl="0" indent="0" algn="ctr" rtl="0">
                        <a:lnSpc>
                          <a:spcPct val="100000"/>
                        </a:lnSpc>
                        <a:spcBef>
                          <a:spcPts val="0"/>
                        </a:spcBef>
                        <a:spcAft>
                          <a:spcPts val="0"/>
                        </a:spcAft>
                        <a:buNone/>
                      </a:pPr>
                      <a:r>
                        <a:rPr lang="en-GB">
                          <a:latin typeface="Roboto Mono"/>
                          <a:ea typeface="Roboto Mono"/>
                          <a:cs typeface="Roboto Mono"/>
                          <a:sym typeface="Roboto Mono"/>
                        </a:rPr>
                        <a:t>6</a:t>
                      </a: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00000"/>
                        </a:lnSpc>
                        <a:spcBef>
                          <a:spcPts val="0"/>
                        </a:spcBef>
                        <a:spcAft>
                          <a:spcPts val="0"/>
                        </a:spcAft>
                        <a:buNone/>
                      </a:pPr>
                      <a:r>
                        <a:rPr lang="en-GB">
                          <a:latin typeface="Roboto Mono"/>
                          <a:ea typeface="Roboto Mono"/>
                          <a:cs typeface="Roboto Mono"/>
                          <a:sym typeface="Roboto Mono"/>
                        </a:rPr>
                        <a:t>5</a:t>
                      </a: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00000"/>
                        </a:lnSpc>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extLst>
                  <a:ext uri="{0D108BD9-81ED-4DB2-BD59-A6C34878D82A}">
                    <a16:rowId xmlns:a16="http://schemas.microsoft.com/office/drawing/2014/main" val="10005"/>
                  </a:ext>
                </a:extLst>
              </a:tr>
              <a:tr h="213350">
                <a:tc>
                  <a:txBody>
                    <a:bodyPr/>
                    <a:lstStyle/>
                    <a:p>
                      <a:pPr marL="0" lvl="0" indent="0" algn="ctr" rtl="0">
                        <a:lnSpc>
                          <a:spcPct val="100000"/>
                        </a:lnSpc>
                        <a:spcBef>
                          <a:spcPts val="0"/>
                        </a:spcBef>
                        <a:spcAft>
                          <a:spcPts val="0"/>
                        </a:spcAft>
                        <a:buNone/>
                      </a:pPr>
                      <a:r>
                        <a:rPr lang="en-GB">
                          <a:latin typeface="Roboto Mono"/>
                          <a:ea typeface="Roboto Mono"/>
                          <a:cs typeface="Roboto Mono"/>
                          <a:sym typeface="Roboto Mono"/>
                        </a:rPr>
                        <a:t>3</a:t>
                      </a: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00000"/>
                        </a:lnSpc>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00000"/>
                        </a:lnSpc>
                        <a:spcBef>
                          <a:spcPts val="0"/>
                        </a:spcBef>
                        <a:spcAft>
                          <a:spcPts val="0"/>
                        </a:spcAft>
                        <a:buNone/>
                      </a:pPr>
                      <a:r>
                        <a:rPr lang="en-GB">
                          <a:latin typeface="Roboto Mono"/>
                          <a:ea typeface="Roboto Mono"/>
                          <a:cs typeface="Roboto Mono"/>
                          <a:sym typeface="Roboto Mono"/>
                        </a:rPr>
                        <a:t>True</a:t>
                      </a: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extLst>
                  <a:ext uri="{0D108BD9-81ED-4DB2-BD59-A6C34878D82A}">
                    <a16:rowId xmlns:a16="http://schemas.microsoft.com/office/drawing/2014/main" val="10006"/>
                  </a:ext>
                </a:extLst>
              </a:tr>
              <a:tr h="213350">
                <a:tc>
                  <a:txBody>
                    <a:bodyPr/>
                    <a:lstStyle/>
                    <a:p>
                      <a:pPr marL="0" lvl="0" indent="0" algn="ctr" rtl="0">
                        <a:lnSpc>
                          <a:spcPct val="100000"/>
                        </a:lnSpc>
                        <a:spcBef>
                          <a:spcPts val="0"/>
                        </a:spcBef>
                        <a:spcAft>
                          <a:spcPts val="0"/>
                        </a:spcAft>
                        <a:buNone/>
                      </a:pPr>
                      <a:r>
                        <a:rPr lang="en-GB">
                          <a:latin typeface="Roboto Mono"/>
                          <a:ea typeface="Roboto Mono"/>
                          <a:cs typeface="Roboto Mono"/>
                          <a:sym typeface="Roboto Mono"/>
                        </a:rPr>
                        <a:t>4</a:t>
                      </a: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00000"/>
                        </a:lnSpc>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00000"/>
                        </a:lnSpc>
                        <a:spcBef>
                          <a:spcPts val="0"/>
                        </a:spcBef>
                        <a:spcAft>
                          <a:spcPts val="0"/>
                        </a:spcAft>
                        <a:buNone/>
                      </a:pPr>
                      <a:r>
                        <a:rPr lang="en-GB">
                          <a:latin typeface="Roboto Mono"/>
                          <a:ea typeface="Roboto Mono"/>
                          <a:cs typeface="Roboto Mono"/>
                          <a:sym typeface="Roboto Mono"/>
                        </a:rPr>
                        <a:t>False</a:t>
                      </a: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extLst>
                  <a:ext uri="{0D108BD9-81ED-4DB2-BD59-A6C34878D82A}">
                    <a16:rowId xmlns:a16="http://schemas.microsoft.com/office/drawing/2014/main" val="10007"/>
                  </a:ext>
                </a:extLst>
              </a:tr>
              <a:tr h="213350">
                <a:tc>
                  <a:txBody>
                    <a:bodyPr/>
                    <a:lstStyle/>
                    <a:p>
                      <a:pPr marL="0" lvl="0" indent="0" algn="ctr" rtl="0">
                        <a:lnSpc>
                          <a:spcPct val="100000"/>
                        </a:lnSpc>
                        <a:spcBef>
                          <a:spcPts val="0"/>
                        </a:spcBef>
                        <a:spcAft>
                          <a:spcPts val="0"/>
                        </a:spcAft>
                        <a:buNone/>
                      </a:pPr>
                      <a:r>
                        <a:rPr lang="en-GB">
                          <a:latin typeface="Roboto Mono"/>
                          <a:ea typeface="Roboto Mono"/>
                          <a:cs typeface="Roboto Mono"/>
                          <a:sym typeface="Roboto Mono"/>
                        </a:rPr>
                        <a:t>6</a:t>
                      </a: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00000"/>
                        </a:lnSpc>
                        <a:spcBef>
                          <a:spcPts val="0"/>
                        </a:spcBef>
                        <a:spcAft>
                          <a:spcPts val="0"/>
                        </a:spcAft>
                        <a:buNone/>
                      </a:pPr>
                      <a:r>
                        <a:rPr lang="en-GB">
                          <a:latin typeface="Roboto Mono"/>
                          <a:ea typeface="Roboto Mono"/>
                          <a:cs typeface="Roboto Mono"/>
                          <a:sym typeface="Roboto Mono"/>
                        </a:rPr>
                        <a:t>4</a:t>
                      </a: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00000"/>
                        </a:lnSpc>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extLst>
                  <a:ext uri="{0D108BD9-81ED-4DB2-BD59-A6C34878D82A}">
                    <a16:rowId xmlns:a16="http://schemas.microsoft.com/office/drawing/2014/main" val="10008"/>
                  </a:ext>
                </a:extLst>
              </a:tr>
              <a:tr h="213350">
                <a:tc>
                  <a:txBody>
                    <a:bodyPr/>
                    <a:lstStyle/>
                    <a:p>
                      <a:pPr marL="0" lvl="0" indent="0" algn="ctr" rtl="0">
                        <a:lnSpc>
                          <a:spcPct val="100000"/>
                        </a:lnSpc>
                        <a:spcBef>
                          <a:spcPts val="0"/>
                        </a:spcBef>
                        <a:spcAft>
                          <a:spcPts val="0"/>
                        </a:spcAft>
                        <a:buNone/>
                      </a:pPr>
                      <a:r>
                        <a:rPr lang="en-GB">
                          <a:latin typeface="Roboto Mono"/>
                          <a:ea typeface="Roboto Mono"/>
                          <a:cs typeface="Roboto Mono"/>
                          <a:sym typeface="Roboto Mono"/>
                        </a:rPr>
                        <a:t>3</a:t>
                      </a: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00000"/>
                        </a:lnSpc>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00000"/>
                        </a:lnSpc>
                        <a:spcBef>
                          <a:spcPts val="0"/>
                        </a:spcBef>
                        <a:spcAft>
                          <a:spcPts val="0"/>
                        </a:spcAft>
                        <a:buNone/>
                      </a:pPr>
                      <a:r>
                        <a:rPr lang="en-GB">
                          <a:latin typeface="Roboto Mono"/>
                          <a:ea typeface="Roboto Mono"/>
                          <a:cs typeface="Roboto Mono"/>
                          <a:sym typeface="Roboto Mono"/>
                        </a:rPr>
                        <a:t>True</a:t>
                      </a: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extLst>
                  <a:ext uri="{0D108BD9-81ED-4DB2-BD59-A6C34878D82A}">
                    <a16:rowId xmlns:a16="http://schemas.microsoft.com/office/drawing/2014/main" val="10009"/>
                  </a:ext>
                </a:extLst>
              </a:tr>
              <a:tr h="213350">
                <a:tc>
                  <a:txBody>
                    <a:bodyPr/>
                    <a:lstStyle/>
                    <a:p>
                      <a:pPr marL="0" lvl="0" indent="0" algn="ctr" rtl="0">
                        <a:lnSpc>
                          <a:spcPct val="100000"/>
                        </a:lnSpc>
                        <a:spcBef>
                          <a:spcPts val="0"/>
                        </a:spcBef>
                        <a:spcAft>
                          <a:spcPts val="0"/>
                        </a:spcAft>
                        <a:buNone/>
                      </a:pPr>
                      <a:r>
                        <a:rPr lang="en-GB">
                          <a:latin typeface="Roboto Mono"/>
                          <a:ea typeface="Roboto Mono"/>
                          <a:cs typeface="Roboto Mono"/>
                          <a:sym typeface="Roboto Mono"/>
                        </a:rPr>
                        <a:t>4</a:t>
                      </a: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00000"/>
                        </a:lnSpc>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00000"/>
                        </a:lnSpc>
                        <a:spcBef>
                          <a:spcPts val="0"/>
                        </a:spcBef>
                        <a:spcAft>
                          <a:spcPts val="0"/>
                        </a:spcAft>
                        <a:buNone/>
                      </a:pPr>
                      <a:r>
                        <a:rPr lang="en-GB">
                          <a:latin typeface="Roboto Mono"/>
                          <a:ea typeface="Roboto Mono"/>
                          <a:cs typeface="Roboto Mono"/>
                          <a:sym typeface="Roboto Mono"/>
                        </a:rPr>
                        <a:t>False</a:t>
                      </a: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extLst>
                  <a:ext uri="{0D108BD9-81ED-4DB2-BD59-A6C34878D82A}">
                    <a16:rowId xmlns:a16="http://schemas.microsoft.com/office/drawing/2014/main" val="10010"/>
                  </a:ext>
                </a:extLst>
              </a:tr>
              <a:tr h="213350">
                <a:tc>
                  <a:txBody>
                    <a:bodyPr/>
                    <a:lstStyle/>
                    <a:p>
                      <a:pPr marL="0" lvl="0" indent="0" algn="ctr" rtl="0">
                        <a:lnSpc>
                          <a:spcPct val="100000"/>
                        </a:lnSpc>
                        <a:spcBef>
                          <a:spcPts val="0"/>
                        </a:spcBef>
                        <a:spcAft>
                          <a:spcPts val="0"/>
                        </a:spcAft>
                        <a:buNone/>
                      </a:pPr>
                      <a:r>
                        <a:rPr lang="en-GB">
                          <a:latin typeface="Roboto Mono"/>
                          <a:ea typeface="Roboto Mono"/>
                          <a:cs typeface="Roboto Mono"/>
                          <a:sym typeface="Roboto Mono"/>
                        </a:rPr>
                        <a:t>6</a:t>
                      </a: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00000"/>
                        </a:lnSpc>
                        <a:spcBef>
                          <a:spcPts val="0"/>
                        </a:spcBef>
                        <a:spcAft>
                          <a:spcPts val="0"/>
                        </a:spcAft>
                        <a:buNone/>
                      </a:pPr>
                      <a:r>
                        <a:rPr lang="en-GB">
                          <a:latin typeface="Roboto Mono"/>
                          <a:ea typeface="Roboto Mono"/>
                          <a:cs typeface="Roboto Mono"/>
                          <a:sym typeface="Roboto Mono"/>
                        </a:rPr>
                        <a:t>3</a:t>
                      </a: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00000"/>
                        </a:lnSpc>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extLst>
                  <a:ext uri="{0D108BD9-81ED-4DB2-BD59-A6C34878D82A}">
                    <a16:rowId xmlns:a16="http://schemas.microsoft.com/office/drawing/2014/main" val="10011"/>
                  </a:ext>
                </a:extLst>
              </a:tr>
              <a:tr h="213350">
                <a:tc>
                  <a:txBody>
                    <a:bodyPr/>
                    <a:lstStyle/>
                    <a:p>
                      <a:pPr marL="0" lvl="0" indent="0" algn="ctr" rtl="0">
                        <a:lnSpc>
                          <a:spcPct val="100000"/>
                        </a:lnSpc>
                        <a:spcBef>
                          <a:spcPts val="0"/>
                        </a:spcBef>
                        <a:spcAft>
                          <a:spcPts val="0"/>
                        </a:spcAft>
                        <a:buNone/>
                      </a:pPr>
                      <a:r>
                        <a:rPr lang="en-GB">
                          <a:latin typeface="Roboto Mono"/>
                          <a:ea typeface="Roboto Mono"/>
                          <a:cs typeface="Roboto Mono"/>
                          <a:sym typeface="Roboto Mono"/>
                        </a:rPr>
                        <a:t>3</a:t>
                      </a: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00000"/>
                        </a:lnSpc>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00000"/>
                        </a:lnSpc>
                        <a:spcBef>
                          <a:spcPts val="0"/>
                        </a:spcBef>
                        <a:spcAft>
                          <a:spcPts val="0"/>
                        </a:spcAft>
                        <a:buNone/>
                      </a:pPr>
                      <a:r>
                        <a:rPr lang="en-GB">
                          <a:latin typeface="Roboto Mono"/>
                          <a:ea typeface="Roboto Mono"/>
                          <a:cs typeface="Roboto Mono"/>
                          <a:sym typeface="Roboto Mono"/>
                        </a:rPr>
                        <a:t>True</a:t>
                      </a: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extLst>
                  <a:ext uri="{0D108BD9-81ED-4DB2-BD59-A6C34878D82A}">
                    <a16:rowId xmlns:a16="http://schemas.microsoft.com/office/drawing/2014/main" val="10012"/>
                  </a:ext>
                </a:extLst>
              </a:tr>
              <a:tr h="213350">
                <a:tc>
                  <a:txBody>
                    <a:bodyPr/>
                    <a:lstStyle/>
                    <a:p>
                      <a:pPr marL="0" lvl="0" indent="0" algn="ctr" rtl="0">
                        <a:lnSpc>
                          <a:spcPct val="100000"/>
                        </a:lnSpc>
                        <a:spcBef>
                          <a:spcPts val="0"/>
                        </a:spcBef>
                        <a:spcAft>
                          <a:spcPts val="0"/>
                        </a:spcAft>
                        <a:buNone/>
                      </a:pPr>
                      <a:r>
                        <a:rPr lang="en-GB">
                          <a:latin typeface="Roboto Mono"/>
                          <a:ea typeface="Roboto Mono"/>
                          <a:cs typeface="Roboto Mono"/>
                          <a:sym typeface="Roboto Mono"/>
                        </a:rPr>
                        <a:t>4</a:t>
                      </a: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00000"/>
                        </a:lnSpc>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00000"/>
                        </a:lnSpc>
                        <a:spcBef>
                          <a:spcPts val="0"/>
                        </a:spcBef>
                        <a:spcAft>
                          <a:spcPts val="0"/>
                        </a:spcAft>
                        <a:buNone/>
                      </a:pPr>
                      <a:r>
                        <a:rPr lang="en-GB">
                          <a:latin typeface="Roboto Mono"/>
                          <a:ea typeface="Roboto Mono"/>
                          <a:cs typeface="Roboto Mono"/>
                          <a:sym typeface="Roboto Mono"/>
                        </a:rPr>
                        <a:t>True</a:t>
                      </a: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extLst>
                  <a:ext uri="{0D108BD9-81ED-4DB2-BD59-A6C34878D82A}">
                    <a16:rowId xmlns:a16="http://schemas.microsoft.com/office/drawing/2014/main" val="10013"/>
                  </a:ext>
                </a:extLst>
              </a:tr>
              <a:tr h="213350">
                <a:tc>
                  <a:txBody>
                    <a:bodyPr/>
                    <a:lstStyle/>
                    <a:p>
                      <a:pPr marL="0" lvl="0" indent="0" algn="ctr" rtl="0">
                        <a:lnSpc>
                          <a:spcPct val="100000"/>
                        </a:lnSpc>
                        <a:spcBef>
                          <a:spcPts val="0"/>
                        </a:spcBef>
                        <a:spcAft>
                          <a:spcPts val="0"/>
                        </a:spcAft>
                        <a:buNone/>
                      </a:pPr>
                      <a:r>
                        <a:rPr lang="en-GB">
                          <a:latin typeface="Roboto Mono"/>
                          <a:ea typeface="Roboto Mono"/>
                          <a:cs typeface="Roboto Mono"/>
                          <a:sym typeface="Roboto Mono"/>
                        </a:rPr>
                        <a:t>5</a:t>
                      </a: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00000"/>
                        </a:lnSpc>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00000"/>
                        </a:lnSpc>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r>
                        <a:rPr lang="en-GB">
                          <a:latin typeface="Roboto Mono"/>
                          <a:ea typeface="Roboto Mono"/>
                          <a:cs typeface="Roboto Mono"/>
                          <a:sym typeface="Roboto Mono"/>
                        </a:rPr>
                        <a:t>3</a:t>
                      </a: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extLst>
                  <a:ext uri="{0D108BD9-81ED-4DB2-BD59-A6C34878D82A}">
                    <a16:rowId xmlns:a16="http://schemas.microsoft.com/office/drawing/2014/main" val="10014"/>
                  </a:ext>
                </a:extLst>
              </a:tr>
              <a:tr h="213350">
                <a:tc>
                  <a:txBody>
                    <a:bodyPr/>
                    <a:lstStyle/>
                    <a:p>
                      <a:pPr marL="0" lvl="0" indent="0" algn="ctr" rtl="0">
                        <a:lnSpc>
                          <a:spcPct val="100000"/>
                        </a:lnSpc>
                        <a:spcBef>
                          <a:spcPts val="0"/>
                        </a:spcBef>
                        <a:spcAft>
                          <a:spcPts val="0"/>
                        </a:spcAft>
                        <a:buNone/>
                      </a:pPr>
                      <a:r>
                        <a:rPr lang="en-GB">
                          <a:latin typeface="Roboto Mono"/>
                          <a:ea typeface="Roboto Mono"/>
                          <a:cs typeface="Roboto Mono"/>
                          <a:sym typeface="Roboto Mono"/>
                        </a:rPr>
                        <a:t>6</a:t>
                      </a: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00000"/>
                        </a:lnSpc>
                        <a:spcBef>
                          <a:spcPts val="0"/>
                        </a:spcBef>
                        <a:spcAft>
                          <a:spcPts val="0"/>
                        </a:spcAft>
                        <a:buNone/>
                      </a:pPr>
                      <a:r>
                        <a:rPr lang="en-GB">
                          <a:latin typeface="Roboto Mono"/>
                          <a:ea typeface="Roboto Mono"/>
                          <a:cs typeface="Roboto Mono"/>
                          <a:sym typeface="Roboto Mono"/>
                        </a:rPr>
                        <a:t>2</a:t>
                      </a: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00000"/>
                        </a:lnSpc>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extLst>
                  <a:ext uri="{0D108BD9-81ED-4DB2-BD59-A6C34878D82A}">
                    <a16:rowId xmlns:a16="http://schemas.microsoft.com/office/drawing/2014/main" val="10015"/>
                  </a:ext>
                </a:extLst>
              </a:tr>
              <a:tr h="213350">
                <a:tc>
                  <a:txBody>
                    <a:bodyPr/>
                    <a:lstStyle/>
                    <a:p>
                      <a:pPr marL="0" lvl="0" indent="0" algn="ctr" rtl="0">
                        <a:lnSpc>
                          <a:spcPct val="100000"/>
                        </a:lnSpc>
                        <a:spcBef>
                          <a:spcPts val="0"/>
                        </a:spcBef>
                        <a:spcAft>
                          <a:spcPts val="0"/>
                        </a:spcAft>
                        <a:buNone/>
                      </a:pPr>
                      <a:r>
                        <a:rPr lang="en-GB">
                          <a:latin typeface="Roboto Mono"/>
                          <a:ea typeface="Roboto Mono"/>
                          <a:cs typeface="Roboto Mono"/>
                          <a:sym typeface="Roboto Mono"/>
                        </a:rPr>
                        <a:t>3</a:t>
                      </a: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00000"/>
                        </a:lnSpc>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00000"/>
                        </a:lnSpc>
                        <a:spcBef>
                          <a:spcPts val="0"/>
                        </a:spcBef>
                        <a:spcAft>
                          <a:spcPts val="0"/>
                        </a:spcAft>
                        <a:buNone/>
                      </a:pPr>
                      <a:r>
                        <a:rPr lang="en-GB">
                          <a:latin typeface="Roboto Mono"/>
                          <a:ea typeface="Roboto Mono"/>
                          <a:cs typeface="Roboto Mono"/>
                          <a:sym typeface="Roboto Mono"/>
                        </a:rPr>
                        <a:t>False</a:t>
                      </a: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spcBef>
                          <a:spcPts val="0"/>
                        </a:spcBef>
                        <a:spcAft>
                          <a:spcPts val="0"/>
                        </a:spcAft>
                        <a:buNone/>
                      </a:pPr>
                      <a:endParaRPr>
                        <a:latin typeface="Roboto Mono"/>
                        <a:ea typeface="Roboto Mono"/>
                        <a:cs typeface="Roboto Mono"/>
                        <a:sym typeface="Roboto Mono"/>
                      </a:endParaRPr>
                    </a:p>
                  </a:txBody>
                  <a:tcPr marL="0" marR="0" marT="0" marB="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extLst>
                  <a:ext uri="{0D108BD9-81ED-4DB2-BD59-A6C34878D82A}">
                    <a16:rowId xmlns:a16="http://schemas.microsoft.com/office/drawing/2014/main" val="10016"/>
                  </a:ext>
                </a:extLst>
              </a:tr>
            </a:tbl>
          </a:graphicData>
        </a:graphic>
      </p:graphicFrame>
      <p:graphicFrame>
        <p:nvGraphicFramePr>
          <p:cNvPr id="566" name="Google Shape;566;p50"/>
          <p:cNvGraphicFramePr/>
          <p:nvPr/>
        </p:nvGraphicFramePr>
        <p:xfrm>
          <a:off x="310900" y="1168925"/>
          <a:ext cx="4111700" cy="1686560"/>
        </p:xfrm>
        <a:graphic>
          <a:graphicData uri="http://schemas.openxmlformats.org/drawingml/2006/table">
            <a:tbl>
              <a:tblPr>
                <a:noFill/>
                <a:tableStyleId>{7304AA0F-B8CD-4632-B2D9-FE46D024B69D}</a:tableStyleId>
              </a:tblPr>
              <a:tblGrid>
                <a:gridCol w="377800">
                  <a:extLst>
                    <a:ext uri="{9D8B030D-6E8A-4147-A177-3AD203B41FA5}">
                      <a16:colId xmlns:a16="http://schemas.microsoft.com/office/drawing/2014/main" val="20000"/>
                    </a:ext>
                  </a:extLst>
                </a:gridCol>
                <a:gridCol w="3733900">
                  <a:extLst>
                    <a:ext uri="{9D8B030D-6E8A-4147-A177-3AD203B41FA5}">
                      <a16:colId xmlns:a16="http://schemas.microsoft.com/office/drawing/2014/main" val="20001"/>
                    </a:ext>
                  </a:extLst>
                </a:gridCol>
              </a:tblGrid>
              <a:tr h="393700">
                <a:tc>
                  <a:txBody>
                    <a:bodyPr/>
                    <a:lstStyle/>
                    <a:p>
                      <a:pPr marL="0" lvl="0" indent="0" algn="r" rtl="0">
                        <a:spcBef>
                          <a:spcPts val="0"/>
                        </a:spcBef>
                        <a:spcAft>
                          <a:spcPts val="0"/>
                        </a:spcAft>
                        <a:buNone/>
                      </a:pPr>
                      <a:r>
                        <a:rPr lang="en-GB">
                          <a:solidFill>
                            <a:srgbClr val="666666"/>
                          </a:solidFill>
                          <a:latin typeface="Roboto Mono"/>
                          <a:ea typeface="Roboto Mono"/>
                          <a:cs typeface="Roboto Mono"/>
                          <a:sym typeface="Roboto Mono"/>
                        </a:rPr>
                        <a:t>1</a:t>
                      </a:r>
                      <a:endParaRPr>
                        <a:solidFill>
                          <a:srgbClr val="666666"/>
                        </a:solidFill>
                        <a:latin typeface="Roboto Mono"/>
                        <a:ea typeface="Roboto Mono"/>
                        <a:cs typeface="Roboto Mono"/>
                        <a:sym typeface="Roboto Mono"/>
                      </a:endParaRPr>
                    </a:p>
                    <a:p>
                      <a:pPr marL="0" lvl="0" indent="0" algn="r" rtl="0">
                        <a:spcBef>
                          <a:spcPts val="0"/>
                        </a:spcBef>
                        <a:spcAft>
                          <a:spcPts val="0"/>
                        </a:spcAft>
                        <a:buNone/>
                      </a:pPr>
                      <a:r>
                        <a:rPr lang="en-GB">
                          <a:solidFill>
                            <a:srgbClr val="666666"/>
                          </a:solidFill>
                          <a:latin typeface="Roboto Mono"/>
                          <a:ea typeface="Roboto Mono"/>
                          <a:cs typeface="Roboto Mono"/>
                          <a:sym typeface="Roboto Mono"/>
                        </a:rPr>
                        <a:t>2</a:t>
                      </a:r>
                      <a:endParaRPr>
                        <a:solidFill>
                          <a:srgbClr val="666666"/>
                        </a:solidFill>
                        <a:latin typeface="Roboto Mono"/>
                        <a:ea typeface="Roboto Mono"/>
                        <a:cs typeface="Roboto Mono"/>
                        <a:sym typeface="Roboto Mono"/>
                      </a:endParaRPr>
                    </a:p>
                    <a:p>
                      <a:pPr marL="0" lvl="0" indent="0" algn="r" rtl="0">
                        <a:spcBef>
                          <a:spcPts val="600"/>
                        </a:spcBef>
                        <a:spcAft>
                          <a:spcPts val="0"/>
                        </a:spcAft>
                        <a:buNone/>
                      </a:pPr>
                      <a:r>
                        <a:rPr lang="en-GB">
                          <a:solidFill>
                            <a:srgbClr val="666666"/>
                          </a:solidFill>
                          <a:latin typeface="Roboto Mono"/>
                          <a:ea typeface="Roboto Mono"/>
                          <a:cs typeface="Roboto Mono"/>
                          <a:sym typeface="Roboto Mono"/>
                        </a:rPr>
                        <a:t>3</a:t>
                      </a:r>
                      <a:endParaRPr>
                        <a:solidFill>
                          <a:srgbClr val="666666"/>
                        </a:solidFill>
                        <a:latin typeface="Roboto Mono"/>
                        <a:ea typeface="Roboto Mono"/>
                        <a:cs typeface="Roboto Mono"/>
                        <a:sym typeface="Roboto Mono"/>
                      </a:endParaRPr>
                    </a:p>
                    <a:p>
                      <a:pPr marL="0" lvl="0" indent="0" algn="r" rtl="0">
                        <a:spcBef>
                          <a:spcPts val="600"/>
                        </a:spcBef>
                        <a:spcAft>
                          <a:spcPts val="0"/>
                        </a:spcAft>
                        <a:buNone/>
                      </a:pPr>
                      <a:r>
                        <a:rPr lang="en-GB">
                          <a:solidFill>
                            <a:srgbClr val="666666"/>
                          </a:solidFill>
                          <a:latin typeface="Roboto Mono"/>
                          <a:ea typeface="Roboto Mono"/>
                          <a:cs typeface="Roboto Mono"/>
                          <a:sym typeface="Roboto Mono"/>
                        </a:rPr>
                        <a:t>4</a:t>
                      </a:r>
                      <a:endParaRPr>
                        <a:solidFill>
                          <a:srgbClr val="666666"/>
                        </a:solidFill>
                        <a:latin typeface="Roboto Mono"/>
                        <a:ea typeface="Roboto Mono"/>
                        <a:cs typeface="Roboto Mono"/>
                        <a:sym typeface="Roboto Mono"/>
                      </a:endParaRPr>
                    </a:p>
                    <a:p>
                      <a:pPr marL="0" lvl="0" indent="0" algn="r" rtl="0">
                        <a:spcBef>
                          <a:spcPts val="0"/>
                        </a:spcBef>
                        <a:spcAft>
                          <a:spcPts val="0"/>
                        </a:spcAft>
                        <a:buNone/>
                      </a:pPr>
                      <a:r>
                        <a:rPr lang="en-GB">
                          <a:solidFill>
                            <a:srgbClr val="666666"/>
                          </a:solidFill>
                          <a:latin typeface="Roboto Mono"/>
                          <a:ea typeface="Roboto Mono"/>
                          <a:cs typeface="Roboto Mono"/>
                          <a:sym typeface="Roboto Mono"/>
                        </a:rPr>
                        <a:t>5</a:t>
                      </a:r>
                      <a:endParaRPr>
                        <a:solidFill>
                          <a:srgbClr val="666666"/>
                        </a:solidFill>
                        <a:latin typeface="Roboto Mono"/>
                        <a:ea typeface="Roboto Mono"/>
                        <a:cs typeface="Roboto Mono"/>
                        <a:sym typeface="Roboto Mono"/>
                      </a:endParaRPr>
                    </a:p>
                    <a:p>
                      <a:pPr marL="0" lvl="0" indent="0" algn="r" rtl="0">
                        <a:spcBef>
                          <a:spcPts val="600"/>
                        </a:spcBef>
                        <a:spcAft>
                          <a:spcPts val="0"/>
                        </a:spcAft>
                        <a:buNone/>
                      </a:pPr>
                      <a:r>
                        <a:rPr lang="en-GB">
                          <a:solidFill>
                            <a:srgbClr val="666666"/>
                          </a:solidFill>
                          <a:latin typeface="Roboto Mono"/>
                          <a:ea typeface="Roboto Mono"/>
                          <a:cs typeface="Roboto Mono"/>
                          <a:sym typeface="Roboto Mono"/>
                        </a:rPr>
                        <a:t>6</a:t>
                      </a:r>
                      <a:endParaRPr>
                        <a:solidFill>
                          <a:srgbClr val="666666"/>
                        </a:solidFill>
                        <a:latin typeface="Roboto Mono"/>
                        <a:ea typeface="Roboto Mono"/>
                        <a:cs typeface="Roboto Mono"/>
                        <a:sym typeface="Roboto Mono"/>
                      </a:endParaRPr>
                    </a:p>
                  </a:txBody>
                  <a:tcPr marL="88900" marR="88900" marT="88900" marB="88900">
                    <a:lnL w="12700" cap="flat" cmpd="sng">
                      <a:solidFill>
                        <a:srgbClr val="FFFFFF">
                          <a:alpha val="0"/>
                        </a:srgbClr>
                      </a:solidFill>
                      <a:prstDash val="solid"/>
                      <a:round/>
                      <a:headEnd type="none" w="sm" len="sm"/>
                      <a:tailEnd type="none" w="sm" len="sm"/>
                    </a:lnL>
                    <a:lnR w="12700" cap="flat" cmpd="sng">
                      <a:solidFill>
                        <a:srgbClr val="FFFFFF">
                          <a:alpha val="0"/>
                        </a:srgbClr>
                      </a:solidFill>
                      <a:prstDash val="solid"/>
                      <a:round/>
                      <a:headEnd type="none" w="sm" len="sm"/>
                      <a:tailEnd type="none" w="sm" len="sm"/>
                    </a:lnR>
                    <a:lnT w="12700" cap="flat" cmpd="sng">
                      <a:solidFill>
                        <a:srgbClr val="FFFFFF">
                          <a:alpha val="0"/>
                        </a:srgbClr>
                      </a:solidFill>
                      <a:prstDash val="solid"/>
                      <a:round/>
                      <a:headEnd type="none" w="sm" len="sm"/>
                      <a:tailEnd type="none" w="sm" len="sm"/>
                    </a:lnT>
                    <a:lnB w="12700" cap="flat" cmpd="sng">
                      <a:solidFill>
                        <a:srgbClr val="FFFFFF">
                          <a:alpha val="0"/>
                        </a:srgbClr>
                      </a:solidFill>
                      <a:prstDash val="solid"/>
                      <a:round/>
                      <a:headEnd type="none" w="sm" len="sm"/>
                      <a:tailEnd type="none" w="sm" len="sm"/>
                    </a:lnB>
                    <a:solidFill>
                      <a:srgbClr val="EFEFEF"/>
                    </a:solidFill>
                  </a:tcPr>
                </a:tc>
                <a:tc>
                  <a:txBody>
                    <a:bodyPr/>
                    <a:lstStyle/>
                    <a:p>
                      <a:pPr marL="0" lvl="0" indent="0" algn="l" rtl="0">
                        <a:spcBef>
                          <a:spcPts val="0"/>
                        </a:spcBef>
                        <a:spcAft>
                          <a:spcPts val="0"/>
                        </a:spcAft>
                        <a:buNone/>
                      </a:pPr>
                      <a:r>
                        <a:rPr lang="en-GB">
                          <a:latin typeface="Roboto Mono"/>
                          <a:ea typeface="Roboto Mono"/>
                          <a:cs typeface="Roboto Mono"/>
                          <a:sym typeface="Roboto Mono"/>
                        </a:rPr>
                        <a:t>print("Enter a number:")</a:t>
                      </a:r>
                      <a:endParaRPr>
                        <a:latin typeface="Roboto Mono"/>
                        <a:ea typeface="Roboto Mono"/>
                        <a:cs typeface="Roboto Mono"/>
                        <a:sym typeface="Roboto Mono"/>
                      </a:endParaRPr>
                    </a:p>
                    <a:p>
                      <a:pPr marL="0" lvl="0" indent="0" algn="l" rtl="0">
                        <a:spcBef>
                          <a:spcPts val="0"/>
                        </a:spcBef>
                        <a:spcAft>
                          <a:spcPts val="0"/>
                        </a:spcAft>
                        <a:buNone/>
                      </a:pPr>
                      <a:r>
                        <a:rPr lang="en-GB">
                          <a:latin typeface="Roboto Mono"/>
                          <a:ea typeface="Roboto Mono"/>
                          <a:cs typeface="Roboto Mono"/>
                          <a:sym typeface="Roboto Mono"/>
                        </a:rPr>
                        <a:t>num = int(input())</a:t>
                      </a:r>
                      <a:endParaRPr>
                        <a:latin typeface="Roboto Mono"/>
                        <a:ea typeface="Roboto Mono"/>
                        <a:cs typeface="Roboto Mono"/>
                        <a:sym typeface="Roboto Mono"/>
                      </a:endParaRPr>
                    </a:p>
                    <a:p>
                      <a:pPr marL="0" lvl="0" indent="0" algn="l" rtl="0">
                        <a:spcBef>
                          <a:spcPts val="600"/>
                        </a:spcBef>
                        <a:spcAft>
                          <a:spcPts val="0"/>
                        </a:spcAft>
                        <a:buNone/>
                      </a:pPr>
                      <a:r>
                        <a:rPr lang="en-GB">
                          <a:latin typeface="Roboto Mono"/>
                          <a:ea typeface="Roboto Mono"/>
                          <a:cs typeface="Roboto Mono"/>
                          <a:sym typeface="Roboto Mono"/>
                        </a:rPr>
                        <a:t>while num &gt; 2:</a:t>
                      </a:r>
                      <a:endParaRPr>
                        <a:latin typeface="Roboto Mono"/>
                        <a:ea typeface="Roboto Mono"/>
                        <a:cs typeface="Roboto Mono"/>
                        <a:sym typeface="Roboto Mono"/>
                      </a:endParaRPr>
                    </a:p>
                    <a:p>
                      <a:pPr marL="0" lvl="0" indent="0" algn="l" rtl="0">
                        <a:spcBef>
                          <a:spcPts val="600"/>
                        </a:spcBef>
                        <a:spcAft>
                          <a:spcPts val="0"/>
                        </a:spcAft>
                        <a:buNone/>
                      </a:pPr>
                      <a:r>
                        <a:rPr lang="en-GB">
                          <a:latin typeface="Roboto Mono"/>
                          <a:ea typeface="Roboto Mono"/>
                          <a:cs typeface="Roboto Mono"/>
                          <a:sym typeface="Roboto Mono"/>
                        </a:rPr>
                        <a:t>  if num % 3 == 0:</a:t>
                      </a:r>
                      <a:endParaRPr>
                        <a:latin typeface="Roboto Mono"/>
                        <a:ea typeface="Roboto Mono"/>
                        <a:cs typeface="Roboto Mono"/>
                        <a:sym typeface="Roboto Mono"/>
                      </a:endParaRPr>
                    </a:p>
                    <a:p>
                      <a:pPr marL="0" lvl="0" indent="0" algn="l" rtl="0">
                        <a:spcBef>
                          <a:spcPts val="0"/>
                        </a:spcBef>
                        <a:spcAft>
                          <a:spcPts val="0"/>
                        </a:spcAft>
                        <a:buNone/>
                      </a:pPr>
                      <a:r>
                        <a:rPr lang="en-GB">
                          <a:latin typeface="Roboto Mono"/>
                          <a:ea typeface="Roboto Mono"/>
                          <a:cs typeface="Roboto Mono"/>
                          <a:sym typeface="Roboto Mono"/>
                        </a:rPr>
                        <a:t>    print(num) </a:t>
                      </a:r>
                      <a:endParaRPr>
                        <a:latin typeface="Roboto Mono"/>
                        <a:ea typeface="Roboto Mono"/>
                        <a:cs typeface="Roboto Mono"/>
                        <a:sym typeface="Roboto Mono"/>
                      </a:endParaRPr>
                    </a:p>
                    <a:p>
                      <a:pPr marL="0" lvl="0" indent="0" algn="l" rtl="0">
                        <a:spcBef>
                          <a:spcPts val="600"/>
                        </a:spcBef>
                        <a:spcAft>
                          <a:spcPts val="0"/>
                        </a:spcAft>
                        <a:buNone/>
                      </a:pPr>
                      <a:r>
                        <a:rPr lang="en-GB">
                          <a:latin typeface="Roboto Mono"/>
                          <a:ea typeface="Roboto Mono"/>
                          <a:cs typeface="Roboto Mono"/>
                          <a:sym typeface="Roboto Mono"/>
                        </a:rPr>
                        <a:t>  num = num - 1</a:t>
                      </a:r>
                      <a:endParaRPr>
                        <a:latin typeface="Roboto Mono"/>
                        <a:ea typeface="Roboto Mono"/>
                        <a:cs typeface="Roboto Mono"/>
                        <a:sym typeface="Roboto Mono"/>
                      </a:endParaRPr>
                    </a:p>
                  </a:txBody>
                  <a:tcPr marL="88900" marR="88900" marT="88900" marB="88900">
                    <a:lnL w="12700" cap="flat" cmpd="sng">
                      <a:solidFill>
                        <a:srgbClr val="FFFFFF">
                          <a:alpha val="0"/>
                        </a:srgbClr>
                      </a:solidFill>
                      <a:prstDash val="solid"/>
                      <a:round/>
                      <a:headEnd type="none" w="sm" len="sm"/>
                      <a:tailEnd type="none" w="sm" len="sm"/>
                    </a:lnL>
                    <a:lnR w="12700" cap="flat" cmpd="sng">
                      <a:solidFill>
                        <a:srgbClr val="FFFFFF">
                          <a:alpha val="0"/>
                        </a:srgbClr>
                      </a:solidFill>
                      <a:prstDash val="solid"/>
                      <a:round/>
                      <a:headEnd type="none" w="sm" len="sm"/>
                      <a:tailEnd type="none" w="sm" len="sm"/>
                    </a:lnR>
                    <a:lnT w="12700" cap="flat" cmpd="sng">
                      <a:solidFill>
                        <a:srgbClr val="FFFFFF">
                          <a:alpha val="0"/>
                        </a:srgbClr>
                      </a:solidFill>
                      <a:prstDash val="solid"/>
                      <a:round/>
                      <a:headEnd type="none" w="sm" len="sm"/>
                      <a:tailEnd type="none" w="sm" len="sm"/>
                    </a:lnT>
                    <a:lnB w="12700" cap="flat" cmpd="sng">
                      <a:solidFill>
                        <a:srgbClr val="FFFFFF">
                          <a:alpha val="0"/>
                        </a:srgbClr>
                      </a:solidFill>
                      <a:prstDash val="solid"/>
                      <a:round/>
                      <a:headEnd type="none" w="sm" len="sm"/>
                      <a:tailEnd type="none" w="sm" len="sm"/>
                    </a:lnB>
                    <a:solidFill>
                      <a:srgbClr val="D9D9D9"/>
                    </a:solidFill>
                  </a:tcPr>
                </a:tc>
                <a:extLst>
                  <a:ext uri="{0D108BD9-81ED-4DB2-BD59-A6C34878D82A}">
                    <a16:rowId xmlns:a16="http://schemas.microsoft.com/office/drawing/2014/main" val="10000"/>
                  </a:ext>
                </a:extLst>
              </a:tr>
            </a:tbl>
          </a:graphicData>
        </a:graphic>
      </p:graphicFrame>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Shape 570"/>
        <p:cNvGrpSpPr/>
        <p:nvPr/>
      </p:nvGrpSpPr>
      <p:grpSpPr>
        <a:xfrm>
          <a:off x="0" y="0"/>
          <a:ext cx="0" cy="0"/>
          <a:chOff x="0" y="0"/>
          <a:chExt cx="0" cy="0"/>
        </a:xfrm>
      </p:grpSpPr>
      <p:sp>
        <p:nvSpPr>
          <p:cNvPr id="571" name="Google Shape;571;p51"/>
          <p:cNvSpPr txBox="1">
            <a:spLocks noGrp="1"/>
          </p:cNvSpPr>
          <p:nvPr>
            <p:ph type="body" idx="1"/>
          </p:nvPr>
        </p:nvSpPr>
        <p:spPr>
          <a:xfrm>
            <a:off x="310900" y="1170124"/>
            <a:ext cx="4096500" cy="3659100"/>
          </a:xfrm>
          <a:prstGeom prst="rect">
            <a:avLst/>
          </a:prstGeom>
        </p:spPr>
        <p:txBody>
          <a:bodyPr spcFirstLastPara="1" wrap="square" lIns="91425" tIns="91425" rIns="91425" bIns="91425" anchor="t" anchorCtr="0">
            <a:noAutofit/>
          </a:bodyPr>
          <a:lstStyle/>
          <a:p>
            <a:pPr marL="0" lvl="0" indent="0" algn="l" rtl="0">
              <a:spcBef>
                <a:spcPts val="0"/>
              </a:spcBef>
              <a:spcAft>
                <a:spcPts val="1600"/>
              </a:spcAft>
              <a:buNone/>
            </a:pPr>
            <a:r>
              <a:rPr lang="en-GB"/>
              <a:t>Use the </a:t>
            </a:r>
            <a:r>
              <a:rPr lang="en-GB" b="1"/>
              <a:t>Activity 2 worksheet</a:t>
            </a:r>
            <a:r>
              <a:rPr lang="en-GB"/>
              <a:t> to complete a series of trace tables for different scenarios.</a:t>
            </a:r>
            <a:endParaRPr/>
          </a:p>
        </p:txBody>
      </p:sp>
      <p:sp>
        <p:nvSpPr>
          <p:cNvPr id="572" name="Google Shape;572;p51"/>
          <p:cNvSpPr txBox="1">
            <a:spLocks noGrp="1"/>
          </p:cNvSpPr>
          <p:nvPr>
            <p:ph type="title"/>
          </p:nvPr>
        </p:nvSpPr>
        <p:spPr>
          <a:xfrm>
            <a:off x="310900" y="319600"/>
            <a:ext cx="8521200" cy="6981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GB"/>
              <a:t>Tracing code</a:t>
            </a:r>
            <a:endParaRPr/>
          </a:p>
        </p:txBody>
      </p:sp>
      <p:sp>
        <p:nvSpPr>
          <p:cNvPr id="573" name="Google Shape;573;p51"/>
          <p:cNvSpPr txBox="1">
            <a:spLocks noGrp="1"/>
          </p:cNvSpPr>
          <p:nvPr>
            <p:ph type="sldNum" idx="12"/>
          </p:nvPr>
        </p:nvSpPr>
        <p:spPr>
          <a:xfrm>
            <a:off x="8832200" y="4829300"/>
            <a:ext cx="311700" cy="3141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fld id="{00000000-1234-1234-1234-123412341234}" type="slidenum">
              <a:rPr lang="en-GB"/>
              <a:t>45</a:t>
            </a:fld>
            <a:endParaRPr/>
          </a:p>
        </p:txBody>
      </p:sp>
      <p:sp>
        <p:nvSpPr>
          <p:cNvPr id="574" name="Google Shape;574;p51"/>
          <p:cNvSpPr txBox="1">
            <a:spLocks noGrp="1"/>
          </p:cNvSpPr>
          <p:nvPr>
            <p:ph type="subTitle" idx="3"/>
          </p:nvPr>
        </p:nvSpPr>
        <p:spPr>
          <a:xfrm>
            <a:off x="5257800" y="0"/>
            <a:ext cx="3564900" cy="314100"/>
          </a:xfrm>
          <a:prstGeom prst="rect">
            <a:avLst/>
          </a:prstGeom>
        </p:spPr>
        <p:txBody>
          <a:bodyPr spcFirstLastPara="1" wrap="square" lIns="91425" tIns="91425" rIns="0" bIns="91425" anchor="ctr" anchorCtr="0">
            <a:noAutofit/>
          </a:bodyPr>
          <a:lstStyle/>
          <a:p>
            <a:pPr marL="0" lvl="0" indent="0" algn="r" rtl="0">
              <a:spcBef>
                <a:spcPts val="0"/>
              </a:spcBef>
              <a:spcAft>
                <a:spcPts val="0"/>
              </a:spcAft>
              <a:buNone/>
            </a:pPr>
            <a:r>
              <a:rPr lang="en-GB"/>
              <a:t>Activity 2</a:t>
            </a:r>
            <a:endParaRPr/>
          </a:p>
        </p:txBody>
      </p:sp>
      <p:pic>
        <p:nvPicPr>
          <p:cNvPr id="575" name="Google Shape;575;p51"/>
          <p:cNvPicPr preferRelativeResize="0"/>
          <p:nvPr/>
        </p:nvPicPr>
        <p:blipFill>
          <a:blip r:embed="rId3">
            <a:alphaModFix/>
          </a:blip>
          <a:stretch>
            <a:fillRect/>
          </a:stretch>
        </p:blipFill>
        <p:spPr>
          <a:xfrm>
            <a:off x="4736600" y="1289305"/>
            <a:ext cx="4096500" cy="3713294"/>
          </a:xfrm>
          <a:prstGeom prst="rect">
            <a:avLst/>
          </a:prstGeom>
          <a:noFill/>
          <a:ln>
            <a:noFill/>
          </a:ln>
        </p:spPr>
      </p:pic>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Shape 579"/>
        <p:cNvGrpSpPr/>
        <p:nvPr/>
      </p:nvGrpSpPr>
      <p:grpSpPr>
        <a:xfrm>
          <a:off x="0" y="0"/>
          <a:ext cx="0" cy="0"/>
          <a:chOff x="0" y="0"/>
          <a:chExt cx="0" cy="0"/>
        </a:xfrm>
      </p:grpSpPr>
      <p:sp>
        <p:nvSpPr>
          <p:cNvPr id="580" name="Google Shape;580;p52"/>
          <p:cNvSpPr txBox="1">
            <a:spLocks noGrp="1"/>
          </p:cNvSpPr>
          <p:nvPr>
            <p:ph type="body" idx="1"/>
          </p:nvPr>
        </p:nvSpPr>
        <p:spPr>
          <a:xfrm>
            <a:off x="310900" y="1170124"/>
            <a:ext cx="4096500" cy="3659100"/>
          </a:xfrm>
          <a:prstGeom prst="rect">
            <a:avLst/>
          </a:prstGeom>
        </p:spPr>
        <p:txBody>
          <a:bodyPr spcFirstLastPara="1" wrap="square" lIns="91425" tIns="91425" rIns="91425" bIns="91425" anchor="t" anchorCtr="0">
            <a:noAutofit/>
          </a:bodyPr>
          <a:lstStyle/>
          <a:p>
            <a:pPr marL="0" lvl="0" indent="0" algn="l" rtl="0">
              <a:spcBef>
                <a:spcPts val="1000"/>
              </a:spcBef>
              <a:spcAft>
                <a:spcPts val="0"/>
              </a:spcAft>
              <a:buNone/>
            </a:pPr>
            <a:r>
              <a:rPr lang="en-GB"/>
              <a:t>Peer- or self-assess the tasks you completed using the </a:t>
            </a:r>
            <a:r>
              <a:rPr lang="en-GB" b="1"/>
              <a:t>Activity 2 solution</a:t>
            </a:r>
            <a:r>
              <a:rPr lang="en-GB"/>
              <a:t> sheet.</a:t>
            </a:r>
            <a:endParaRPr/>
          </a:p>
        </p:txBody>
      </p:sp>
      <p:sp>
        <p:nvSpPr>
          <p:cNvPr id="581" name="Google Shape;581;p52"/>
          <p:cNvSpPr txBox="1">
            <a:spLocks noGrp="1"/>
          </p:cNvSpPr>
          <p:nvPr>
            <p:ph type="title"/>
          </p:nvPr>
        </p:nvSpPr>
        <p:spPr>
          <a:xfrm>
            <a:off x="310900" y="319600"/>
            <a:ext cx="8521200" cy="6981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GB"/>
              <a:t>Tracing code - Solution</a:t>
            </a:r>
            <a:endParaRPr/>
          </a:p>
        </p:txBody>
      </p:sp>
      <p:sp>
        <p:nvSpPr>
          <p:cNvPr id="582" name="Google Shape;582;p52"/>
          <p:cNvSpPr txBox="1">
            <a:spLocks noGrp="1"/>
          </p:cNvSpPr>
          <p:nvPr>
            <p:ph type="sldNum" idx="12"/>
          </p:nvPr>
        </p:nvSpPr>
        <p:spPr>
          <a:xfrm>
            <a:off x="8832200" y="4829300"/>
            <a:ext cx="311700" cy="3141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fld id="{00000000-1234-1234-1234-123412341234}" type="slidenum">
              <a:rPr lang="en-GB"/>
              <a:t>46</a:t>
            </a:fld>
            <a:endParaRPr/>
          </a:p>
        </p:txBody>
      </p:sp>
      <p:sp>
        <p:nvSpPr>
          <p:cNvPr id="583" name="Google Shape;583;p52"/>
          <p:cNvSpPr txBox="1">
            <a:spLocks noGrp="1"/>
          </p:cNvSpPr>
          <p:nvPr>
            <p:ph type="subTitle" idx="3"/>
          </p:nvPr>
        </p:nvSpPr>
        <p:spPr>
          <a:xfrm>
            <a:off x="5257800" y="0"/>
            <a:ext cx="3564900" cy="314100"/>
          </a:xfrm>
          <a:prstGeom prst="rect">
            <a:avLst/>
          </a:prstGeom>
        </p:spPr>
        <p:txBody>
          <a:bodyPr spcFirstLastPara="1" wrap="square" lIns="91425" tIns="91425" rIns="0" bIns="91425" anchor="ctr" anchorCtr="0">
            <a:noAutofit/>
          </a:bodyPr>
          <a:lstStyle/>
          <a:p>
            <a:pPr marL="0" lvl="0" indent="0" algn="r" rtl="0">
              <a:spcBef>
                <a:spcPts val="0"/>
              </a:spcBef>
              <a:spcAft>
                <a:spcPts val="0"/>
              </a:spcAft>
              <a:buNone/>
            </a:pPr>
            <a:r>
              <a:rPr lang="en-GB"/>
              <a:t>Plenary</a:t>
            </a:r>
            <a:endParaRPr/>
          </a:p>
        </p:txBody>
      </p:sp>
      <p:pic>
        <p:nvPicPr>
          <p:cNvPr id="584" name="Google Shape;584;p52"/>
          <p:cNvPicPr preferRelativeResize="0"/>
          <p:nvPr/>
        </p:nvPicPr>
        <p:blipFill>
          <a:blip r:embed="rId3">
            <a:alphaModFix/>
          </a:blip>
          <a:stretch>
            <a:fillRect/>
          </a:stretch>
        </p:blipFill>
        <p:spPr>
          <a:xfrm>
            <a:off x="8461625" y="482900"/>
            <a:ext cx="371475" cy="371475"/>
          </a:xfrm>
          <a:prstGeom prst="rect">
            <a:avLst/>
          </a:prstGeom>
          <a:noFill/>
          <a:ln>
            <a:noFill/>
          </a:ln>
        </p:spPr>
      </p:pic>
      <p:pic>
        <p:nvPicPr>
          <p:cNvPr id="585" name="Google Shape;585;p52"/>
          <p:cNvPicPr preferRelativeResize="0"/>
          <p:nvPr/>
        </p:nvPicPr>
        <p:blipFill>
          <a:blip r:embed="rId4">
            <a:alphaModFix/>
          </a:blip>
          <a:stretch>
            <a:fillRect/>
          </a:stretch>
        </p:blipFill>
        <p:spPr>
          <a:xfrm>
            <a:off x="310900" y="2952750"/>
            <a:ext cx="3609975" cy="1162050"/>
          </a:xfrm>
          <a:prstGeom prst="rect">
            <a:avLst/>
          </a:prstGeom>
          <a:noFill/>
          <a:ln>
            <a:noFill/>
          </a:ln>
        </p:spPr>
      </p:pic>
      <p:pic>
        <p:nvPicPr>
          <p:cNvPr id="586" name="Google Shape;586;p52"/>
          <p:cNvPicPr preferRelativeResize="0"/>
          <p:nvPr/>
        </p:nvPicPr>
        <p:blipFill>
          <a:blip r:embed="rId5">
            <a:alphaModFix/>
          </a:blip>
          <a:stretch>
            <a:fillRect/>
          </a:stretch>
        </p:blipFill>
        <p:spPr>
          <a:xfrm>
            <a:off x="4407400" y="1273975"/>
            <a:ext cx="4455781" cy="2840825"/>
          </a:xfrm>
          <a:prstGeom prst="rect">
            <a:avLst/>
          </a:prstGeom>
          <a:noFill/>
          <a:ln>
            <a:noFill/>
          </a:ln>
        </p:spPr>
      </p:pic>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Shape 590"/>
        <p:cNvGrpSpPr/>
        <p:nvPr/>
      </p:nvGrpSpPr>
      <p:grpSpPr>
        <a:xfrm>
          <a:off x="0" y="0"/>
          <a:ext cx="0" cy="0"/>
          <a:chOff x="0" y="0"/>
          <a:chExt cx="0" cy="0"/>
        </a:xfrm>
      </p:grpSpPr>
      <p:sp>
        <p:nvSpPr>
          <p:cNvPr id="591" name="Google Shape;591;p53"/>
          <p:cNvSpPr txBox="1">
            <a:spLocks noGrp="1"/>
          </p:cNvSpPr>
          <p:nvPr>
            <p:ph type="body" idx="1"/>
          </p:nvPr>
        </p:nvSpPr>
        <p:spPr>
          <a:xfrm>
            <a:off x="310900" y="1170124"/>
            <a:ext cx="4096500" cy="36591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b="1"/>
              <a:t>In this lesson, you…</a:t>
            </a:r>
            <a:endParaRPr b="1"/>
          </a:p>
          <a:p>
            <a:pPr marL="0" lvl="0" indent="0" algn="l" rtl="0">
              <a:spcBef>
                <a:spcPts val="1600"/>
              </a:spcBef>
              <a:spcAft>
                <a:spcPts val="0"/>
              </a:spcAft>
              <a:buNone/>
            </a:pPr>
            <a:r>
              <a:rPr lang="en-GB"/>
              <a:t>Used a trace table to walk through code that contains a while loop, a for loop and a list of items.</a:t>
            </a:r>
            <a:endParaRPr/>
          </a:p>
          <a:p>
            <a:pPr marL="0" lvl="0" indent="0" algn="l" rtl="0">
              <a:spcBef>
                <a:spcPts val="1600"/>
              </a:spcBef>
              <a:spcAft>
                <a:spcPts val="0"/>
              </a:spcAft>
              <a:buNone/>
            </a:pPr>
            <a:r>
              <a:rPr lang="en-GB"/>
              <a:t>Used a trace table to detect and correct errors in a program.</a:t>
            </a:r>
            <a:endParaRPr/>
          </a:p>
          <a:p>
            <a:pPr marL="0" lvl="0" indent="0" algn="l" rtl="0">
              <a:spcBef>
                <a:spcPts val="1600"/>
              </a:spcBef>
              <a:spcAft>
                <a:spcPts val="1600"/>
              </a:spcAft>
              <a:buNone/>
            </a:pPr>
            <a:endParaRPr/>
          </a:p>
        </p:txBody>
      </p:sp>
      <p:sp>
        <p:nvSpPr>
          <p:cNvPr id="592" name="Google Shape;592;p53"/>
          <p:cNvSpPr txBox="1">
            <a:spLocks noGrp="1"/>
          </p:cNvSpPr>
          <p:nvPr>
            <p:ph type="title"/>
          </p:nvPr>
        </p:nvSpPr>
        <p:spPr>
          <a:xfrm>
            <a:off x="310900" y="319600"/>
            <a:ext cx="8521200" cy="6981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GB"/>
              <a:t>Next lesson</a:t>
            </a:r>
            <a:endParaRPr/>
          </a:p>
        </p:txBody>
      </p:sp>
      <p:sp>
        <p:nvSpPr>
          <p:cNvPr id="593" name="Google Shape;593;p53"/>
          <p:cNvSpPr txBox="1">
            <a:spLocks noGrp="1"/>
          </p:cNvSpPr>
          <p:nvPr>
            <p:ph type="sldNum" idx="12"/>
          </p:nvPr>
        </p:nvSpPr>
        <p:spPr>
          <a:xfrm>
            <a:off x="8832200" y="4829300"/>
            <a:ext cx="311700" cy="3141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fld id="{00000000-1234-1234-1234-123412341234}" type="slidenum">
              <a:rPr lang="en-GB"/>
              <a:t>47</a:t>
            </a:fld>
            <a:endParaRPr/>
          </a:p>
        </p:txBody>
      </p:sp>
      <p:sp>
        <p:nvSpPr>
          <p:cNvPr id="594" name="Google Shape;594;p53"/>
          <p:cNvSpPr txBox="1">
            <a:spLocks noGrp="1"/>
          </p:cNvSpPr>
          <p:nvPr>
            <p:ph type="body" idx="2"/>
          </p:nvPr>
        </p:nvSpPr>
        <p:spPr>
          <a:xfrm>
            <a:off x="4736600" y="1170100"/>
            <a:ext cx="4096500" cy="36591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b="1"/>
              <a:t>Next lesson, you will…</a:t>
            </a:r>
            <a:endParaRPr b="1"/>
          </a:p>
          <a:p>
            <a:pPr marL="0" lvl="0" indent="0" algn="l" rtl="0">
              <a:spcBef>
                <a:spcPts val="1600"/>
              </a:spcBef>
              <a:spcAft>
                <a:spcPts val="0"/>
              </a:spcAft>
              <a:buNone/>
            </a:pPr>
            <a:r>
              <a:rPr lang="en-GB"/>
              <a:t>Investigate a searching algorithm called linear search.</a:t>
            </a:r>
            <a:endParaRPr/>
          </a:p>
          <a:p>
            <a:pPr marL="0" lvl="0" indent="0" algn="l" rtl="0">
              <a:spcBef>
                <a:spcPts val="1600"/>
              </a:spcBef>
              <a:spcAft>
                <a:spcPts val="1600"/>
              </a:spcAft>
              <a:buNone/>
            </a:pPr>
            <a:endParaRPr/>
          </a:p>
        </p:txBody>
      </p:sp>
      <p:sp>
        <p:nvSpPr>
          <p:cNvPr id="595" name="Google Shape;595;p53"/>
          <p:cNvSpPr txBox="1">
            <a:spLocks noGrp="1"/>
          </p:cNvSpPr>
          <p:nvPr>
            <p:ph type="subTitle" idx="3"/>
          </p:nvPr>
        </p:nvSpPr>
        <p:spPr>
          <a:xfrm>
            <a:off x="5257800" y="0"/>
            <a:ext cx="3564900" cy="314100"/>
          </a:xfrm>
          <a:prstGeom prst="rect">
            <a:avLst/>
          </a:prstGeom>
        </p:spPr>
        <p:txBody>
          <a:bodyPr spcFirstLastPara="1" wrap="square" lIns="91425" tIns="91425" rIns="0" bIns="91425" anchor="ctr" anchorCtr="0">
            <a:noAutofit/>
          </a:bodyPr>
          <a:lstStyle/>
          <a:p>
            <a:pPr marL="0" lvl="0" indent="0" algn="r" rtl="0">
              <a:spcBef>
                <a:spcPts val="0"/>
              </a:spcBef>
              <a:spcAft>
                <a:spcPts val="0"/>
              </a:spcAft>
              <a:buNone/>
            </a:pPr>
            <a:r>
              <a:rPr lang="en-GB"/>
              <a:t>Summary</a:t>
            </a:r>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74"/>
        <p:cNvGrpSpPr/>
        <p:nvPr/>
      </p:nvGrpSpPr>
      <p:grpSpPr>
        <a:xfrm>
          <a:off x="0" y="0"/>
          <a:ext cx="0" cy="0"/>
          <a:chOff x="0" y="0"/>
          <a:chExt cx="0" cy="0"/>
        </a:xfrm>
      </p:grpSpPr>
      <p:pic>
        <p:nvPicPr>
          <p:cNvPr id="75" name="Google Shape;75;p11"/>
          <p:cNvPicPr preferRelativeResize="0"/>
          <p:nvPr/>
        </p:nvPicPr>
        <p:blipFill>
          <a:blip r:embed="rId3">
            <a:alphaModFix/>
          </a:blip>
          <a:stretch>
            <a:fillRect/>
          </a:stretch>
        </p:blipFill>
        <p:spPr>
          <a:xfrm>
            <a:off x="310888" y="1170125"/>
            <a:ext cx="3800475" cy="3838575"/>
          </a:xfrm>
          <a:prstGeom prst="rect">
            <a:avLst/>
          </a:prstGeom>
          <a:noFill/>
          <a:ln>
            <a:noFill/>
          </a:ln>
        </p:spPr>
      </p:pic>
      <p:sp>
        <p:nvSpPr>
          <p:cNvPr id="76" name="Google Shape;76;p11"/>
          <p:cNvSpPr txBox="1">
            <a:spLocks noGrp="1"/>
          </p:cNvSpPr>
          <p:nvPr>
            <p:ph type="title"/>
          </p:nvPr>
        </p:nvSpPr>
        <p:spPr>
          <a:xfrm>
            <a:off x="310900" y="319600"/>
            <a:ext cx="8521200" cy="6981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GB"/>
              <a:t>What is the output? Walkthrough</a:t>
            </a:r>
            <a:endParaRPr/>
          </a:p>
        </p:txBody>
      </p:sp>
      <p:sp>
        <p:nvSpPr>
          <p:cNvPr id="77" name="Google Shape;77;p11"/>
          <p:cNvSpPr txBox="1">
            <a:spLocks noGrp="1"/>
          </p:cNvSpPr>
          <p:nvPr>
            <p:ph type="subTitle" idx="3"/>
          </p:nvPr>
        </p:nvSpPr>
        <p:spPr>
          <a:xfrm>
            <a:off x="5257800" y="0"/>
            <a:ext cx="3564900" cy="314100"/>
          </a:xfrm>
          <a:prstGeom prst="rect">
            <a:avLst/>
          </a:prstGeom>
        </p:spPr>
        <p:txBody>
          <a:bodyPr spcFirstLastPara="1" wrap="square" lIns="91425" tIns="91425" rIns="0" bIns="91425" anchor="ctr" anchorCtr="0">
            <a:noAutofit/>
          </a:bodyPr>
          <a:lstStyle/>
          <a:p>
            <a:pPr marL="0" lvl="0" indent="0" algn="r" rtl="0">
              <a:spcBef>
                <a:spcPts val="0"/>
              </a:spcBef>
              <a:spcAft>
                <a:spcPts val="0"/>
              </a:spcAft>
              <a:buNone/>
            </a:pPr>
            <a:r>
              <a:rPr lang="en-GB"/>
              <a:t>Starter activity</a:t>
            </a:r>
            <a:endParaRPr/>
          </a:p>
        </p:txBody>
      </p:sp>
      <p:sp>
        <p:nvSpPr>
          <p:cNvPr id="78" name="Google Shape;78;p11"/>
          <p:cNvSpPr txBox="1">
            <a:spLocks noGrp="1"/>
          </p:cNvSpPr>
          <p:nvPr>
            <p:ph type="sldNum" idx="12"/>
          </p:nvPr>
        </p:nvSpPr>
        <p:spPr>
          <a:xfrm>
            <a:off x="8832200" y="4829300"/>
            <a:ext cx="311700" cy="3141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fld id="{00000000-1234-1234-1234-123412341234}" type="slidenum">
              <a:rPr lang="en-GB"/>
              <a:t>5</a:t>
            </a:fld>
            <a:endParaRPr/>
          </a:p>
        </p:txBody>
      </p:sp>
      <p:sp>
        <p:nvSpPr>
          <p:cNvPr id="79" name="Google Shape;79;p11"/>
          <p:cNvSpPr txBox="1"/>
          <p:nvPr/>
        </p:nvSpPr>
        <p:spPr>
          <a:xfrm>
            <a:off x="4736682" y="1531752"/>
            <a:ext cx="1403700" cy="3618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GB" sz="1600">
                <a:latin typeface="Roboto Mono"/>
                <a:ea typeface="Roboto Mono"/>
                <a:cs typeface="Roboto Mono"/>
                <a:sym typeface="Roboto Mono"/>
              </a:rPr>
              <a:t>count</a:t>
            </a:r>
            <a:endParaRPr sz="1600"/>
          </a:p>
        </p:txBody>
      </p:sp>
      <p:sp>
        <p:nvSpPr>
          <p:cNvPr id="80" name="Google Shape;80;p11"/>
          <p:cNvSpPr/>
          <p:nvPr/>
        </p:nvSpPr>
        <p:spPr>
          <a:xfrm>
            <a:off x="6210175" y="1556300"/>
            <a:ext cx="1050600" cy="314100"/>
          </a:xfrm>
          <a:prstGeom prst="roundRect">
            <a:avLst>
              <a:gd name="adj" fmla="val 16667"/>
            </a:avLst>
          </a:prstGeom>
          <a:noFill/>
          <a:ln w="9525" cap="flat" cmpd="sng">
            <a:solidFill>
              <a:srgbClr val="5B5BA5"/>
            </a:solidFill>
            <a:prstDash val="solid"/>
            <a:round/>
            <a:headEnd type="none" w="sm" len="sm"/>
            <a:tailEnd type="none" w="sm" len="sm"/>
          </a:ln>
        </p:spPr>
        <p:txBody>
          <a:bodyPr spcFirstLastPara="1" wrap="square" lIns="91425" tIns="18000" rIns="91425" bIns="0" anchor="ctr" anchorCtr="0">
            <a:noAutofit/>
          </a:bodyPr>
          <a:lstStyle/>
          <a:p>
            <a:pPr marL="0" lvl="0" indent="0" algn="ctr" rtl="0">
              <a:lnSpc>
                <a:spcPct val="115000"/>
              </a:lnSpc>
              <a:spcBef>
                <a:spcPts val="0"/>
              </a:spcBef>
              <a:spcAft>
                <a:spcPts val="0"/>
              </a:spcAft>
              <a:buNone/>
            </a:pPr>
            <a:r>
              <a:rPr lang="en-GB" sz="1600">
                <a:latin typeface="Roboto Mono"/>
                <a:ea typeface="Roboto Mono"/>
                <a:cs typeface="Roboto Mono"/>
                <a:sym typeface="Roboto Mono"/>
              </a:rPr>
              <a:t>1</a:t>
            </a:r>
            <a:endParaRPr sz="1600">
              <a:latin typeface="Roboto Mono"/>
              <a:ea typeface="Roboto Mono"/>
              <a:cs typeface="Roboto Mono"/>
              <a:sym typeface="Roboto Mono"/>
            </a:endParaRPr>
          </a:p>
        </p:txBody>
      </p:sp>
      <p:sp>
        <p:nvSpPr>
          <p:cNvPr id="81" name="Google Shape;81;p11"/>
          <p:cNvSpPr txBox="1"/>
          <p:nvPr/>
        </p:nvSpPr>
        <p:spPr>
          <a:xfrm>
            <a:off x="4736602" y="1162000"/>
            <a:ext cx="2437500" cy="363300"/>
          </a:xfrm>
          <a:prstGeom prst="rect">
            <a:avLst/>
          </a:prstGeom>
          <a:noFill/>
          <a:ln>
            <a:noFill/>
          </a:ln>
        </p:spPr>
        <p:txBody>
          <a:bodyPr spcFirstLastPara="1" wrap="square" lIns="91425" tIns="91425" rIns="54000" bIns="91425" anchor="t" anchorCtr="0">
            <a:noAutofit/>
          </a:bodyPr>
          <a:lstStyle/>
          <a:p>
            <a:pPr marL="0" lvl="0" indent="0" algn="l" rtl="0">
              <a:lnSpc>
                <a:spcPct val="114000"/>
              </a:lnSpc>
              <a:spcBef>
                <a:spcPts val="0"/>
              </a:spcBef>
              <a:spcAft>
                <a:spcPts val="0"/>
              </a:spcAft>
              <a:buNone/>
            </a:pPr>
            <a:r>
              <a:rPr lang="en-GB" sz="1600">
                <a:solidFill>
                  <a:srgbClr val="FFFFFF"/>
                </a:solidFill>
                <a:highlight>
                  <a:srgbClr val="5B5BA5"/>
                </a:highlight>
                <a:latin typeface="Quicksand"/>
                <a:ea typeface="Quicksand"/>
                <a:cs typeface="Quicksand"/>
                <a:sym typeface="Quicksand"/>
              </a:rPr>
              <a:t> State </a:t>
            </a:r>
            <a:r>
              <a:rPr lang="en-GB" sz="1600">
                <a:solidFill>
                  <a:srgbClr val="FFFFFF"/>
                </a:solidFill>
                <a:latin typeface="Quicksand"/>
                <a:ea typeface="Quicksand"/>
                <a:cs typeface="Quicksand"/>
                <a:sym typeface="Quicksand"/>
              </a:rPr>
              <a:t>.</a:t>
            </a:r>
            <a:r>
              <a:rPr lang="en-GB" sz="1600">
                <a:solidFill>
                  <a:srgbClr val="5B5BA5"/>
                </a:solidFill>
                <a:latin typeface="Quicksand"/>
                <a:ea typeface="Quicksand"/>
                <a:cs typeface="Quicksand"/>
                <a:sym typeface="Quicksand"/>
              </a:rPr>
              <a:t> </a:t>
            </a:r>
            <a:endParaRPr sz="1600">
              <a:solidFill>
                <a:srgbClr val="5B5BA5"/>
              </a:solidFill>
              <a:latin typeface="Quicksand"/>
              <a:ea typeface="Quicksand"/>
              <a:cs typeface="Quicksand"/>
              <a:sym typeface="Quicksand"/>
            </a:endParaRPr>
          </a:p>
        </p:txBody>
      </p:sp>
      <p:sp>
        <p:nvSpPr>
          <p:cNvPr id="82" name="Google Shape;82;p11"/>
          <p:cNvSpPr txBox="1"/>
          <p:nvPr/>
        </p:nvSpPr>
        <p:spPr>
          <a:xfrm>
            <a:off x="4736863" y="3991199"/>
            <a:ext cx="4086000" cy="6564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endParaRPr sz="1600">
              <a:latin typeface="Roboto Mono"/>
              <a:ea typeface="Roboto Mono"/>
              <a:cs typeface="Roboto Mono"/>
              <a:sym typeface="Roboto Mono"/>
            </a:endParaRPr>
          </a:p>
        </p:txBody>
      </p:sp>
      <p:sp>
        <p:nvSpPr>
          <p:cNvPr id="83" name="Google Shape;83;p11"/>
          <p:cNvSpPr txBox="1"/>
          <p:nvPr/>
        </p:nvSpPr>
        <p:spPr>
          <a:xfrm>
            <a:off x="4736777" y="3582002"/>
            <a:ext cx="2437500" cy="363300"/>
          </a:xfrm>
          <a:prstGeom prst="rect">
            <a:avLst/>
          </a:prstGeom>
          <a:noFill/>
          <a:ln>
            <a:noFill/>
          </a:ln>
        </p:spPr>
        <p:txBody>
          <a:bodyPr spcFirstLastPara="1" wrap="square" lIns="91425" tIns="91425" rIns="54000" bIns="91425" anchor="t" anchorCtr="0">
            <a:noAutofit/>
          </a:bodyPr>
          <a:lstStyle/>
          <a:p>
            <a:pPr marL="0" lvl="0" indent="0" algn="l" rtl="0">
              <a:lnSpc>
                <a:spcPct val="114000"/>
              </a:lnSpc>
              <a:spcBef>
                <a:spcPts val="0"/>
              </a:spcBef>
              <a:spcAft>
                <a:spcPts val="0"/>
              </a:spcAft>
              <a:buNone/>
            </a:pPr>
            <a:r>
              <a:rPr lang="en-GB" sz="1600">
                <a:solidFill>
                  <a:srgbClr val="FFFFFF"/>
                </a:solidFill>
                <a:highlight>
                  <a:srgbClr val="5B5BA5"/>
                </a:highlight>
                <a:latin typeface="Quicksand"/>
                <a:ea typeface="Quicksand"/>
                <a:cs typeface="Quicksand"/>
                <a:sym typeface="Quicksand"/>
              </a:rPr>
              <a:t> Output </a:t>
            </a:r>
            <a:r>
              <a:rPr lang="en-GB" sz="1600">
                <a:solidFill>
                  <a:srgbClr val="FFFFFF"/>
                </a:solidFill>
                <a:latin typeface="Quicksand"/>
                <a:ea typeface="Quicksand"/>
                <a:cs typeface="Quicksand"/>
                <a:sym typeface="Quicksand"/>
              </a:rPr>
              <a:t>.</a:t>
            </a:r>
            <a:r>
              <a:rPr lang="en-GB" sz="1600">
                <a:solidFill>
                  <a:srgbClr val="5B5BA5"/>
                </a:solidFill>
                <a:latin typeface="Quicksand"/>
                <a:ea typeface="Quicksand"/>
                <a:cs typeface="Quicksand"/>
                <a:sym typeface="Quicksand"/>
              </a:rPr>
              <a:t> </a:t>
            </a:r>
            <a:endParaRPr sz="1600">
              <a:solidFill>
                <a:srgbClr val="5B5BA5"/>
              </a:solidFill>
              <a:latin typeface="Quicksand"/>
              <a:ea typeface="Quicksand"/>
              <a:cs typeface="Quicksand"/>
              <a:sym typeface="Quicksand"/>
            </a:endParaRPr>
          </a:p>
        </p:txBody>
      </p:sp>
      <p:sp>
        <p:nvSpPr>
          <p:cNvPr id="84" name="Google Shape;84;p11"/>
          <p:cNvSpPr txBox="1"/>
          <p:nvPr/>
        </p:nvSpPr>
        <p:spPr>
          <a:xfrm>
            <a:off x="4736727" y="2439351"/>
            <a:ext cx="2437500" cy="363300"/>
          </a:xfrm>
          <a:prstGeom prst="rect">
            <a:avLst/>
          </a:prstGeom>
          <a:noFill/>
          <a:ln>
            <a:noFill/>
          </a:ln>
        </p:spPr>
        <p:txBody>
          <a:bodyPr spcFirstLastPara="1" wrap="square" lIns="91425" tIns="91425" rIns="54000" bIns="91425" anchor="t" anchorCtr="0">
            <a:noAutofit/>
          </a:bodyPr>
          <a:lstStyle/>
          <a:p>
            <a:pPr marL="0" lvl="0" indent="0" algn="l" rtl="0">
              <a:lnSpc>
                <a:spcPct val="114000"/>
              </a:lnSpc>
              <a:spcBef>
                <a:spcPts val="0"/>
              </a:spcBef>
              <a:spcAft>
                <a:spcPts val="0"/>
              </a:spcAft>
              <a:buNone/>
            </a:pPr>
            <a:r>
              <a:rPr lang="en-GB" sz="1600">
                <a:solidFill>
                  <a:srgbClr val="FFFFFF"/>
                </a:solidFill>
                <a:highlight>
                  <a:srgbClr val="5B5BA5"/>
                </a:highlight>
                <a:latin typeface="Quicksand"/>
                <a:ea typeface="Quicksand"/>
                <a:cs typeface="Quicksand"/>
                <a:sym typeface="Quicksand"/>
              </a:rPr>
              <a:t> Process </a:t>
            </a:r>
            <a:r>
              <a:rPr lang="en-GB" sz="1600">
                <a:solidFill>
                  <a:srgbClr val="FFFFFF"/>
                </a:solidFill>
                <a:latin typeface="Quicksand"/>
                <a:ea typeface="Quicksand"/>
                <a:cs typeface="Quicksand"/>
                <a:sym typeface="Quicksand"/>
              </a:rPr>
              <a:t>.</a:t>
            </a:r>
            <a:r>
              <a:rPr lang="en-GB" sz="1600">
                <a:solidFill>
                  <a:srgbClr val="5B5BA5"/>
                </a:solidFill>
                <a:latin typeface="Quicksand"/>
                <a:ea typeface="Quicksand"/>
                <a:cs typeface="Quicksand"/>
                <a:sym typeface="Quicksand"/>
              </a:rPr>
              <a:t> </a:t>
            </a:r>
            <a:endParaRPr sz="1600">
              <a:solidFill>
                <a:srgbClr val="5B5BA5"/>
              </a:solidFill>
              <a:latin typeface="Quicksand"/>
              <a:ea typeface="Quicksand"/>
              <a:cs typeface="Quicksand"/>
              <a:sym typeface="Quicksand"/>
            </a:endParaRPr>
          </a:p>
        </p:txBody>
      </p:sp>
      <p:sp>
        <p:nvSpPr>
          <p:cNvPr id="85" name="Google Shape;85;p11"/>
          <p:cNvSpPr txBox="1"/>
          <p:nvPr/>
        </p:nvSpPr>
        <p:spPr>
          <a:xfrm>
            <a:off x="4736825" y="2832646"/>
            <a:ext cx="4086000" cy="6981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GB" sz="1600">
                <a:latin typeface="Quicksand"/>
                <a:ea typeface="Quicksand"/>
                <a:cs typeface="Quicksand"/>
                <a:sym typeface="Quicksand"/>
              </a:rPr>
              <a:t>Assign </a:t>
            </a:r>
            <a:r>
              <a:rPr lang="en-GB" sz="1600">
                <a:latin typeface="Roboto Mono"/>
                <a:ea typeface="Roboto Mono"/>
                <a:cs typeface="Roboto Mono"/>
                <a:sym typeface="Roboto Mono"/>
              </a:rPr>
              <a:t>1</a:t>
            </a:r>
            <a:r>
              <a:rPr lang="en-GB" sz="1600">
                <a:latin typeface="Quicksand"/>
                <a:ea typeface="Quicksand"/>
                <a:cs typeface="Quicksand"/>
                <a:sym typeface="Quicksand"/>
              </a:rPr>
              <a:t> to the variable </a:t>
            </a:r>
            <a:r>
              <a:rPr lang="en-GB" sz="1600">
                <a:latin typeface="Roboto Mono"/>
                <a:ea typeface="Roboto Mono"/>
                <a:cs typeface="Roboto Mono"/>
                <a:sym typeface="Roboto Mono"/>
              </a:rPr>
              <a:t>count</a:t>
            </a:r>
            <a:endParaRPr sz="1600">
              <a:latin typeface="Roboto Mono"/>
              <a:ea typeface="Roboto Mono"/>
              <a:cs typeface="Roboto Mono"/>
              <a:sym typeface="Roboto Mono"/>
            </a:endParaRPr>
          </a:p>
          <a:p>
            <a:pPr marL="0" lvl="0" indent="0" algn="l" rtl="0">
              <a:lnSpc>
                <a:spcPct val="115000"/>
              </a:lnSpc>
              <a:spcBef>
                <a:spcPts val="0"/>
              </a:spcBef>
              <a:spcAft>
                <a:spcPts val="0"/>
              </a:spcAft>
              <a:buNone/>
            </a:pPr>
            <a:r>
              <a:rPr lang="en-GB" sz="1600">
                <a:latin typeface="Quicksand"/>
                <a:ea typeface="Quicksand"/>
                <a:cs typeface="Quicksand"/>
                <a:sym typeface="Quicksand"/>
              </a:rPr>
              <a:t>Assign </a:t>
            </a:r>
            <a:r>
              <a:rPr lang="en-GB" sz="1600">
                <a:latin typeface="Roboto Mono"/>
                <a:ea typeface="Roboto Mono"/>
                <a:cs typeface="Roboto Mono"/>
                <a:sym typeface="Roboto Mono"/>
              </a:rPr>
              <a:t>0</a:t>
            </a:r>
            <a:r>
              <a:rPr lang="en-GB" sz="1600">
                <a:latin typeface="Quicksand"/>
                <a:ea typeface="Quicksand"/>
                <a:cs typeface="Quicksand"/>
                <a:sym typeface="Quicksand"/>
              </a:rPr>
              <a:t> to the variable </a:t>
            </a:r>
            <a:r>
              <a:rPr lang="en-GB" sz="1600">
                <a:latin typeface="Roboto Mono"/>
                <a:ea typeface="Roboto Mono"/>
                <a:cs typeface="Roboto Mono"/>
                <a:sym typeface="Roboto Mono"/>
              </a:rPr>
              <a:t>total</a:t>
            </a:r>
            <a:endParaRPr sz="1600">
              <a:latin typeface="Roboto Mono"/>
              <a:ea typeface="Roboto Mono"/>
              <a:cs typeface="Roboto Mono"/>
              <a:sym typeface="Roboto Mono"/>
            </a:endParaRPr>
          </a:p>
        </p:txBody>
      </p:sp>
      <p:sp>
        <p:nvSpPr>
          <p:cNvPr id="86" name="Google Shape;86;p11"/>
          <p:cNvSpPr txBox="1"/>
          <p:nvPr/>
        </p:nvSpPr>
        <p:spPr>
          <a:xfrm>
            <a:off x="4736682" y="1908000"/>
            <a:ext cx="1403700" cy="3618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GB" sz="1600">
                <a:latin typeface="Roboto Mono"/>
                <a:ea typeface="Roboto Mono"/>
                <a:cs typeface="Roboto Mono"/>
                <a:sym typeface="Roboto Mono"/>
              </a:rPr>
              <a:t>total</a:t>
            </a:r>
            <a:endParaRPr sz="1600"/>
          </a:p>
        </p:txBody>
      </p:sp>
      <p:sp>
        <p:nvSpPr>
          <p:cNvPr id="87" name="Google Shape;87;p11"/>
          <p:cNvSpPr/>
          <p:nvPr/>
        </p:nvSpPr>
        <p:spPr>
          <a:xfrm>
            <a:off x="6210175" y="1953000"/>
            <a:ext cx="1050600" cy="314100"/>
          </a:xfrm>
          <a:prstGeom prst="roundRect">
            <a:avLst>
              <a:gd name="adj" fmla="val 16667"/>
            </a:avLst>
          </a:prstGeom>
          <a:noFill/>
          <a:ln w="9525" cap="flat" cmpd="sng">
            <a:solidFill>
              <a:srgbClr val="5B5BA5"/>
            </a:solidFill>
            <a:prstDash val="solid"/>
            <a:round/>
            <a:headEnd type="none" w="sm" len="sm"/>
            <a:tailEnd type="none" w="sm" len="sm"/>
          </a:ln>
        </p:spPr>
        <p:txBody>
          <a:bodyPr spcFirstLastPara="1" wrap="square" lIns="91425" tIns="18000" rIns="91425" bIns="0" anchor="ctr" anchorCtr="0">
            <a:noAutofit/>
          </a:bodyPr>
          <a:lstStyle/>
          <a:p>
            <a:pPr marL="0" lvl="0" indent="0" algn="ctr" rtl="0">
              <a:lnSpc>
                <a:spcPct val="115000"/>
              </a:lnSpc>
              <a:spcBef>
                <a:spcPts val="0"/>
              </a:spcBef>
              <a:spcAft>
                <a:spcPts val="0"/>
              </a:spcAft>
              <a:buNone/>
            </a:pPr>
            <a:r>
              <a:rPr lang="en-GB" sz="1600">
                <a:latin typeface="Roboto Mono"/>
                <a:ea typeface="Roboto Mono"/>
                <a:cs typeface="Roboto Mono"/>
                <a:sym typeface="Roboto Mono"/>
              </a:rPr>
              <a:t>0</a:t>
            </a:r>
            <a:endParaRPr sz="1600">
              <a:latin typeface="Roboto Mono"/>
              <a:ea typeface="Roboto Mono"/>
              <a:cs typeface="Roboto Mono"/>
              <a:sym typeface="Roboto Mono"/>
            </a:endParaRPr>
          </a:p>
        </p:txBody>
      </p:sp>
      <p:sp>
        <p:nvSpPr>
          <p:cNvPr id="88" name="Google Shape;88;p11"/>
          <p:cNvSpPr/>
          <p:nvPr/>
        </p:nvSpPr>
        <p:spPr>
          <a:xfrm>
            <a:off x="931150" y="1707100"/>
            <a:ext cx="1403700" cy="732300"/>
          </a:xfrm>
          <a:prstGeom prst="rect">
            <a:avLst/>
          </a:prstGeom>
          <a:noFill/>
          <a:ln w="9525" cap="flat" cmpd="sng">
            <a:solidFill>
              <a:srgbClr val="5B5BA5"/>
            </a:solidFill>
            <a:prstDash val="dash"/>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92"/>
        <p:cNvGrpSpPr/>
        <p:nvPr/>
      </p:nvGrpSpPr>
      <p:grpSpPr>
        <a:xfrm>
          <a:off x="0" y="0"/>
          <a:ext cx="0" cy="0"/>
          <a:chOff x="0" y="0"/>
          <a:chExt cx="0" cy="0"/>
        </a:xfrm>
      </p:grpSpPr>
      <p:pic>
        <p:nvPicPr>
          <p:cNvPr id="93" name="Google Shape;93;p12"/>
          <p:cNvPicPr preferRelativeResize="0"/>
          <p:nvPr/>
        </p:nvPicPr>
        <p:blipFill>
          <a:blip r:embed="rId3">
            <a:alphaModFix/>
          </a:blip>
          <a:stretch>
            <a:fillRect/>
          </a:stretch>
        </p:blipFill>
        <p:spPr>
          <a:xfrm>
            <a:off x="310888" y="1170125"/>
            <a:ext cx="3800475" cy="3838575"/>
          </a:xfrm>
          <a:prstGeom prst="rect">
            <a:avLst/>
          </a:prstGeom>
          <a:noFill/>
          <a:ln>
            <a:noFill/>
          </a:ln>
        </p:spPr>
      </p:pic>
      <p:sp>
        <p:nvSpPr>
          <p:cNvPr id="94" name="Google Shape;94;p12"/>
          <p:cNvSpPr txBox="1">
            <a:spLocks noGrp="1"/>
          </p:cNvSpPr>
          <p:nvPr>
            <p:ph type="title"/>
          </p:nvPr>
        </p:nvSpPr>
        <p:spPr>
          <a:xfrm>
            <a:off x="310900" y="319600"/>
            <a:ext cx="8521200" cy="6981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GB"/>
              <a:t>What is the output? Walkthrough</a:t>
            </a:r>
            <a:endParaRPr/>
          </a:p>
        </p:txBody>
      </p:sp>
      <p:sp>
        <p:nvSpPr>
          <p:cNvPr id="95" name="Google Shape;95;p12"/>
          <p:cNvSpPr txBox="1">
            <a:spLocks noGrp="1"/>
          </p:cNvSpPr>
          <p:nvPr>
            <p:ph type="subTitle" idx="3"/>
          </p:nvPr>
        </p:nvSpPr>
        <p:spPr>
          <a:xfrm>
            <a:off x="5257800" y="0"/>
            <a:ext cx="3564900" cy="314100"/>
          </a:xfrm>
          <a:prstGeom prst="rect">
            <a:avLst/>
          </a:prstGeom>
        </p:spPr>
        <p:txBody>
          <a:bodyPr spcFirstLastPara="1" wrap="square" lIns="91425" tIns="91425" rIns="0" bIns="91425" anchor="ctr" anchorCtr="0">
            <a:noAutofit/>
          </a:bodyPr>
          <a:lstStyle/>
          <a:p>
            <a:pPr marL="0" lvl="0" indent="0" algn="r" rtl="0">
              <a:spcBef>
                <a:spcPts val="0"/>
              </a:spcBef>
              <a:spcAft>
                <a:spcPts val="0"/>
              </a:spcAft>
              <a:buNone/>
            </a:pPr>
            <a:r>
              <a:rPr lang="en-GB"/>
              <a:t>Starter activity</a:t>
            </a:r>
            <a:endParaRPr/>
          </a:p>
        </p:txBody>
      </p:sp>
      <p:sp>
        <p:nvSpPr>
          <p:cNvPr id="96" name="Google Shape;96;p12"/>
          <p:cNvSpPr txBox="1">
            <a:spLocks noGrp="1"/>
          </p:cNvSpPr>
          <p:nvPr>
            <p:ph type="sldNum" idx="12"/>
          </p:nvPr>
        </p:nvSpPr>
        <p:spPr>
          <a:xfrm>
            <a:off x="8832200" y="4829300"/>
            <a:ext cx="311700" cy="3141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fld id="{00000000-1234-1234-1234-123412341234}" type="slidenum">
              <a:rPr lang="en-GB"/>
              <a:t>6</a:t>
            </a:fld>
            <a:endParaRPr/>
          </a:p>
        </p:txBody>
      </p:sp>
      <p:sp>
        <p:nvSpPr>
          <p:cNvPr id="97" name="Google Shape;97;p12"/>
          <p:cNvSpPr txBox="1"/>
          <p:nvPr/>
        </p:nvSpPr>
        <p:spPr>
          <a:xfrm>
            <a:off x="4736682" y="1531752"/>
            <a:ext cx="1403700" cy="3618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GB" sz="1600">
                <a:latin typeface="Roboto Mono"/>
                <a:ea typeface="Roboto Mono"/>
                <a:cs typeface="Roboto Mono"/>
                <a:sym typeface="Roboto Mono"/>
              </a:rPr>
              <a:t>count</a:t>
            </a:r>
            <a:endParaRPr sz="1600"/>
          </a:p>
        </p:txBody>
      </p:sp>
      <p:sp>
        <p:nvSpPr>
          <p:cNvPr id="98" name="Google Shape;98;p12"/>
          <p:cNvSpPr/>
          <p:nvPr/>
        </p:nvSpPr>
        <p:spPr>
          <a:xfrm>
            <a:off x="6210175" y="1556300"/>
            <a:ext cx="1050600" cy="314100"/>
          </a:xfrm>
          <a:prstGeom prst="roundRect">
            <a:avLst>
              <a:gd name="adj" fmla="val 16667"/>
            </a:avLst>
          </a:prstGeom>
          <a:noFill/>
          <a:ln w="9525" cap="flat" cmpd="sng">
            <a:solidFill>
              <a:srgbClr val="5B5BA5"/>
            </a:solidFill>
            <a:prstDash val="solid"/>
            <a:round/>
            <a:headEnd type="none" w="sm" len="sm"/>
            <a:tailEnd type="none" w="sm" len="sm"/>
          </a:ln>
        </p:spPr>
        <p:txBody>
          <a:bodyPr spcFirstLastPara="1" wrap="square" lIns="91425" tIns="18000" rIns="91425" bIns="0" anchor="ctr" anchorCtr="0">
            <a:noAutofit/>
          </a:bodyPr>
          <a:lstStyle/>
          <a:p>
            <a:pPr marL="0" lvl="0" indent="0" algn="ctr" rtl="0">
              <a:lnSpc>
                <a:spcPct val="115000"/>
              </a:lnSpc>
              <a:spcBef>
                <a:spcPts val="0"/>
              </a:spcBef>
              <a:spcAft>
                <a:spcPts val="0"/>
              </a:spcAft>
              <a:buNone/>
            </a:pPr>
            <a:r>
              <a:rPr lang="en-GB" sz="1600">
                <a:latin typeface="Roboto Mono"/>
                <a:ea typeface="Roboto Mono"/>
                <a:cs typeface="Roboto Mono"/>
                <a:sym typeface="Roboto Mono"/>
              </a:rPr>
              <a:t>1</a:t>
            </a:r>
            <a:endParaRPr sz="1600">
              <a:latin typeface="Roboto Mono"/>
              <a:ea typeface="Roboto Mono"/>
              <a:cs typeface="Roboto Mono"/>
              <a:sym typeface="Roboto Mono"/>
            </a:endParaRPr>
          </a:p>
        </p:txBody>
      </p:sp>
      <p:sp>
        <p:nvSpPr>
          <p:cNvPr id="99" name="Google Shape;99;p12"/>
          <p:cNvSpPr txBox="1"/>
          <p:nvPr/>
        </p:nvSpPr>
        <p:spPr>
          <a:xfrm>
            <a:off x="4736602" y="1162000"/>
            <a:ext cx="2437500" cy="363300"/>
          </a:xfrm>
          <a:prstGeom prst="rect">
            <a:avLst/>
          </a:prstGeom>
          <a:noFill/>
          <a:ln>
            <a:noFill/>
          </a:ln>
        </p:spPr>
        <p:txBody>
          <a:bodyPr spcFirstLastPara="1" wrap="square" lIns="91425" tIns="91425" rIns="54000" bIns="91425" anchor="t" anchorCtr="0">
            <a:noAutofit/>
          </a:bodyPr>
          <a:lstStyle/>
          <a:p>
            <a:pPr marL="0" lvl="0" indent="0" algn="l" rtl="0">
              <a:lnSpc>
                <a:spcPct val="114000"/>
              </a:lnSpc>
              <a:spcBef>
                <a:spcPts val="0"/>
              </a:spcBef>
              <a:spcAft>
                <a:spcPts val="0"/>
              </a:spcAft>
              <a:buNone/>
            </a:pPr>
            <a:r>
              <a:rPr lang="en-GB" sz="1600">
                <a:solidFill>
                  <a:srgbClr val="FFFFFF"/>
                </a:solidFill>
                <a:highlight>
                  <a:srgbClr val="5B5BA5"/>
                </a:highlight>
                <a:latin typeface="Quicksand"/>
                <a:ea typeface="Quicksand"/>
                <a:cs typeface="Quicksand"/>
                <a:sym typeface="Quicksand"/>
              </a:rPr>
              <a:t> State </a:t>
            </a:r>
            <a:r>
              <a:rPr lang="en-GB" sz="1600">
                <a:solidFill>
                  <a:srgbClr val="FFFFFF"/>
                </a:solidFill>
                <a:latin typeface="Quicksand"/>
                <a:ea typeface="Quicksand"/>
                <a:cs typeface="Quicksand"/>
                <a:sym typeface="Quicksand"/>
              </a:rPr>
              <a:t>.</a:t>
            </a:r>
            <a:r>
              <a:rPr lang="en-GB" sz="1600">
                <a:solidFill>
                  <a:srgbClr val="5B5BA5"/>
                </a:solidFill>
                <a:latin typeface="Quicksand"/>
                <a:ea typeface="Quicksand"/>
                <a:cs typeface="Quicksand"/>
                <a:sym typeface="Quicksand"/>
              </a:rPr>
              <a:t> </a:t>
            </a:r>
            <a:endParaRPr sz="1600">
              <a:solidFill>
                <a:srgbClr val="5B5BA5"/>
              </a:solidFill>
              <a:latin typeface="Quicksand"/>
              <a:ea typeface="Quicksand"/>
              <a:cs typeface="Quicksand"/>
              <a:sym typeface="Quicksand"/>
            </a:endParaRPr>
          </a:p>
        </p:txBody>
      </p:sp>
      <p:sp>
        <p:nvSpPr>
          <p:cNvPr id="100" name="Google Shape;100;p12"/>
          <p:cNvSpPr txBox="1"/>
          <p:nvPr/>
        </p:nvSpPr>
        <p:spPr>
          <a:xfrm>
            <a:off x="4736863" y="3991199"/>
            <a:ext cx="4086000" cy="6564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endParaRPr sz="1600">
              <a:latin typeface="Roboto Mono"/>
              <a:ea typeface="Roboto Mono"/>
              <a:cs typeface="Roboto Mono"/>
              <a:sym typeface="Roboto Mono"/>
            </a:endParaRPr>
          </a:p>
        </p:txBody>
      </p:sp>
      <p:sp>
        <p:nvSpPr>
          <p:cNvPr id="101" name="Google Shape;101;p12"/>
          <p:cNvSpPr txBox="1"/>
          <p:nvPr/>
        </p:nvSpPr>
        <p:spPr>
          <a:xfrm>
            <a:off x="4736777" y="3582002"/>
            <a:ext cx="2437500" cy="363300"/>
          </a:xfrm>
          <a:prstGeom prst="rect">
            <a:avLst/>
          </a:prstGeom>
          <a:noFill/>
          <a:ln>
            <a:noFill/>
          </a:ln>
        </p:spPr>
        <p:txBody>
          <a:bodyPr spcFirstLastPara="1" wrap="square" lIns="91425" tIns="91425" rIns="54000" bIns="91425" anchor="t" anchorCtr="0">
            <a:noAutofit/>
          </a:bodyPr>
          <a:lstStyle/>
          <a:p>
            <a:pPr marL="0" lvl="0" indent="0" algn="l" rtl="0">
              <a:lnSpc>
                <a:spcPct val="114000"/>
              </a:lnSpc>
              <a:spcBef>
                <a:spcPts val="0"/>
              </a:spcBef>
              <a:spcAft>
                <a:spcPts val="0"/>
              </a:spcAft>
              <a:buNone/>
            </a:pPr>
            <a:r>
              <a:rPr lang="en-GB" sz="1600">
                <a:solidFill>
                  <a:srgbClr val="FFFFFF"/>
                </a:solidFill>
                <a:highlight>
                  <a:srgbClr val="5B5BA5"/>
                </a:highlight>
                <a:latin typeface="Quicksand"/>
                <a:ea typeface="Quicksand"/>
                <a:cs typeface="Quicksand"/>
                <a:sym typeface="Quicksand"/>
              </a:rPr>
              <a:t> Output </a:t>
            </a:r>
            <a:r>
              <a:rPr lang="en-GB" sz="1600">
                <a:solidFill>
                  <a:srgbClr val="FFFFFF"/>
                </a:solidFill>
                <a:latin typeface="Quicksand"/>
                <a:ea typeface="Quicksand"/>
                <a:cs typeface="Quicksand"/>
                <a:sym typeface="Quicksand"/>
              </a:rPr>
              <a:t>.</a:t>
            </a:r>
            <a:r>
              <a:rPr lang="en-GB" sz="1600">
                <a:solidFill>
                  <a:srgbClr val="5B5BA5"/>
                </a:solidFill>
                <a:latin typeface="Quicksand"/>
                <a:ea typeface="Quicksand"/>
                <a:cs typeface="Quicksand"/>
                <a:sym typeface="Quicksand"/>
              </a:rPr>
              <a:t> </a:t>
            </a:r>
            <a:endParaRPr sz="1600">
              <a:solidFill>
                <a:srgbClr val="5B5BA5"/>
              </a:solidFill>
              <a:latin typeface="Quicksand"/>
              <a:ea typeface="Quicksand"/>
              <a:cs typeface="Quicksand"/>
              <a:sym typeface="Quicksand"/>
            </a:endParaRPr>
          </a:p>
        </p:txBody>
      </p:sp>
      <p:sp>
        <p:nvSpPr>
          <p:cNvPr id="102" name="Google Shape;102;p12"/>
          <p:cNvSpPr txBox="1"/>
          <p:nvPr/>
        </p:nvSpPr>
        <p:spPr>
          <a:xfrm>
            <a:off x="4736727" y="2439351"/>
            <a:ext cx="2437500" cy="363300"/>
          </a:xfrm>
          <a:prstGeom prst="rect">
            <a:avLst/>
          </a:prstGeom>
          <a:noFill/>
          <a:ln>
            <a:noFill/>
          </a:ln>
        </p:spPr>
        <p:txBody>
          <a:bodyPr spcFirstLastPara="1" wrap="square" lIns="91425" tIns="91425" rIns="54000" bIns="91425" anchor="t" anchorCtr="0">
            <a:noAutofit/>
          </a:bodyPr>
          <a:lstStyle/>
          <a:p>
            <a:pPr marL="0" lvl="0" indent="0" algn="l" rtl="0">
              <a:lnSpc>
                <a:spcPct val="114000"/>
              </a:lnSpc>
              <a:spcBef>
                <a:spcPts val="0"/>
              </a:spcBef>
              <a:spcAft>
                <a:spcPts val="0"/>
              </a:spcAft>
              <a:buNone/>
            </a:pPr>
            <a:r>
              <a:rPr lang="en-GB" sz="1600">
                <a:solidFill>
                  <a:srgbClr val="FFFFFF"/>
                </a:solidFill>
                <a:highlight>
                  <a:srgbClr val="5B5BA5"/>
                </a:highlight>
                <a:latin typeface="Quicksand"/>
                <a:ea typeface="Quicksand"/>
                <a:cs typeface="Quicksand"/>
                <a:sym typeface="Quicksand"/>
              </a:rPr>
              <a:t> Process </a:t>
            </a:r>
            <a:r>
              <a:rPr lang="en-GB" sz="1600">
                <a:solidFill>
                  <a:srgbClr val="FFFFFF"/>
                </a:solidFill>
                <a:latin typeface="Quicksand"/>
                <a:ea typeface="Quicksand"/>
                <a:cs typeface="Quicksand"/>
                <a:sym typeface="Quicksand"/>
              </a:rPr>
              <a:t>.</a:t>
            </a:r>
            <a:r>
              <a:rPr lang="en-GB" sz="1600">
                <a:solidFill>
                  <a:srgbClr val="5B5BA5"/>
                </a:solidFill>
                <a:latin typeface="Quicksand"/>
                <a:ea typeface="Quicksand"/>
                <a:cs typeface="Quicksand"/>
                <a:sym typeface="Quicksand"/>
              </a:rPr>
              <a:t> </a:t>
            </a:r>
            <a:endParaRPr sz="1600">
              <a:solidFill>
                <a:srgbClr val="5B5BA5"/>
              </a:solidFill>
              <a:latin typeface="Quicksand"/>
              <a:ea typeface="Quicksand"/>
              <a:cs typeface="Quicksand"/>
              <a:sym typeface="Quicksand"/>
            </a:endParaRPr>
          </a:p>
        </p:txBody>
      </p:sp>
      <p:sp>
        <p:nvSpPr>
          <p:cNvPr id="103" name="Google Shape;103;p12"/>
          <p:cNvSpPr txBox="1"/>
          <p:nvPr/>
        </p:nvSpPr>
        <p:spPr>
          <a:xfrm>
            <a:off x="4736825" y="2832646"/>
            <a:ext cx="4086000" cy="6981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GB" sz="1600">
                <a:latin typeface="Quicksand"/>
                <a:ea typeface="Quicksand"/>
                <a:cs typeface="Quicksand"/>
                <a:sym typeface="Quicksand"/>
              </a:rPr>
              <a:t>Check if the condition is </a:t>
            </a:r>
            <a:r>
              <a:rPr lang="en-GB" sz="1600">
                <a:latin typeface="Roboto Mono"/>
                <a:ea typeface="Roboto Mono"/>
                <a:cs typeface="Roboto Mono"/>
                <a:sym typeface="Roboto Mono"/>
              </a:rPr>
              <a:t>True</a:t>
            </a:r>
            <a:endParaRPr sz="1800">
              <a:latin typeface="Roboto Mono"/>
              <a:ea typeface="Roboto Mono"/>
              <a:cs typeface="Roboto Mono"/>
              <a:sym typeface="Roboto Mono"/>
            </a:endParaRPr>
          </a:p>
        </p:txBody>
      </p:sp>
      <p:sp>
        <p:nvSpPr>
          <p:cNvPr id="104" name="Google Shape;104;p12"/>
          <p:cNvSpPr txBox="1"/>
          <p:nvPr/>
        </p:nvSpPr>
        <p:spPr>
          <a:xfrm>
            <a:off x="4736682" y="1908000"/>
            <a:ext cx="1403700" cy="3618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GB" sz="1600">
                <a:latin typeface="Roboto Mono"/>
                <a:ea typeface="Roboto Mono"/>
                <a:cs typeface="Roboto Mono"/>
                <a:sym typeface="Roboto Mono"/>
              </a:rPr>
              <a:t>total</a:t>
            </a:r>
            <a:endParaRPr sz="1600"/>
          </a:p>
        </p:txBody>
      </p:sp>
      <p:sp>
        <p:nvSpPr>
          <p:cNvPr id="105" name="Google Shape;105;p12"/>
          <p:cNvSpPr/>
          <p:nvPr/>
        </p:nvSpPr>
        <p:spPr>
          <a:xfrm>
            <a:off x="6210175" y="1953000"/>
            <a:ext cx="1050600" cy="314100"/>
          </a:xfrm>
          <a:prstGeom prst="roundRect">
            <a:avLst>
              <a:gd name="adj" fmla="val 16667"/>
            </a:avLst>
          </a:prstGeom>
          <a:noFill/>
          <a:ln w="9525" cap="flat" cmpd="sng">
            <a:solidFill>
              <a:srgbClr val="5B5BA5"/>
            </a:solidFill>
            <a:prstDash val="solid"/>
            <a:round/>
            <a:headEnd type="none" w="sm" len="sm"/>
            <a:tailEnd type="none" w="sm" len="sm"/>
          </a:ln>
        </p:spPr>
        <p:txBody>
          <a:bodyPr spcFirstLastPara="1" wrap="square" lIns="91425" tIns="18000" rIns="91425" bIns="0" anchor="ctr" anchorCtr="0">
            <a:noAutofit/>
          </a:bodyPr>
          <a:lstStyle/>
          <a:p>
            <a:pPr marL="0" lvl="0" indent="0" algn="ctr" rtl="0">
              <a:lnSpc>
                <a:spcPct val="115000"/>
              </a:lnSpc>
              <a:spcBef>
                <a:spcPts val="0"/>
              </a:spcBef>
              <a:spcAft>
                <a:spcPts val="0"/>
              </a:spcAft>
              <a:buNone/>
            </a:pPr>
            <a:r>
              <a:rPr lang="en-GB" sz="1600">
                <a:latin typeface="Roboto Mono"/>
                <a:ea typeface="Roboto Mono"/>
                <a:cs typeface="Roboto Mono"/>
                <a:sym typeface="Roboto Mono"/>
              </a:rPr>
              <a:t>0</a:t>
            </a:r>
            <a:endParaRPr sz="1600">
              <a:latin typeface="Roboto Mono"/>
              <a:ea typeface="Roboto Mono"/>
              <a:cs typeface="Roboto Mono"/>
              <a:sym typeface="Roboto Mono"/>
            </a:endParaRPr>
          </a:p>
        </p:txBody>
      </p:sp>
      <p:sp>
        <p:nvSpPr>
          <p:cNvPr id="106" name="Google Shape;106;p12"/>
          <p:cNvSpPr/>
          <p:nvPr/>
        </p:nvSpPr>
        <p:spPr>
          <a:xfrm>
            <a:off x="587500" y="2439350"/>
            <a:ext cx="2084100" cy="930600"/>
          </a:xfrm>
          <a:prstGeom prst="rect">
            <a:avLst/>
          </a:prstGeom>
          <a:noFill/>
          <a:ln w="9525" cap="flat" cmpd="sng">
            <a:solidFill>
              <a:srgbClr val="5B5BA5"/>
            </a:solidFill>
            <a:prstDash val="dash"/>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10"/>
        <p:cNvGrpSpPr/>
        <p:nvPr/>
      </p:nvGrpSpPr>
      <p:grpSpPr>
        <a:xfrm>
          <a:off x="0" y="0"/>
          <a:ext cx="0" cy="0"/>
          <a:chOff x="0" y="0"/>
          <a:chExt cx="0" cy="0"/>
        </a:xfrm>
      </p:grpSpPr>
      <p:pic>
        <p:nvPicPr>
          <p:cNvPr id="111" name="Google Shape;111;p13"/>
          <p:cNvPicPr preferRelativeResize="0"/>
          <p:nvPr/>
        </p:nvPicPr>
        <p:blipFill>
          <a:blip r:embed="rId3">
            <a:alphaModFix/>
          </a:blip>
          <a:stretch>
            <a:fillRect/>
          </a:stretch>
        </p:blipFill>
        <p:spPr>
          <a:xfrm>
            <a:off x="310888" y="1170125"/>
            <a:ext cx="3800475" cy="3838575"/>
          </a:xfrm>
          <a:prstGeom prst="rect">
            <a:avLst/>
          </a:prstGeom>
          <a:noFill/>
          <a:ln>
            <a:noFill/>
          </a:ln>
        </p:spPr>
      </p:pic>
      <p:sp>
        <p:nvSpPr>
          <p:cNvPr id="112" name="Google Shape;112;p13"/>
          <p:cNvSpPr txBox="1">
            <a:spLocks noGrp="1"/>
          </p:cNvSpPr>
          <p:nvPr>
            <p:ph type="title"/>
          </p:nvPr>
        </p:nvSpPr>
        <p:spPr>
          <a:xfrm>
            <a:off x="310900" y="319600"/>
            <a:ext cx="8521200" cy="6981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GB"/>
              <a:t>What is the output? Walkthrough</a:t>
            </a:r>
            <a:endParaRPr/>
          </a:p>
        </p:txBody>
      </p:sp>
      <p:sp>
        <p:nvSpPr>
          <p:cNvPr id="113" name="Google Shape;113;p13"/>
          <p:cNvSpPr txBox="1">
            <a:spLocks noGrp="1"/>
          </p:cNvSpPr>
          <p:nvPr>
            <p:ph type="subTitle" idx="3"/>
          </p:nvPr>
        </p:nvSpPr>
        <p:spPr>
          <a:xfrm>
            <a:off x="5257800" y="0"/>
            <a:ext cx="3564900" cy="314100"/>
          </a:xfrm>
          <a:prstGeom prst="rect">
            <a:avLst/>
          </a:prstGeom>
        </p:spPr>
        <p:txBody>
          <a:bodyPr spcFirstLastPara="1" wrap="square" lIns="91425" tIns="91425" rIns="0" bIns="91425" anchor="ctr" anchorCtr="0">
            <a:noAutofit/>
          </a:bodyPr>
          <a:lstStyle/>
          <a:p>
            <a:pPr marL="0" lvl="0" indent="0" algn="r" rtl="0">
              <a:spcBef>
                <a:spcPts val="0"/>
              </a:spcBef>
              <a:spcAft>
                <a:spcPts val="0"/>
              </a:spcAft>
              <a:buNone/>
            </a:pPr>
            <a:r>
              <a:rPr lang="en-GB"/>
              <a:t>Starter activity</a:t>
            </a:r>
            <a:endParaRPr/>
          </a:p>
        </p:txBody>
      </p:sp>
      <p:sp>
        <p:nvSpPr>
          <p:cNvPr id="114" name="Google Shape;114;p13"/>
          <p:cNvSpPr txBox="1">
            <a:spLocks noGrp="1"/>
          </p:cNvSpPr>
          <p:nvPr>
            <p:ph type="sldNum" idx="12"/>
          </p:nvPr>
        </p:nvSpPr>
        <p:spPr>
          <a:xfrm>
            <a:off x="8832200" y="4829300"/>
            <a:ext cx="311700" cy="3141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fld id="{00000000-1234-1234-1234-123412341234}" type="slidenum">
              <a:rPr lang="en-GB"/>
              <a:t>7</a:t>
            </a:fld>
            <a:endParaRPr/>
          </a:p>
        </p:txBody>
      </p:sp>
      <p:sp>
        <p:nvSpPr>
          <p:cNvPr id="115" name="Google Shape;115;p13"/>
          <p:cNvSpPr txBox="1"/>
          <p:nvPr/>
        </p:nvSpPr>
        <p:spPr>
          <a:xfrm>
            <a:off x="4736682" y="1531752"/>
            <a:ext cx="1403700" cy="3618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GB" sz="1600">
                <a:latin typeface="Roboto Mono"/>
                <a:ea typeface="Roboto Mono"/>
                <a:cs typeface="Roboto Mono"/>
                <a:sym typeface="Roboto Mono"/>
              </a:rPr>
              <a:t>count</a:t>
            </a:r>
            <a:endParaRPr sz="1600"/>
          </a:p>
        </p:txBody>
      </p:sp>
      <p:sp>
        <p:nvSpPr>
          <p:cNvPr id="116" name="Google Shape;116;p13"/>
          <p:cNvSpPr/>
          <p:nvPr/>
        </p:nvSpPr>
        <p:spPr>
          <a:xfrm>
            <a:off x="6210175" y="1556300"/>
            <a:ext cx="1050600" cy="314100"/>
          </a:xfrm>
          <a:prstGeom prst="roundRect">
            <a:avLst>
              <a:gd name="adj" fmla="val 16667"/>
            </a:avLst>
          </a:prstGeom>
          <a:noFill/>
          <a:ln w="9525" cap="flat" cmpd="sng">
            <a:solidFill>
              <a:srgbClr val="5B5BA5"/>
            </a:solidFill>
            <a:prstDash val="solid"/>
            <a:round/>
            <a:headEnd type="none" w="sm" len="sm"/>
            <a:tailEnd type="none" w="sm" len="sm"/>
          </a:ln>
        </p:spPr>
        <p:txBody>
          <a:bodyPr spcFirstLastPara="1" wrap="square" lIns="91425" tIns="18000" rIns="91425" bIns="0" anchor="ctr" anchorCtr="0">
            <a:noAutofit/>
          </a:bodyPr>
          <a:lstStyle/>
          <a:p>
            <a:pPr marL="0" lvl="0" indent="0" algn="ctr" rtl="0">
              <a:lnSpc>
                <a:spcPct val="115000"/>
              </a:lnSpc>
              <a:spcBef>
                <a:spcPts val="0"/>
              </a:spcBef>
              <a:spcAft>
                <a:spcPts val="0"/>
              </a:spcAft>
              <a:buNone/>
            </a:pPr>
            <a:r>
              <a:rPr lang="en-GB" sz="1600">
                <a:latin typeface="Roboto Mono"/>
                <a:ea typeface="Roboto Mono"/>
                <a:cs typeface="Roboto Mono"/>
                <a:sym typeface="Roboto Mono"/>
              </a:rPr>
              <a:t>1</a:t>
            </a:r>
            <a:endParaRPr sz="1600">
              <a:latin typeface="Roboto Mono"/>
              <a:ea typeface="Roboto Mono"/>
              <a:cs typeface="Roboto Mono"/>
              <a:sym typeface="Roboto Mono"/>
            </a:endParaRPr>
          </a:p>
        </p:txBody>
      </p:sp>
      <p:sp>
        <p:nvSpPr>
          <p:cNvPr id="117" name="Google Shape;117;p13"/>
          <p:cNvSpPr txBox="1"/>
          <p:nvPr/>
        </p:nvSpPr>
        <p:spPr>
          <a:xfrm>
            <a:off x="4736602" y="1162000"/>
            <a:ext cx="2437500" cy="363300"/>
          </a:xfrm>
          <a:prstGeom prst="rect">
            <a:avLst/>
          </a:prstGeom>
          <a:noFill/>
          <a:ln>
            <a:noFill/>
          </a:ln>
        </p:spPr>
        <p:txBody>
          <a:bodyPr spcFirstLastPara="1" wrap="square" lIns="91425" tIns="91425" rIns="54000" bIns="91425" anchor="t" anchorCtr="0">
            <a:noAutofit/>
          </a:bodyPr>
          <a:lstStyle/>
          <a:p>
            <a:pPr marL="0" lvl="0" indent="0" algn="l" rtl="0">
              <a:lnSpc>
                <a:spcPct val="114000"/>
              </a:lnSpc>
              <a:spcBef>
                <a:spcPts val="0"/>
              </a:spcBef>
              <a:spcAft>
                <a:spcPts val="0"/>
              </a:spcAft>
              <a:buNone/>
            </a:pPr>
            <a:r>
              <a:rPr lang="en-GB" sz="1600">
                <a:solidFill>
                  <a:srgbClr val="FFFFFF"/>
                </a:solidFill>
                <a:highlight>
                  <a:srgbClr val="5B5BA5"/>
                </a:highlight>
                <a:latin typeface="Quicksand"/>
                <a:ea typeface="Quicksand"/>
                <a:cs typeface="Quicksand"/>
                <a:sym typeface="Quicksand"/>
              </a:rPr>
              <a:t> State </a:t>
            </a:r>
            <a:r>
              <a:rPr lang="en-GB" sz="1600">
                <a:solidFill>
                  <a:srgbClr val="FFFFFF"/>
                </a:solidFill>
                <a:latin typeface="Quicksand"/>
                <a:ea typeface="Quicksand"/>
                <a:cs typeface="Quicksand"/>
                <a:sym typeface="Quicksand"/>
              </a:rPr>
              <a:t>.</a:t>
            </a:r>
            <a:r>
              <a:rPr lang="en-GB" sz="1600">
                <a:solidFill>
                  <a:srgbClr val="5B5BA5"/>
                </a:solidFill>
                <a:latin typeface="Quicksand"/>
                <a:ea typeface="Quicksand"/>
                <a:cs typeface="Quicksand"/>
                <a:sym typeface="Quicksand"/>
              </a:rPr>
              <a:t> </a:t>
            </a:r>
            <a:endParaRPr sz="1600">
              <a:solidFill>
                <a:srgbClr val="5B5BA5"/>
              </a:solidFill>
              <a:latin typeface="Quicksand"/>
              <a:ea typeface="Quicksand"/>
              <a:cs typeface="Quicksand"/>
              <a:sym typeface="Quicksand"/>
            </a:endParaRPr>
          </a:p>
        </p:txBody>
      </p:sp>
      <p:sp>
        <p:nvSpPr>
          <p:cNvPr id="118" name="Google Shape;118;p13"/>
          <p:cNvSpPr txBox="1"/>
          <p:nvPr/>
        </p:nvSpPr>
        <p:spPr>
          <a:xfrm>
            <a:off x="4736863" y="3991199"/>
            <a:ext cx="4086000" cy="6564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endParaRPr sz="1600">
              <a:latin typeface="Roboto Mono"/>
              <a:ea typeface="Roboto Mono"/>
              <a:cs typeface="Roboto Mono"/>
              <a:sym typeface="Roboto Mono"/>
            </a:endParaRPr>
          </a:p>
        </p:txBody>
      </p:sp>
      <p:sp>
        <p:nvSpPr>
          <p:cNvPr id="119" name="Google Shape;119;p13"/>
          <p:cNvSpPr txBox="1"/>
          <p:nvPr/>
        </p:nvSpPr>
        <p:spPr>
          <a:xfrm>
            <a:off x="4736777" y="3582002"/>
            <a:ext cx="2437500" cy="363300"/>
          </a:xfrm>
          <a:prstGeom prst="rect">
            <a:avLst/>
          </a:prstGeom>
          <a:noFill/>
          <a:ln>
            <a:noFill/>
          </a:ln>
        </p:spPr>
        <p:txBody>
          <a:bodyPr spcFirstLastPara="1" wrap="square" lIns="91425" tIns="91425" rIns="54000" bIns="91425" anchor="t" anchorCtr="0">
            <a:noAutofit/>
          </a:bodyPr>
          <a:lstStyle/>
          <a:p>
            <a:pPr marL="0" lvl="0" indent="0" algn="l" rtl="0">
              <a:lnSpc>
                <a:spcPct val="114000"/>
              </a:lnSpc>
              <a:spcBef>
                <a:spcPts val="0"/>
              </a:spcBef>
              <a:spcAft>
                <a:spcPts val="0"/>
              </a:spcAft>
              <a:buNone/>
            </a:pPr>
            <a:r>
              <a:rPr lang="en-GB" sz="1600">
                <a:solidFill>
                  <a:srgbClr val="FFFFFF"/>
                </a:solidFill>
                <a:highlight>
                  <a:srgbClr val="5B5BA5"/>
                </a:highlight>
                <a:latin typeface="Quicksand"/>
                <a:ea typeface="Quicksand"/>
                <a:cs typeface="Quicksand"/>
                <a:sym typeface="Quicksand"/>
              </a:rPr>
              <a:t> Output </a:t>
            </a:r>
            <a:r>
              <a:rPr lang="en-GB" sz="1600">
                <a:solidFill>
                  <a:srgbClr val="FFFFFF"/>
                </a:solidFill>
                <a:latin typeface="Quicksand"/>
                <a:ea typeface="Quicksand"/>
                <a:cs typeface="Quicksand"/>
                <a:sym typeface="Quicksand"/>
              </a:rPr>
              <a:t>.</a:t>
            </a:r>
            <a:r>
              <a:rPr lang="en-GB" sz="1600">
                <a:solidFill>
                  <a:srgbClr val="5B5BA5"/>
                </a:solidFill>
                <a:latin typeface="Quicksand"/>
                <a:ea typeface="Quicksand"/>
                <a:cs typeface="Quicksand"/>
                <a:sym typeface="Quicksand"/>
              </a:rPr>
              <a:t> </a:t>
            </a:r>
            <a:endParaRPr sz="1600">
              <a:solidFill>
                <a:srgbClr val="5B5BA5"/>
              </a:solidFill>
              <a:latin typeface="Quicksand"/>
              <a:ea typeface="Quicksand"/>
              <a:cs typeface="Quicksand"/>
              <a:sym typeface="Quicksand"/>
            </a:endParaRPr>
          </a:p>
        </p:txBody>
      </p:sp>
      <p:sp>
        <p:nvSpPr>
          <p:cNvPr id="120" name="Google Shape;120;p13"/>
          <p:cNvSpPr txBox="1"/>
          <p:nvPr/>
        </p:nvSpPr>
        <p:spPr>
          <a:xfrm>
            <a:off x="4736727" y="2439351"/>
            <a:ext cx="2437500" cy="363300"/>
          </a:xfrm>
          <a:prstGeom prst="rect">
            <a:avLst/>
          </a:prstGeom>
          <a:noFill/>
          <a:ln>
            <a:noFill/>
          </a:ln>
        </p:spPr>
        <p:txBody>
          <a:bodyPr spcFirstLastPara="1" wrap="square" lIns="91425" tIns="91425" rIns="54000" bIns="91425" anchor="t" anchorCtr="0">
            <a:noAutofit/>
          </a:bodyPr>
          <a:lstStyle/>
          <a:p>
            <a:pPr marL="0" lvl="0" indent="0" algn="l" rtl="0">
              <a:lnSpc>
                <a:spcPct val="114000"/>
              </a:lnSpc>
              <a:spcBef>
                <a:spcPts val="0"/>
              </a:spcBef>
              <a:spcAft>
                <a:spcPts val="0"/>
              </a:spcAft>
              <a:buNone/>
            </a:pPr>
            <a:r>
              <a:rPr lang="en-GB" sz="1600">
                <a:solidFill>
                  <a:srgbClr val="FFFFFF"/>
                </a:solidFill>
                <a:highlight>
                  <a:srgbClr val="5B5BA5"/>
                </a:highlight>
                <a:latin typeface="Quicksand"/>
                <a:ea typeface="Quicksand"/>
                <a:cs typeface="Quicksand"/>
                <a:sym typeface="Quicksand"/>
              </a:rPr>
              <a:t> Process </a:t>
            </a:r>
            <a:r>
              <a:rPr lang="en-GB" sz="1600">
                <a:solidFill>
                  <a:srgbClr val="FFFFFF"/>
                </a:solidFill>
                <a:latin typeface="Quicksand"/>
                <a:ea typeface="Quicksand"/>
                <a:cs typeface="Quicksand"/>
                <a:sym typeface="Quicksand"/>
              </a:rPr>
              <a:t>.</a:t>
            </a:r>
            <a:r>
              <a:rPr lang="en-GB" sz="1600">
                <a:solidFill>
                  <a:srgbClr val="5B5BA5"/>
                </a:solidFill>
                <a:latin typeface="Quicksand"/>
                <a:ea typeface="Quicksand"/>
                <a:cs typeface="Quicksand"/>
                <a:sym typeface="Quicksand"/>
              </a:rPr>
              <a:t> </a:t>
            </a:r>
            <a:endParaRPr sz="1600">
              <a:solidFill>
                <a:srgbClr val="5B5BA5"/>
              </a:solidFill>
              <a:latin typeface="Quicksand"/>
              <a:ea typeface="Quicksand"/>
              <a:cs typeface="Quicksand"/>
              <a:sym typeface="Quicksand"/>
            </a:endParaRPr>
          </a:p>
        </p:txBody>
      </p:sp>
      <p:sp>
        <p:nvSpPr>
          <p:cNvPr id="121" name="Google Shape;121;p13"/>
          <p:cNvSpPr txBox="1"/>
          <p:nvPr/>
        </p:nvSpPr>
        <p:spPr>
          <a:xfrm>
            <a:off x="4736825" y="2832646"/>
            <a:ext cx="4086000" cy="6981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GB" sz="1600">
                <a:latin typeface="Quicksand"/>
                <a:ea typeface="Quicksand"/>
                <a:cs typeface="Quicksand"/>
                <a:sym typeface="Quicksand"/>
              </a:rPr>
              <a:t>Add the value of </a:t>
            </a:r>
            <a:r>
              <a:rPr lang="en-GB" sz="1600">
                <a:latin typeface="Roboto Mono"/>
                <a:ea typeface="Roboto Mono"/>
                <a:cs typeface="Roboto Mono"/>
                <a:sym typeface="Roboto Mono"/>
              </a:rPr>
              <a:t>count</a:t>
            </a:r>
            <a:r>
              <a:rPr lang="en-GB" sz="1600">
                <a:latin typeface="Quicksand"/>
                <a:ea typeface="Quicksand"/>
                <a:cs typeface="Quicksand"/>
                <a:sym typeface="Quicksand"/>
              </a:rPr>
              <a:t> to the value held by </a:t>
            </a:r>
            <a:r>
              <a:rPr lang="en-GB" sz="1600">
                <a:latin typeface="Roboto Mono"/>
                <a:ea typeface="Roboto Mono"/>
                <a:cs typeface="Roboto Mono"/>
                <a:sym typeface="Roboto Mono"/>
              </a:rPr>
              <a:t>total</a:t>
            </a:r>
            <a:endParaRPr sz="2000">
              <a:latin typeface="Roboto Mono"/>
              <a:ea typeface="Roboto Mono"/>
              <a:cs typeface="Roboto Mono"/>
              <a:sym typeface="Roboto Mono"/>
            </a:endParaRPr>
          </a:p>
        </p:txBody>
      </p:sp>
      <p:sp>
        <p:nvSpPr>
          <p:cNvPr id="122" name="Google Shape;122;p13"/>
          <p:cNvSpPr txBox="1"/>
          <p:nvPr/>
        </p:nvSpPr>
        <p:spPr>
          <a:xfrm>
            <a:off x="4736682" y="1908000"/>
            <a:ext cx="1403700" cy="3618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GB" sz="1600">
                <a:latin typeface="Roboto Mono"/>
                <a:ea typeface="Roboto Mono"/>
                <a:cs typeface="Roboto Mono"/>
                <a:sym typeface="Roboto Mono"/>
              </a:rPr>
              <a:t>total</a:t>
            </a:r>
            <a:endParaRPr sz="1600"/>
          </a:p>
        </p:txBody>
      </p:sp>
      <p:sp>
        <p:nvSpPr>
          <p:cNvPr id="123" name="Google Shape;123;p13"/>
          <p:cNvSpPr/>
          <p:nvPr/>
        </p:nvSpPr>
        <p:spPr>
          <a:xfrm>
            <a:off x="6210175" y="1953000"/>
            <a:ext cx="1050600" cy="314100"/>
          </a:xfrm>
          <a:prstGeom prst="roundRect">
            <a:avLst>
              <a:gd name="adj" fmla="val 16667"/>
            </a:avLst>
          </a:prstGeom>
          <a:noFill/>
          <a:ln w="9525" cap="flat" cmpd="sng">
            <a:solidFill>
              <a:srgbClr val="5B5BA5"/>
            </a:solidFill>
            <a:prstDash val="solid"/>
            <a:round/>
            <a:headEnd type="none" w="sm" len="sm"/>
            <a:tailEnd type="none" w="sm" len="sm"/>
          </a:ln>
        </p:spPr>
        <p:txBody>
          <a:bodyPr spcFirstLastPara="1" wrap="square" lIns="91425" tIns="18000" rIns="91425" bIns="0" anchor="ctr" anchorCtr="0">
            <a:noAutofit/>
          </a:bodyPr>
          <a:lstStyle/>
          <a:p>
            <a:pPr marL="0" lvl="0" indent="0" algn="ctr" rtl="0">
              <a:lnSpc>
                <a:spcPct val="115000"/>
              </a:lnSpc>
              <a:spcBef>
                <a:spcPts val="0"/>
              </a:spcBef>
              <a:spcAft>
                <a:spcPts val="0"/>
              </a:spcAft>
              <a:buNone/>
            </a:pPr>
            <a:r>
              <a:rPr lang="en-GB" sz="1600">
                <a:latin typeface="Roboto Mono"/>
                <a:ea typeface="Roboto Mono"/>
                <a:cs typeface="Roboto Mono"/>
                <a:sym typeface="Roboto Mono"/>
              </a:rPr>
              <a:t>1</a:t>
            </a:r>
            <a:endParaRPr sz="1600">
              <a:latin typeface="Roboto Mono"/>
              <a:ea typeface="Roboto Mono"/>
              <a:cs typeface="Roboto Mono"/>
              <a:sym typeface="Roboto Mono"/>
            </a:endParaRPr>
          </a:p>
        </p:txBody>
      </p:sp>
      <p:sp>
        <p:nvSpPr>
          <p:cNvPr id="124" name="Google Shape;124;p13"/>
          <p:cNvSpPr/>
          <p:nvPr/>
        </p:nvSpPr>
        <p:spPr>
          <a:xfrm>
            <a:off x="820300" y="3458400"/>
            <a:ext cx="1640700" cy="656400"/>
          </a:xfrm>
          <a:prstGeom prst="rect">
            <a:avLst/>
          </a:prstGeom>
          <a:noFill/>
          <a:ln w="9525" cap="flat" cmpd="sng">
            <a:solidFill>
              <a:srgbClr val="5B5BA5"/>
            </a:solidFill>
            <a:prstDash val="dash"/>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28"/>
        <p:cNvGrpSpPr/>
        <p:nvPr/>
      </p:nvGrpSpPr>
      <p:grpSpPr>
        <a:xfrm>
          <a:off x="0" y="0"/>
          <a:ext cx="0" cy="0"/>
          <a:chOff x="0" y="0"/>
          <a:chExt cx="0" cy="0"/>
        </a:xfrm>
      </p:grpSpPr>
      <p:pic>
        <p:nvPicPr>
          <p:cNvPr id="129" name="Google Shape;129;p14"/>
          <p:cNvPicPr preferRelativeResize="0"/>
          <p:nvPr/>
        </p:nvPicPr>
        <p:blipFill>
          <a:blip r:embed="rId3">
            <a:alphaModFix/>
          </a:blip>
          <a:stretch>
            <a:fillRect/>
          </a:stretch>
        </p:blipFill>
        <p:spPr>
          <a:xfrm>
            <a:off x="310888" y="1170125"/>
            <a:ext cx="3800475" cy="3838575"/>
          </a:xfrm>
          <a:prstGeom prst="rect">
            <a:avLst/>
          </a:prstGeom>
          <a:noFill/>
          <a:ln>
            <a:noFill/>
          </a:ln>
        </p:spPr>
      </p:pic>
      <p:sp>
        <p:nvSpPr>
          <p:cNvPr id="130" name="Google Shape;130;p14"/>
          <p:cNvSpPr txBox="1">
            <a:spLocks noGrp="1"/>
          </p:cNvSpPr>
          <p:nvPr>
            <p:ph type="title"/>
          </p:nvPr>
        </p:nvSpPr>
        <p:spPr>
          <a:xfrm>
            <a:off x="310900" y="319600"/>
            <a:ext cx="8521200" cy="6981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GB"/>
              <a:t>What is the output? Walkthrough</a:t>
            </a:r>
            <a:endParaRPr/>
          </a:p>
        </p:txBody>
      </p:sp>
      <p:sp>
        <p:nvSpPr>
          <p:cNvPr id="131" name="Google Shape;131;p14"/>
          <p:cNvSpPr txBox="1">
            <a:spLocks noGrp="1"/>
          </p:cNvSpPr>
          <p:nvPr>
            <p:ph type="subTitle" idx="3"/>
          </p:nvPr>
        </p:nvSpPr>
        <p:spPr>
          <a:xfrm>
            <a:off x="5257800" y="0"/>
            <a:ext cx="3564900" cy="314100"/>
          </a:xfrm>
          <a:prstGeom prst="rect">
            <a:avLst/>
          </a:prstGeom>
        </p:spPr>
        <p:txBody>
          <a:bodyPr spcFirstLastPara="1" wrap="square" lIns="91425" tIns="91425" rIns="0" bIns="91425" anchor="ctr" anchorCtr="0">
            <a:noAutofit/>
          </a:bodyPr>
          <a:lstStyle/>
          <a:p>
            <a:pPr marL="0" lvl="0" indent="0" algn="r" rtl="0">
              <a:spcBef>
                <a:spcPts val="0"/>
              </a:spcBef>
              <a:spcAft>
                <a:spcPts val="0"/>
              </a:spcAft>
              <a:buNone/>
            </a:pPr>
            <a:r>
              <a:rPr lang="en-GB"/>
              <a:t>Starter activity</a:t>
            </a:r>
            <a:endParaRPr/>
          </a:p>
        </p:txBody>
      </p:sp>
      <p:sp>
        <p:nvSpPr>
          <p:cNvPr id="132" name="Google Shape;132;p14"/>
          <p:cNvSpPr txBox="1">
            <a:spLocks noGrp="1"/>
          </p:cNvSpPr>
          <p:nvPr>
            <p:ph type="sldNum" idx="12"/>
          </p:nvPr>
        </p:nvSpPr>
        <p:spPr>
          <a:xfrm>
            <a:off x="8832200" y="4829300"/>
            <a:ext cx="311700" cy="3141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fld id="{00000000-1234-1234-1234-123412341234}" type="slidenum">
              <a:rPr lang="en-GB"/>
              <a:t>8</a:t>
            </a:fld>
            <a:endParaRPr/>
          </a:p>
        </p:txBody>
      </p:sp>
      <p:sp>
        <p:nvSpPr>
          <p:cNvPr id="133" name="Google Shape;133;p14"/>
          <p:cNvSpPr txBox="1"/>
          <p:nvPr/>
        </p:nvSpPr>
        <p:spPr>
          <a:xfrm>
            <a:off x="4736682" y="1531752"/>
            <a:ext cx="1403700" cy="3618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GB" sz="1600">
                <a:latin typeface="Roboto Mono"/>
                <a:ea typeface="Roboto Mono"/>
                <a:cs typeface="Roboto Mono"/>
                <a:sym typeface="Roboto Mono"/>
              </a:rPr>
              <a:t>count</a:t>
            </a:r>
            <a:endParaRPr sz="1600"/>
          </a:p>
        </p:txBody>
      </p:sp>
      <p:sp>
        <p:nvSpPr>
          <p:cNvPr id="134" name="Google Shape;134;p14"/>
          <p:cNvSpPr/>
          <p:nvPr/>
        </p:nvSpPr>
        <p:spPr>
          <a:xfrm>
            <a:off x="6210175" y="1556300"/>
            <a:ext cx="1050600" cy="314100"/>
          </a:xfrm>
          <a:prstGeom prst="roundRect">
            <a:avLst>
              <a:gd name="adj" fmla="val 16667"/>
            </a:avLst>
          </a:prstGeom>
          <a:noFill/>
          <a:ln w="9525" cap="flat" cmpd="sng">
            <a:solidFill>
              <a:srgbClr val="5B5BA5"/>
            </a:solidFill>
            <a:prstDash val="solid"/>
            <a:round/>
            <a:headEnd type="none" w="sm" len="sm"/>
            <a:tailEnd type="none" w="sm" len="sm"/>
          </a:ln>
        </p:spPr>
        <p:txBody>
          <a:bodyPr spcFirstLastPara="1" wrap="square" lIns="91425" tIns="18000" rIns="91425" bIns="0" anchor="ctr" anchorCtr="0">
            <a:noAutofit/>
          </a:bodyPr>
          <a:lstStyle/>
          <a:p>
            <a:pPr marL="0" lvl="0" indent="0" algn="ctr" rtl="0">
              <a:lnSpc>
                <a:spcPct val="115000"/>
              </a:lnSpc>
              <a:spcBef>
                <a:spcPts val="0"/>
              </a:spcBef>
              <a:spcAft>
                <a:spcPts val="0"/>
              </a:spcAft>
              <a:buNone/>
            </a:pPr>
            <a:r>
              <a:rPr lang="en-GB" sz="1600">
                <a:latin typeface="Roboto Mono"/>
                <a:ea typeface="Roboto Mono"/>
                <a:cs typeface="Roboto Mono"/>
                <a:sym typeface="Roboto Mono"/>
              </a:rPr>
              <a:t>2</a:t>
            </a:r>
            <a:endParaRPr sz="1600">
              <a:latin typeface="Roboto Mono"/>
              <a:ea typeface="Roboto Mono"/>
              <a:cs typeface="Roboto Mono"/>
              <a:sym typeface="Roboto Mono"/>
            </a:endParaRPr>
          </a:p>
        </p:txBody>
      </p:sp>
      <p:sp>
        <p:nvSpPr>
          <p:cNvPr id="135" name="Google Shape;135;p14"/>
          <p:cNvSpPr txBox="1"/>
          <p:nvPr/>
        </p:nvSpPr>
        <p:spPr>
          <a:xfrm>
            <a:off x="4736602" y="1162000"/>
            <a:ext cx="2437500" cy="363300"/>
          </a:xfrm>
          <a:prstGeom prst="rect">
            <a:avLst/>
          </a:prstGeom>
          <a:noFill/>
          <a:ln>
            <a:noFill/>
          </a:ln>
        </p:spPr>
        <p:txBody>
          <a:bodyPr spcFirstLastPara="1" wrap="square" lIns="91425" tIns="91425" rIns="54000" bIns="91425" anchor="t" anchorCtr="0">
            <a:noAutofit/>
          </a:bodyPr>
          <a:lstStyle/>
          <a:p>
            <a:pPr marL="0" lvl="0" indent="0" algn="l" rtl="0">
              <a:lnSpc>
                <a:spcPct val="114000"/>
              </a:lnSpc>
              <a:spcBef>
                <a:spcPts val="0"/>
              </a:spcBef>
              <a:spcAft>
                <a:spcPts val="0"/>
              </a:spcAft>
              <a:buNone/>
            </a:pPr>
            <a:r>
              <a:rPr lang="en-GB" sz="1600">
                <a:solidFill>
                  <a:srgbClr val="FFFFFF"/>
                </a:solidFill>
                <a:highlight>
                  <a:srgbClr val="5B5BA5"/>
                </a:highlight>
                <a:latin typeface="Quicksand"/>
                <a:ea typeface="Quicksand"/>
                <a:cs typeface="Quicksand"/>
                <a:sym typeface="Quicksand"/>
              </a:rPr>
              <a:t> State </a:t>
            </a:r>
            <a:r>
              <a:rPr lang="en-GB" sz="1600">
                <a:solidFill>
                  <a:srgbClr val="FFFFFF"/>
                </a:solidFill>
                <a:latin typeface="Quicksand"/>
                <a:ea typeface="Quicksand"/>
                <a:cs typeface="Quicksand"/>
                <a:sym typeface="Quicksand"/>
              </a:rPr>
              <a:t>.</a:t>
            </a:r>
            <a:r>
              <a:rPr lang="en-GB" sz="1600">
                <a:solidFill>
                  <a:srgbClr val="5B5BA5"/>
                </a:solidFill>
                <a:latin typeface="Quicksand"/>
                <a:ea typeface="Quicksand"/>
                <a:cs typeface="Quicksand"/>
                <a:sym typeface="Quicksand"/>
              </a:rPr>
              <a:t> </a:t>
            </a:r>
            <a:endParaRPr sz="1600">
              <a:solidFill>
                <a:srgbClr val="5B5BA5"/>
              </a:solidFill>
              <a:latin typeface="Quicksand"/>
              <a:ea typeface="Quicksand"/>
              <a:cs typeface="Quicksand"/>
              <a:sym typeface="Quicksand"/>
            </a:endParaRPr>
          </a:p>
        </p:txBody>
      </p:sp>
      <p:sp>
        <p:nvSpPr>
          <p:cNvPr id="136" name="Google Shape;136;p14"/>
          <p:cNvSpPr txBox="1"/>
          <p:nvPr/>
        </p:nvSpPr>
        <p:spPr>
          <a:xfrm>
            <a:off x="4736863" y="3991199"/>
            <a:ext cx="4086000" cy="6564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endParaRPr sz="1600">
              <a:latin typeface="Roboto Mono"/>
              <a:ea typeface="Roboto Mono"/>
              <a:cs typeface="Roboto Mono"/>
              <a:sym typeface="Roboto Mono"/>
            </a:endParaRPr>
          </a:p>
        </p:txBody>
      </p:sp>
      <p:sp>
        <p:nvSpPr>
          <p:cNvPr id="137" name="Google Shape;137;p14"/>
          <p:cNvSpPr txBox="1"/>
          <p:nvPr/>
        </p:nvSpPr>
        <p:spPr>
          <a:xfrm>
            <a:off x="4736777" y="3582002"/>
            <a:ext cx="2437500" cy="363300"/>
          </a:xfrm>
          <a:prstGeom prst="rect">
            <a:avLst/>
          </a:prstGeom>
          <a:noFill/>
          <a:ln>
            <a:noFill/>
          </a:ln>
        </p:spPr>
        <p:txBody>
          <a:bodyPr spcFirstLastPara="1" wrap="square" lIns="91425" tIns="91425" rIns="54000" bIns="91425" anchor="t" anchorCtr="0">
            <a:noAutofit/>
          </a:bodyPr>
          <a:lstStyle/>
          <a:p>
            <a:pPr marL="0" lvl="0" indent="0" algn="l" rtl="0">
              <a:lnSpc>
                <a:spcPct val="114000"/>
              </a:lnSpc>
              <a:spcBef>
                <a:spcPts val="0"/>
              </a:spcBef>
              <a:spcAft>
                <a:spcPts val="0"/>
              </a:spcAft>
              <a:buNone/>
            </a:pPr>
            <a:r>
              <a:rPr lang="en-GB" sz="1600">
                <a:solidFill>
                  <a:srgbClr val="FFFFFF"/>
                </a:solidFill>
                <a:highlight>
                  <a:srgbClr val="5B5BA5"/>
                </a:highlight>
                <a:latin typeface="Quicksand"/>
                <a:ea typeface="Quicksand"/>
                <a:cs typeface="Quicksand"/>
                <a:sym typeface="Quicksand"/>
              </a:rPr>
              <a:t> Output </a:t>
            </a:r>
            <a:r>
              <a:rPr lang="en-GB" sz="1600">
                <a:solidFill>
                  <a:srgbClr val="FFFFFF"/>
                </a:solidFill>
                <a:latin typeface="Quicksand"/>
                <a:ea typeface="Quicksand"/>
                <a:cs typeface="Quicksand"/>
                <a:sym typeface="Quicksand"/>
              </a:rPr>
              <a:t>.</a:t>
            </a:r>
            <a:r>
              <a:rPr lang="en-GB" sz="1600">
                <a:solidFill>
                  <a:srgbClr val="5B5BA5"/>
                </a:solidFill>
                <a:latin typeface="Quicksand"/>
                <a:ea typeface="Quicksand"/>
                <a:cs typeface="Quicksand"/>
                <a:sym typeface="Quicksand"/>
              </a:rPr>
              <a:t> </a:t>
            </a:r>
            <a:endParaRPr sz="1600">
              <a:solidFill>
                <a:srgbClr val="5B5BA5"/>
              </a:solidFill>
              <a:latin typeface="Quicksand"/>
              <a:ea typeface="Quicksand"/>
              <a:cs typeface="Quicksand"/>
              <a:sym typeface="Quicksand"/>
            </a:endParaRPr>
          </a:p>
        </p:txBody>
      </p:sp>
      <p:sp>
        <p:nvSpPr>
          <p:cNvPr id="138" name="Google Shape;138;p14"/>
          <p:cNvSpPr txBox="1"/>
          <p:nvPr/>
        </p:nvSpPr>
        <p:spPr>
          <a:xfrm>
            <a:off x="4736727" y="2439351"/>
            <a:ext cx="2437500" cy="363300"/>
          </a:xfrm>
          <a:prstGeom prst="rect">
            <a:avLst/>
          </a:prstGeom>
          <a:noFill/>
          <a:ln>
            <a:noFill/>
          </a:ln>
        </p:spPr>
        <p:txBody>
          <a:bodyPr spcFirstLastPara="1" wrap="square" lIns="91425" tIns="91425" rIns="54000" bIns="91425" anchor="t" anchorCtr="0">
            <a:noAutofit/>
          </a:bodyPr>
          <a:lstStyle/>
          <a:p>
            <a:pPr marL="0" lvl="0" indent="0" algn="l" rtl="0">
              <a:lnSpc>
                <a:spcPct val="114000"/>
              </a:lnSpc>
              <a:spcBef>
                <a:spcPts val="0"/>
              </a:spcBef>
              <a:spcAft>
                <a:spcPts val="0"/>
              </a:spcAft>
              <a:buNone/>
            </a:pPr>
            <a:r>
              <a:rPr lang="en-GB" sz="1600">
                <a:solidFill>
                  <a:srgbClr val="FFFFFF"/>
                </a:solidFill>
                <a:highlight>
                  <a:srgbClr val="5B5BA5"/>
                </a:highlight>
                <a:latin typeface="Quicksand"/>
                <a:ea typeface="Quicksand"/>
                <a:cs typeface="Quicksand"/>
                <a:sym typeface="Quicksand"/>
              </a:rPr>
              <a:t> Process </a:t>
            </a:r>
            <a:r>
              <a:rPr lang="en-GB" sz="1600">
                <a:solidFill>
                  <a:srgbClr val="FFFFFF"/>
                </a:solidFill>
                <a:latin typeface="Quicksand"/>
                <a:ea typeface="Quicksand"/>
                <a:cs typeface="Quicksand"/>
                <a:sym typeface="Quicksand"/>
              </a:rPr>
              <a:t>.</a:t>
            </a:r>
            <a:r>
              <a:rPr lang="en-GB" sz="1600">
                <a:solidFill>
                  <a:srgbClr val="5B5BA5"/>
                </a:solidFill>
                <a:latin typeface="Quicksand"/>
                <a:ea typeface="Quicksand"/>
                <a:cs typeface="Quicksand"/>
                <a:sym typeface="Quicksand"/>
              </a:rPr>
              <a:t> </a:t>
            </a:r>
            <a:endParaRPr sz="1600">
              <a:solidFill>
                <a:srgbClr val="5B5BA5"/>
              </a:solidFill>
              <a:latin typeface="Quicksand"/>
              <a:ea typeface="Quicksand"/>
              <a:cs typeface="Quicksand"/>
              <a:sym typeface="Quicksand"/>
            </a:endParaRPr>
          </a:p>
        </p:txBody>
      </p:sp>
      <p:sp>
        <p:nvSpPr>
          <p:cNvPr id="139" name="Google Shape;139;p14"/>
          <p:cNvSpPr txBox="1"/>
          <p:nvPr/>
        </p:nvSpPr>
        <p:spPr>
          <a:xfrm>
            <a:off x="4736825" y="2832646"/>
            <a:ext cx="4086000" cy="6981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GB" sz="1600">
                <a:latin typeface="Quicksand"/>
                <a:ea typeface="Quicksand"/>
                <a:cs typeface="Quicksand"/>
                <a:sym typeface="Quicksand"/>
              </a:rPr>
              <a:t>Add </a:t>
            </a:r>
            <a:r>
              <a:rPr lang="en-GB" sz="1600">
                <a:latin typeface="Roboto Mono"/>
                <a:ea typeface="Roboto Mono"/>
                <a:cs typeface="Roboto Mono"/>
                <a:sym typeface="Roboto Mono"/>
              </a:rPr>
              <a:t>1</a:t>
            </a:r>
            <a:r>
              <a:rPr lang="en-GB" sz="1600">
                <a:latin typeface="Quicksand"/>
                <a:ea typeface="Quicksand"/>
                <a:cs typeface="Quicksand"/>
                <a:sym typeface="Quicksand"/>
              </a:rPr>
              <a:t> to the value held by </a:t>
            </a:r>
            <a:r>
              <a:rPr lang="en-GB" sz="1600">
                <a:latin typeface="Roboto Mono"/>
                <a:ea typeface="Roboto Mono"/>
                <a:cs typeface="Roboto Mono"/>
                <a:sym typeface="Roboto Mono"/>
              </a:rPr>
              <a:t>count</a:t>
            </a:r>
            <a:endParaRPr sz="2000">
              <a:latin typeface="Roboto Mono"/>
              <a:ea typeface="Roboto Mono"/>
              <a:cs typeface="Roboto Mono"/>
              <a:sym typeface="Roboto Mono"/>
            </a:endParaRPr>
          </a:p>
        </p:txBody>
      </p:sp>
      <p:sp>
        <p:nvSpPr>
          <p:cNvPr id="140" name="Google Shape;140;p14"/>
          <p:cNvSpPr txBox="1"/>
          <p:nvPr/>
        </p:nvSpPr>
        <p:spPr>
          <a:xfrm>
            <a:off x="4736682" y="1908000"/>
            <a:ext cx="1403700" cy="3618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GB" sz="1600">
                <a:latin typeface="Roboto Mono"/>
                <a:ea typeface="Roboto Mono"/>
                <a:cs typeface="Roboto Mono"/>
                <a:sym typeface="Roboto Mono"/>
              </a:rPr>
              <a:t>total</a:t>
            </a:r>
            <a:endParaRPr sz="1600"/>
          </a:p>
        </p:txBody>
      </p:sp>
      <p:sp>
        <p:nvSpPr>
          <p:cNvPr id="141" name="Google Shape;141;p14"/>
          <p:cNvSpPr/>
          <p:nvPr/>
        </p:nvSpPr>
        <p:spPr>
          <a:xfrm>
            <a:off x="6210175" y="1953000"/>
            <a:ext cx="1050600" cy="314100"/>
          </a:xfrm>
          <a:prstGeom prst="roundRect">
            <a:avLst>
              <a:gd name="adj" fmla="val 16667"/>
            </a:avLst>
          </a:prstGeom>
          <a:noFill/>
          <a:ln w="9525" cap="flat" cmpd="sng">
            <a:solidFill>
              <a:srgbClr val="5B5BA5"/>
            </a:solidFill>
            <a:prstDash val="solid"/>
            <a:round/>
            <a:headEnd type="none" w="sm" len="sm"/>
            <a:tailEnd type="none" w="sm" len="sm"/>
          </a:ln>
        </p:spPr>
        <p:txBody>
          <a:bodyPr spcFirstLastPara="1" wrap="square" lIns="91425" tIns="18000" rIns="91425" bIns="0" anchor="ctr" anchorCtr="0">
            <a:noAutofit/>
          </a:bodyPr>
          <a:lstStyle/>
          <a:p>
            <a:pPr marL="0" lvl="0" indent="0" algn="ctr" rtl="0">
              <a:lnSpc>
                <a:spcPct val="115000"/>
              </a:lnSpc>
              <a:spcBef>
                <a:spcPts val="0"/>
              </a:spcBef>
              <a:spcAft>
                <a:spcPts val="0"/>
              </a:spcAft>
              <a:buNone/>
            </a:pPr>
            <a:r>
              <a:rPr lang="en-GB" sz="1600">
                <a:latin typeface="Roboto Mono"/>
                <a:ea typeface="Roboto Mono"/>
                <a:cs typeface="Roboto Mono"/>
                <a:sym typeface="Roboto Mono"/>
              </a:rPr>
              <a:t>1</a:t>
            </a:r>
            <a:endParaRPr sz="1600">
              <a:latin typeface="Roboto Mono"/>
              <a:ea typeface="Roboto Mono"/>
              <a:cs typeface="Roboto Mono"/>
              <a:sym typeface="Roboto Mono"/>
            </a:endParaRPr>
          </a:p>
        </p:txBody>
      </p:sp>
      <p:sp>
        <p:nvSpPr>
          <p:cNvPr id="142" name="Google Shape;142;p14"/>
          <p:cNvSpPr/>
          <p:nvPr/>
        </p:nvSpPr>
        <p:spPr>
          <a:xfrm>
            <a:off x="809225" y="4171625"/>
            <a:ext cx="1640700" cy="656400"/>
          </a:xfrm>
          <a:prstGeom prst="rect">
            <a:avLst/>
          </a:prstGeom>
          <a:noFill/>
          <a:ln w="9525" cap="flat" cmpd="sng">
            <a:solidFill>
              <a:srgbClr val="5B5BA5"/>
            </a:solidFill>
            <a:prstDash val="dash"/>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46"/>
        <p:cNvGrpSpPr/>
        <p:nvPr/>
      </p:nvGrpSpPr>
      <p:grpSpPr>
        <a:xfrm>
          <a:off x="0" y="0"/>
          <a:ext cx="0" cy="0"/>
          <a:chOff x="0" y="0"/>
          <a:chExt cx="0" cy="0"/>
        </a:xfrm>
      </p:grpSpPr>
      <p:pic>
        <p:nvPicPr>
          <p:cNvPr id="147" name="Google Shape;147;p15"/>
          <p:cNvPicPr preferRelativeResize="0"/>
          <p:nvPr/>
        </p:nvPicPr>
        <p:blipFill>
          <a:blip r:embed="rId3">
            <a:alphaModFix/>
          </a:blip>
          <a:stretch>
            <a:fillRect/>
          </a:stretch>
        </p:blipFill>
        <p:spPr>
          <a:xfrm>
            <a:off x="310888" y="1170125"/>
            <a:ext cx="3800475" cy="3838575"/>
          </a:xfrm>
          <a:prstGeom prst="rect">
            <a:avLst/>
          </a:prstGeom>
          <a:noFill/>
          <a:ln>
            <a:noFill/>
          </a:ln>
        </p:spPr>
      </p:pic>
      <p:sp>
        <p:nvSpPr>
          <p:cNvPr id="148" name="Google Shape;148;p15"/>
          <p:cNvSpPr txBox="1">
            <a:spLocks noGrp="1"/>
          </p:cNvSpPr>
          <p:nvPr>
            <p:ph type="title"/>
          </p:nvPr>
        </p:nvSpPr>
        <p:spPr>
          <a:xfrm>
            <a:off x="310900" y="319600"/>
            <a:ext cx="8521200" cy="6981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GB"/>
              <a:t>What is the output? Walkthrough</a:t>
            </a:r>
            <a:endParaRPr/>
          </a:p>
        </p:txBody>
      </p:sp>
      <p:sp>
        <p:nvSpPr>
          <p:cNvPr id="149" name="Google Shape;149;p15"/>
          <p:cNvSpPr txBox="1">
            <a:spLocks noGrp="1"/>
          </p:cNvSpPr>
          <p:nvPr>
            <p:ph type="subTitle" idx="3"/>
          </p:nvPr>
        </p:nvSpPr>
        <p:spPr>
          <a:xfrm>
            <a:off x="5257800" y="0"/>
            <a:ext cx="3564900" cy="314100"/>
          </a:xfrm>
          <a:prstGeom prst="rect">
            <a:avLst/>
          </a:prstGeom>
        </p:spPr>
        <p:txBody>
          <a:bodyPr spcFirstLastPara="1" wrap="square" lIns="91425" tIns="91425" rIns="0" bIns="91425" anchor="ctr" anchorCtr="0">
            <a:noAutofit/>
          </a:bodyPr>
          <a:lstStyle/>
          <a:p>
            <a:pPr marL="0" lvl="0" indent="0" algn="r" rtl="0">
              <a:spcBef>
                <a:spcPts val="0"/>
              </a:spcBef>
              <a:spcAft>
                <a:spcPts val="0"/>
              </a:spcAft>
              <a:buNone/>
            </a:pPr>
            <a:r>
              <a:rPr lang="en-GB"/>
              <a:t>Starter activity</a:t>
            </a:r>
            <a:endParaRPr/>
          </a:p>
        </p:txBody>
      </p:sp>
      <p:sp>
        <p:nvSpPr>
          <p:cNvPr id="150" name="Google Shape;150;p15"/>
          <p:cNvSpPr txBox="1">
            <a:spLocks noGrp="1"/>
          </p:cNvSpPr>
          <p:nvPr>
            <p:ph type="sldNum" idx="12"/>
          </p:nvPr>
        </p:nvSpPr>
        <p:spPr>
          <a:xfrm>
            <a:off x="8832200" y="4829300"/>
            <a:ext cx="311700" cy="3141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fld id="{00000000-1234-1234-1234-123412341234}" type="slidenum">
              <a:rPr lang="en-GB"/>
              <a:t>9</a:t>
            </a:fld>
            <a:endParaRPr/>
          </a:p>
        </p:txBody>
      </p:sp>
      <p:sp>
        <p:nvSpPr>
          <p:cNvPr id="151" name="Google Shape;151;p15"/>
          <p:cNvSpPr txBox="1"/>
          <p:nvPr/>
        </p:nvSpPr>
        <p:spPr>
          <a:xfrm>
            <a:off x="4736682" y="1531752"/>
            <a:ext cx="1403700" cy="3618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GB" sz="1600">
                <a:latin typeface="Roboto Mono"/>
                <a:ea typeface="Roboto Mono"/>
                <a:cs typeface="Roboto Mono"/>
                <a:sym typeface="Roboto Mono"/>
              </a:rPr>
              <a:t>count</a:t>
            </a:r>
            <a:endParaRPr sz="1600"/>
          </a:p>
        </p:txBody>
      </p:sp>
      <p:sp>
        <p:nvSpPr>
          <p:cNvPr id="152" name="Google Shape;152;p15"/>
          <p:cNvSpPr/>
          <p:nvPr/>
        </p:nvSpPr>
        <p:spPr>
          <a:xfrm>
            <a:off x="6210175" y="1556300"/>
            <a:ext cx="1050600" cy="314100"/>
          </a:xfrm>
          <a:prstGeom prst="roundRect">
            <a:avLst>
              <a:gd name="adj" fmla="val 16667"/>
            </a:avLst>
          </a:prstGeom>
          <a:noFill/>
          <a:ln w="9525" cap="flat" cmpd="sng">
            <a:solidFill>
              <a:srgbClr val="5B5BA5"/>
            </a:solidFill>
            <a:prstDash val="solid"/>
            <a:round/>
            <a:headEnd type="none" w="sm" len="sm"/>
            <a:tailEnd type="none" w="sm" len="sm"/>
          </a:ln>
        </p:spPr>
        <p:txBody>
          <a:bodyPr spcFirstLastPara="1" wrap="square" lIns="91425" tIns="18000" rIns="91425" bIns="0" anchor="ctr" anchorCtr="0">
            <a:noAutofit/>
          </a:bodyPr>
          <a:lstStyle/>
          <a:p>
            <a:pPr marL="0" lvl="0" indent="0" algn="ctr" rtl="0">
              <a:lnSpc>
                <a:spcPct val="115000"/>
              </a:lnSpc>
              <a:spcBef>
                <a:spcPts val="0"/>
              </a:spcBef>
              <a:spcAft>
                <a:spcPts val="0"/>
              </a:spcAft>
              <a:buNone/>
            </a:pPr>
            <a:r>
              <a:rPr lang="en-GB" sz="1600">
                <a:latin typeface="Roboto Mono"/>
                <a:ea typeface="Roboto Mono"/>
                <a:cs typeface="Roboto Mono"/>
                <a:sym typeface="Roboto Mono"/>
              </a:rPr>
              <a:t>2</a:t>
            </a:r>
            <a:endParaRPr sz="1600">
              <a:latin typeface="Roboto Mono"/>
              <a:ea typeface="Roboto Mono"/>
              <a:cs typeface="Roboto Mono"/>
              <a:sym typeface="Roboto Mono"/>
            </a:endParaRPr>
          </a:p>
        </p:txBody>
      </p:sp>
      <p:sp>
        <p:nvSpPr>
          <p:cNvPr id="153" name="Google Shape;153;p15"/>
          <p:cNvSpPr txBox="1"/>
          <p:nvPr/>
        </p:nvSpPr>
        <p:spPr>
          <a:xfrm>
            <a:off x="4736602" y="1162000"/>
            <a:ext cx="2437500" cy="363300"/>
          </a:xfrm>
          <a:prstGeom prst="rect">
            <a:avLst/>
          </a:prstGeom>
          <a:noFill/>
          <a:ln>
            <a:noFill/>
          </a:ln>
        </p:spPr>
        <p:txBody>
          <a:bodyPr spcFirstLastPara="1" wrap="square" lIns="91425" tIns="91425" rIns="54000" bIns="91425" anchor="t" anchorCtr="0">
            <a:noAutofit/>
          </a:bodyPr>
          <a:lstStyle/>
          <a:p>
            <a:pPr marL="0" lvl="0" indent="0" algn="l" rtl="0">
              <a:lnSpc>
                <a:spcPct val="114000"/>
              </a:lnSpc>
              <a:spcBef>
                <a:spcPts val="0"/>
              </a:spcBef>
              <a:spcAft>
                <a:spcPts val="0"/>
              </a:spcAft>
              <a:buNone/>
            </a:pPr>
            <a:r>
              <a:rPr lang="en-GB" sz="1600">
                <a:solidFill>
                  <a:srgbClr val="FFFFFF"/>
                </a:solidFill>
                <a:highlight>
                  <a:srgbClr val="5B5BA5"/>
                </a:highlight>
                <a:latin typeface="Quicksand"/>
                <a:ea typeface="Quicksand"/>
                <a:cs typeface="Quicksand"/>
                <a:sym typeface="Quicksand"/>
              </a:rPr>
              <a:t> State </a:t>
            </a:r>
            <a:r>
              <a:rPr lang="en-GB" sz="1600">
                <a:solidFill>
                  <a:srgbClr val="FFFFFF"/>
                </a:solidFill>
                <a:latin typeface="Quicksand"/>
                <a:ea typeface="Quicksand"/>
                <a:cs typeface="Quicksand"/>
                <a:sym typeface="Quicksand"/>
              </a:rPr>
              <a:t>.</a:t>
            </a:r>
            <a:r>
              <a:rPr lang="en-GB" sz="1600">
                <a:solidFill>
                  <a:srgbClr val="5B5BA5"/>
                </a:solidFill>
                <a:latin typeface="Quicksand"/>
                <a:ea typeface="Quicksand"/>
                <a:cs typeface="Quicksand"/>
                <a:sym typeface="Quicksand"/>
              </a:rPr>
              <a:t> </a:t>
            </a:r>
            <a:endParaRPr sz="1600">
              <a:solidFill>
                <a:srgbClr val="5B5BA5"/>
              </a:solidFill>
              <a:latin typeface="Quicksand"/>
              <a:ea typeface="Quicksand"/>
              <a:cs typeface="Quicksand"/>
              <a:sym typeface="Quicksand"/>
            </a:endParaRPr>
          </a:p>
        </p:txBody>
      </p:sp>
      <p:sp>
        <p:nvSpPr>
          <p:cNvPr id="154" name="Google Shape;154;p15"/>
          <p:cNvSpPr txBox="1"/>
          <p:nvPr/>
        </p:nvSpPr>
        <p:spPr>
          <a:xfrm>
            <a:off x="4736863" y="3991199"/>
            <a:ext cx="4086000" cy="6564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endParaRPr sz="1600">
              <a:latin typeface="Roboto Mono"/>
              <a:ea typeface="Roboto Mono"/>
              <a:cs typeface="Roboto Mono"/>
              <a:sym typeface="Roboto Mono"/>
            </a:endParaRPr>
          </a:p>
        </p:txBody>
      </p:sp>
      <p:sp>
        <p:nvSpPr>
          <p:cNvPr id="155" name="Google Shape;155;p15"/>
          <p:cNvSpPr txBox="1"/>
          <p:nvPr/>
        </p:nvSpPr>
        <p:spPr>
          <a:xfrm>
            <a:off x="4736777" y="3582002"/>
            <a:ext cx="2437500" cy="363300"/>
          </a:xfrm>
          <a:prstGeom prst="rect">
            <a:avLst/>
          </a:prstGeom>
          <a:noFill/>
          <a:ln>
            <a:noFill/>
          </a:ln>
        </p:spPr>
        <p:txBody>
          <a:bodyPr spcFirstLastPara="1" wrap="square" lIns="91425" tIns="91425" rIns="54000" bIns="91425" anchor="t" anchorCtr="0">
            <a:noAutofit/>
          </a:bodyPr>
          <a:lstStyle/>
          <a:p>
            <a:pPr marL="0" lvl="0" indent="0" algn="l" rtl="0">
              <a:lnSpc>
                <a:spcPct val="114000"/>
              </a:lnSpc>
              <a:spcBef>
                <a:spcPts val="0"/>
              </a:spcBef>
              <a:spcAft>
                <a:spcPts val="0"/>
              </a:spcAft>
              <a:buNone/>
            </a:pPr>
            <a:r>
              <a:rPr lang="en-GB" sz="1600">
                <a:solidFill>
                  <a:srgbClr val="FFFFFF"/>
                </a:solidFill>
                <a:highlight>
                  <a:srgbClr val="5B5BA5"/>
                </a:highlight>
                <a:latin typeface="Quicksand"/>
                <a:ea typeface="Quicksand"/>
                <a:cs typeface="Quicksand"/>
                <a:sym typeface="Quicksand"/>
              </a:rPr>
              <a:t> Output </a:t>
            </a:r>
            <a:r>
              <a:rPr lang="en-GB" sz="1600">
                <a:solidFill>
                  <a:srgbClr val="FFFFFF"/>
                </a:solidFill>
                <a:latin typeface="Quicksand"/>
                <a:ea typeface="Quicksand"/>
                <a:cs typeface="Quicksand"/>
                <a:sym typeface="Quicksand"/>
              </a:rPr>
              <a:t>.</a:t>
            </a:r>
            <a:r>
              <a:rPr lang="en-GB" sz="1600">
                <a:solidFill>
                  <a:srgbClr val="5B5BA5"/>
                </a:solidFill>
                <a:latin typeface="Quicksand"/>
                <a:ea typeface="Quicksand"/>
                <a:cs typeface="Quicksand"/>
                <a:sym typeface="Quicksand"/>
              </a:rPr>
              <a:t> </a:t>
            </a:r>
            <a:endParaRPr sz="1600">
              <a:solidFill>
                <a:srgbClr val="5B5BA5"/>
              </a:solidFill>
              <a:latin typeface="Quicksand"/>
              <a:ea typeface="Quicksand"/>
              <a:cs typeface="Quicksand"/>
              <a:sym typeface="Quicksand"/>
            </a:endParaRPr>
          </a:p>
        </p:txBody>
      </p:sp>
      <p:sp>
        <p:nvSpPr>
          <p:cNvPr id="156" name="Google Shape;156;p15"/>
          <p:cNvSpPr txBox="1"/>
          <p:nvPr/>
        </p:nvSpPr>
        <p:spPr>
          <a:xfrm>
            <a:off x="4736727" y="2439351"/>
            <a:ext cx="2437500" cy="363300"/>
          </a:xfrm>
          <a:prstGeom prst="rect">
            <a:avLst/>
          </a:prstGeom>
          <a:noFill/>
          <a:ln>
            <a:noFill/>
          </a:ln>
        </p:spPr>
        <p:txBody>
          <a:bodyPr spcFirstLastPara="1" wrap="square" lIns="91425" tIns="91425" rIns="54000" bIns="91425" anchor="t" anchorCtr="0">
            <a:noAutofit/>
          </a:bodyPr>
          <a:lstStyle/>
          <a:p>
            <a:pPr marL="0" lvl="0" indent="0" algn="l" rtl="0">
              <a:lnSpc>
                <a:spcPct val="114000"/>
              </a:lnSpc>
              <a:spcBef>
                <a:spcPts val="0"/>
              </a:spcBef>
              <a:spcAft>
                <a:spcPts val="0"/>
              </a:spcAft>
              <a:buNone/>
            </a:pPr>
            <a:r>
              <a:rPr lang="en-GB" sz="1600">
                <a:solidFill>
                  <a:srgbClr val="FFFFFF"/>
                </a:solidFill>
                <a:highlight>
                  <a:srgbClr val="5B5BA5"/>
                </a:highlight>
                <a:latin typeface="Quicksand"/>
                <a:ea typeface="Quicksand"/>
                <a:cs typeface="Quicksand"/>
                <a:sym typeface="Quicksand"/>
              </a:rPr>
              <a:t> Process </a:t>
            </a:r>
            <a:r>
              <a:rPr lang="en-GB" sz="1600">
                <a:solidFill>
                  <a:srgbClr val="FFFFFF"/>
                </a:solidFill>
                <a:latin typeface="Quicksand"/>
                <a:ea typeface="Quicksand"/>
                <a:cs typeface="Quicksand"/>
                <a:sym typeface="Quicksand"/>
              </a:rPr>
              <a:t>.</a:t>
            </a:r>
            <a:r>
              <a:rPr lang="en-GB" sz="1600">
                <a:solidFill>
                  <a:srgbClr val="5B5BA5"/>
                </a:solidFill>
                <a:latin typeface="Quicksand"/>
                <a:ea typeface="Quicksand"/>
                <a:cs typeface="Quicksand"/>
                <a:sym typeface="Quicksand"/>
              </a:rPr>
              <a:t> </a:t>
            </a:r>
            <a:endParaRPr sz="1600">
              <a:solidFill>
                <a:srgbClr val="5B5BA5"/>
              </a:solidFill>
              <a:latin typeface="Quicksand"/>
              <a:ea typeface="Quicksand"/>
              <a:cs typeface="Quicksand"/>
              <a:sym typeface="Quicksand"/>
            </a:endParaRPr>
          </a:p>
        </p:txBody>
      </p:sp>
      <p:sp>
        <p:nvSpPr>
          <p:cNvPr id="157" name="Google Shape;157;p15"/>
          <p:cNvSpPr txBox="1"/>
          <p:nvPr/>
        </p:nvSpPr>
        <p:spPr>
          <a:xfrm>
            <a:off x="4736825" y="2832646"/>
            <a:ext cx="4086000" cy="6981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GB" sz="1600">
                <a:latin typeface="Quicksand"/>
                <a:ea typeface="Quicksand"/>
                <a:cs typeface="Quicksand"/>
                <a:sym typeface="Quicksand"/>
              </a:rPr>
              <a:t>Check if the condition is </a:t>
            </a:r>
            <a:r>
              <a:rPr lang="en-GB" sz="1600">
                <a:latin typeface="Roboto Mono"/>
                <a:ea typeface="Roboto Mono"/>
                <a:cs typeface="Roboto Mono"/>
                <a:sym typeface="Roboto Mono"/>
              </a:rPr>
              <a:t>True</a:t>
            </a:r>
            <a:endParaRPr sz="1800">
              <a:latin typeface="Roboto Mono"/>
              <a:ea typeface="Roboto Mono"/>
              <a:cs typeface="Roboto Mono"/>
              <a:sym typeface="Roboto Mono"/>
            </a:endParaRPr>
          </a:p>
        </p:txBody>
      </p:sp>
      <p:sp>
        <p:nvSpPr>
          <p:cNvPr id="158" name="Google Shape;158;p15"/>
          <p:cNvSpPr txBox="1"/>
          <p:nvPr/>
        </p:nvSpPr>
        <p:spPr>
          <a:xfrm>
            <a:off x="4736682" y="1908000"/>
            <a:ext cx="1403700" cy="3618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GB" sz="1600">
                <a:latin typeface="Roboto Mono"/>
                <a:ea typeface="Roboto Mono"/>
                <a:cs typeface="Roboto Mono"/>
                <a:sym typeface="Roboto Mono"/>
              </a:rPr>
              <a:t>total</a:t>
            </a:r>
            <a:endParaRPr sz="1600"/>
          </a:p>
        </p:txBody>
      </p:sp>
      <p:sp>
        <p:nvSpPr>
          <p:cNvPr id="159" name="Google Shape;159;p15"/>
          <p:cNvSpPr/>
          <p:nvPr/>
        </p:nvSpPr>
        <p:spPr>
          <a:xfrm>
            <a:off x="6210175" y="1953000"/>
            <a:ext cx="1050600" cy="314100"/>
          </a:xfrm>
          <a:prstGeom prst="roundRect">
            <a:avLst>
              <a:gd name="adj" fmla="val 16667"/>
            </a:avLst>
          </a:prstGeom>
          <a:noFill/>
          <a:ln w="9525" cap="flat" cmpd="sng">
            <a:solidFill>
              <a:srgbClr val="5B5BA5"/>
            </a:solidFill>
            <a:prstDash val="solid"/>
            <a:round/>
            <a:headEnd type="none" w="sm" len="sm"/>
            <a:tailEnd type="none" w="sm" len="sm"/>
          </a:ln>
        </p:spPr>
        <p:txBody>
          <a:bodyPr spcFirstLastPara="1" wrap="square" lIns="91425" tIns="18000" rIns="91425" bIns="0" anchor="ctr" anchorCtr="0">
            <a:noAutofit/>
          </a:bodyPr>
          <a:lstStyle/>
          <a:p>
            <a:pPr marL="0" lvl="0" indent="0" algn="ctr" rtl="0">
              <a:lnSpc>
                <a:spcPct val="115000"/>
              </a:lnSpc>
              <a:spcBef>
                <a:spcPts val="0"/>
              </a:spcBef>
              <a:spcAft>
                <a:spcPts val="0"/>
              </a:spcAft>
              <a:buNone/>
            </a:pPr>
            <a:r>
              <a:rPr lang="en-GB" sz="1600">
                <a:latin typeface="Roboto Mono"/>
                <a:ea typeface="Roboto Mono"/>
                <a:cs typeface="Roboto Mono"/>
                <a:sym typeface="Roboto Mono"/>
              </a:rPr>
              <a:t>1</a:t>
            </a:r>
            <a:endParaRPr sz="1600">
              <a:latin typeface="Roboto Mono"/>
              <a:ea typeface="Roboto Mono"/>
              <a:cs typeface="Roboto Mono"/>
              <a:sym typeface="Roboto Mono"/>
            </a:endParaRPr>
          </a:p>
        </p:txBody>
      </p:sp>
      <p:sp>
        <p:nvSpPr>
          <p:cNvPr id="160" name="Google Shape;160;p15"/>
          <p:cNvSpPr/>
          <p:nvPr/>
        </p:nvSpPr>
        <p:spPr>
          <a:xfrm>
            <a:off x="587500" y="2439350"/>
            <a:ext cx="2084100" cy="930600"/>
          </a:xfrm>
          <a:prstGeom prst="rect">
            <a:avLst/>
          </a:prstGeom>
          <a:noFill/>
          <a:ln w="9525" cap="flat" cmpd="sng">
            <a:solidFill>
              <a:srgbClr val="5B5BA5"/>
            </a:solidFill>
            <a:prstDash val="dash"/>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
</file>

<file path=ppt/theme/theme1.xml><?xml version="1.0" encoding="utf-8"?>
<a:theme xmlns:a="http://schemas.openxmlformats.org/drawingml/2006/main" name="NCCE Slides">
  <a:themeElements>
    <a:clrScheme name="Simple Light">
      <a:dk1>
        <a:srgbClr val="5B5BA5"/>
      </a:dk1>
      <a:lt1>
        <a:srgbClr val="FFFFFF"/>
      </a:lt1>
      <a:dk2>
        <a:srgbClr val="E9E9F3"/>
      </a:dk2>
      <a:lt2>
        <a:srgbClr val="F2F6FC"/>
      </a:lt2>
      <a:accent1>
        <a:srgbClr val="E9F7FC"/>
      </a:accent1>
      <a:accent2>
        <a:srgbClr val="FFEFDA"/>
      </a:accent2>
      <a:accent3>
        <a:srgbClr val="ECF8F5"/>
      </a:accent3>
      <a:accent4>
        <a:srgbClr val="FEF2F6"/>
      </a:accent4>
      <a:accent5>
        <a:srgbClr val="E6E6EA"/>
      </a:accent5>
      <a:accent6>
        <a:srgbClr val="F0F6ED"/>
      </a:accent6>
      <a:hlink>
        <a:srgbClr val="3197A8"/>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40</TotalTime>
  <Words>3003</Words>
  <Application>Microsoft Office PowerPoint</Application>
  <PresentationFormat>On-screen Show (16:9)</PresentationFormat>
  <Paragraphs>1010</Paragraphs>
  <Slides>47</Slides>
  <Notes>45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47</vt:i4>
      </vt:variant>
    </vt:vector>
  </HeadingPairs>
  <TitlesOfParts>
    <vt:vector size="53" baseType="lpstr">
      <vt:lpstr>Arial</vt:lpstr>
      <vt:lpstr>Segoe UI</vt:lpstr>
      <vt:lpstr>Quicksand</vt:lpstr>
      <vt:lpstr>Roboto Mono</vt:lpstr>
      <vt:lpstr>Quicksand Light</vt:lpstr>
      <vt:lpstr>NCCE Slides</vt:lpstr>
      <vt:lpstr>  Tracing algorithms</vt:lpstr>
      <vt:lpstr>Recall   1. Define  the term Abstraction?   2. Give  one  reason for decomposing problems before trying to solve them?   </vt:lpstr>
      <vt:lpstr>1.       Your definition could include the following:  a.    The processes of removing unnecessary detail so that only the most important points remain.  The process of focusing on what Important and ignoring anything that not important.    2. Your answer could include the following: To reduce the  of the problem.  To share out the different parts of the problem to different people.</vt:lpstr>
      <vt:lpstr>What is the output?</vt:lpstr>
      <vt:lpstr>What is the output? Walkthrough</vt:lpstr>
      <vt:lpstr>What is the output? Walkthrough</vt:lpstr>
      <vt:lpstr>What is the output? Walkthrough</vt:lpstr>
      <vt:lpstr>What is the output? Walkthrough</vt:lpstr>
      <vt:lpstr>What is the output? Walkthrough</vt:lpstr>
      <vt:lpstr>What is the output? Walkthrough</vt:lpstr>
      <vt:lpstr>What is the output? Walkthrough</vt:lpstr>
      <vt:lpstr>What is the output? Walkthrough</vt:lpstr>
      <vt:lpstr>What is the output? Walkthrough</vt:lpstr>
      <vt:lpstr>What is the output? Walkthrough</vt:lpstr>
      <vt:lpstr>What is the output? Walkthrough</vt:lpstr>
      <vt:lpstr>What is the output? Walkthrough</vt:lpstr>
      <vt:lpstr>What is the output? Walkthrough</vt:lpstr>
      <vt:lpstr>What is the output? Walkthrough</vt:lpstr>
      <vt:lpstr>What is the output? Walkthrough</vt:lpstr>
      <vt:lpstr>Lesson 3: Tracing algorithms</vt:lpstr>
      <vt:lpstr>Using a trace table</vt:lpstr>
      <vt:lpstr>Using a trace table</vt:lpstr>
      <vt:lpstr>Trace table example</vt:lpstr>
      <vt:lpstr>Trace table example</vt:lpstr>
      <vt:lpstr>Trace table example</vt:lpstr>
      <vt:lpstr>Trace table example</vt:lpstr>
      <vt:lpstr>Trace table example</vt:lpstr>
      <vt:lpstr>Trace table example</vt:lpstr>
      <vt:lpstr>Trace table example</vt:lpstr>
      <vt:lpstr>Trace table example</vt:lpstr>
      <vt:lpstr>Trace table example</vt:lpstr>
      <vt:lpstr>Trace table example</vt:lpstr>
      <vt:lpstr>Trace table example</vt:lpstr>
      <vt:lpstr>Trace table example</vt:lpstr>
      <vt:lpstr>Trace table example</vt:lpstr>
      <vt:lpstr>Trace table example</vt:lpstr>
      <vt:lpstr>Trace table example</vt:lpstr>
      <vt:lpstr>Trace table example</vt:lpstr>
      <vt:lpstr>Trace table example</vt:lpstr>
      <vt:lpstr>Trace table example</vt:lpstr>
      <vt:lpstr>Trace table example</vt:lpstr>
      <vt:lpstr>Trace table example</vt:lpstr>
      <vt:lpstr>Trace table example</vt:lpstr>
      <vt:lpstr>Trace table example</vt:lpstr>
      <vt:lpstr>Tracing code</vt:lpstr>
      <vt:lpstr>Tracing code - Solution</vt:lpstr>
      <vt:lpstr>Next lesson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Lesson 3:  Tracing algorithms</dc:title>
  <cp:lastModifiedBy>Keith McPherson</cp:lastModifiedBy>
  <cp:revision>6</cp:revision>
  <dcterms:modified xsi:type="dcterms:W3CDTF">2023-03-16T08:15:47Z</dcterms:modified>
</cp:coreProperties>
</file>