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5" r:id="rId1"/>
    <p:sldMasterId id="2147483657" r:id="rId2"/>
  </p:sldMasterIdLst>
  <p:notesMasterIdLst>
    <p:notesMasterId r:id="rId28"/>
  </p:notesMasterIdLst>
  <p:sldIdLst>
    <p:sldId id="256" r:id="rId3"/>
    <p:sldId id="257" r:id="rId4"/>
    <p:sldId id="258" r:id="rId5"/>
    <p:sldId id="259" r:id="rId6"/>
    <p:sldId id="260" r:id="rId7"/>
    <p:sldId id="261" r:id="rId8"/>
    <p:sldId id="262" r:id="rId9"/>
    <p:sldId id="263" r:id="rId10"/>
    <p:sldId id="278" r:id="rId11"/>
    <p:sldId id="264" r:id="rId12"/>
    <p:sldId id="269" r:id="rId13"/>
    <p:sldId id="270" r:id="rId14"/>
    <p:sldId id="275" r:id="rId15"/>
    <p:sldId id="265" r:id="rId16"/>
    <p:sldId id="266" r:id="rId17"/>
    <p:sldId id="279" r:id="rId18"/>
    <p:sldId id="267" r:id="rId19"/>
    <p:sldId id="268" r:id="rId20"/>
    <p:sldId id="271" r:id="rId21"/>
    <p:sldId id="272" r:id="rId22"/>
    <p:sldId id="273" r:id="rId23"/>
    <p:sldId id="274" r:id="rId24"/>
    <p:sldId id="281" r:id="rId25"/>
    <p:sldId id="282" r:id="rId26"/>
    <p:sldId id="276" r:id="rId27"/>
  </p:sldIdLst>
  <p:sldSz cx="9144000" cy="5143500" type="screen16x9"/>
  <p:notesSz cx="6797675" cy="9926638"/>
  <p:embeddedFontLst>
    <p:embeddedFont>
      <p:font typeface="Calibri" panose="020F0502020204030204" pitchFamily="34" charset="0"/>
      <p:regular r:id="rId29"/>
      <p:bold r:id="rId30"/>
      <p:italic r:id="rId31"/>
      <p:boldItalic r:id="rId32"/>
    </p:embeddedFont>
    <p:embeddedFont>
      <p:font typeface="Quicksand" panose="020B0604020202020204" charset="0"/>
      <p:regular r:id="rId33"/>
      <p:bold r:id="rId34"/>
    </p:embeddedFont>
    <p:embeddedFont>
      <p:font typeface="Quicksand Light" panose="020B0604020202020204" charset="0"/>
      <p:regular r:id="rId35"/>
      <p:bold r:id="rId3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F190EFA-11CB-468C-BCF4-A56CD2582A8D}">
  <a:tblStyle styleId="{EF190EFA-11CB-468C-BCF4-A56CD2582A8D}"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41" d="100"/>
          <a:sy n="141" d="100"/>
        </p:scale>
        <p:origin x="744" y="1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21" Type="http://schemas.openxmlformats.org/officeDocument/2006/relationships/slide" Target="slides/slide19.xml"/><Relationship Id="rId34" Type="http://schemas.openxmlformats.org/officeDocument/2006/relationships/font" Target="fonts/font6.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5.fntdata"/><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4.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36" Type="http://schemas.openxmlformats.org/officeDocument/2006/relationships/font" Target="fonts/font8.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3.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font" Target="fonts/font2.fntdata"/><Relationship Id="rId35" Type="http://schemas.openxmlformats.org/officeDocument/2006/relationships/font" Target="fonts/font7.fntdata"/><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ncce.io/cpst-5-s" TargetMode="External"/><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hyperlink" Target="https://ncce.io/ogl"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pixabay.com/photos/board-card-chip-computer-data-22098/"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pixabay.com/photos/board-card-chip-computer-data-22098/"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8" Type="http://schemas.openxmlformats.org/officeDocument/2006/relationships/hyperlink" Target="https://pixabay.com/vectors/cassette-music-format-recording-1299075/" TargetMode="External"/><Relationship Id="rId3" Type="http://schemas.openxmlformats.org/officeDocument/2006/relationships/hyperlink" Target="https://pixabay.com/vectors/hard-disk-technology-electronics-42935/" TargetMode="External"/><Relationship Id="rId7" Type="http://schemas.openxmlformats.org/officeDocument/2006/relationships/hyperlink" Target="https://commons.wikimedia.org/wiki/File:Sandisk_SSD_and_connectors.jpg" TargetMode="External"/><Relationship Id="rId2" Type="http://schemas.openxmlformats.org/officeDocument/2006/relationships/slide" Target="../slides/slide17.xml"/><Relationship Id="rId1" Type="http://schemas.openxmlformats.org/officeDocument/2006/relationships/notesMaster" Target="../notesMasters/notesMaster1.xml"/><Relationship Id="rId6" Type="http://schemas.openxmlformats.org/officeDocument/2006/relationships/hyperlink" Target="https://pixabay.com/vectors/usb-disk-disc-storage-technology-47552/" TargetMode="External"/><Relationship Id="rId5" Type="http://schemas.openxmlformats.org/officeDocument/2006/relationships/hyperlink" Target="https://pixabay.com/vectors/dvd-read-only-disc-media-28889/" TargetMode="External"/><Relationship Id="rId4" Type="http://schemas.openxmlformats.org/officeDocument/2006/relationships/hyperlink" Target="https://pixabay.com/vectors/jewel-case-cd-cd-rom-disk-158216/" TargetMode="External"/></Relationships>
</file>

<file path=ppt/notesSlides/_rels/notesSlide18.xml.rels><?xml version="1.0" encoding="UTF-8" standalone="yes"?>
<Relationships xmlns="http://schemas.openxmlformats.org/package/2006/relationships"><Relationship Id="rId8" Type="http://schemas.openxmlformats.org/officeDocument/2006/relationships/hyperlink" Target="https://pixabay.com/vectors/cassette-music-format-recording-1299075/" TargetMode="External"/><Relationship Id="rId3" Type="http://schemas.openxmlformats.org/officeDocument/2006/relationships/hyperlink" Target="https://pixabay.com/vectors/hard-disk-technology-electronics-42935/" TargetMode="External"/><Relationship Id="rId7" Type="http://schemas.openxmlformats.org/officeDocument/2006/relationships/hyperlink" Target="https://commons.wikimedia.org/wiki/File:Sandisk_SSD_and_connectors.jpg" TargetMode="External"/><Relationship Id="rId2" Type="http://schemas.openxmlformats.org/officeDocument/2006/relationships/slide" Target="../slides/slide18.xml"/><Relationship Id="rId1" Type="http://schemas.openxmlformats.org/officeDocument/2006/relationships/notesMaster" Target="../notesMasters/notesMaster1.xml"/><Relationship Id="rId6" Type="http://schemas.openxmlformats.org/officeDocument/2006/relationships/hyperlink" Target="https://pixabay.com/vectors/usb-disk-disc-storage-technology-47552/" TargetMode="External"/><Relationship Id="rId5" Type="http://schemas.openxmlformats.org/officeDocument/2006/relationships/hyperlink" Target="https://pixabay.com/vectors/dvd-read-only-disc-media-28889/" TargetMode="External"/><Relationship Id="rId4" Type="http://schemas.openxmlformats.org/officeDocument/2006/relationships/hyperlink" Target="https://pixabay.com/vectors/jewel-case-cd-cd-rom-disk-158216/" TargetMode="Externa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pixabay.com/photos/cyber-security-network-internet-2377718/"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www.tomshardware.com/uk/news/flash-memory-wear-killing-older-teslas-due-to-excessive-data-logging-report"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pixabay.com/photos/cyber-security-network-internet-2377718/"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p:cNvGrpSpPr/>
        <p:nvPr/>
      </p:nvGrpSpPr>
      <p:grpSpPr>
        <a:xfrm>
          <a:off x="0" y="0"/>
          <a:ext cx="0" cy="0"/>
          <a:chOff x="0" y="0"/>
          <a:chExt cx="0" cy="0"/>
        </a:xfrm>
      </p:grpSpPr>
      <p:sp>
        <p:nvSpPr>
          <p:cNvPr id="48" name="Google Shape;48;p1: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9" name="Google Shape;49;p1:notes"/>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100"/>
              <a:buNone/>
            </a:pPr>
            <a:r>
              <a:rPr lang="en-GB" sz="1000">
                <a:latin typeface="Quicksand"/>
                <a:ea typeface="Quicksand"/>
                <a:cs typeface="Quicksand"/>
                <a:sym typeface="Quicksand"/>
              </a:rPr>
              <a:t>This resource is available online at </a:t>
            </a:r>
            <a:r>
              <a:rPr lang="en-GB" sz="1000" u="sng">
                <a:solidFill>
                  <a:schemeClr val="hlink"/>
                </a:solidFill>
                <a:latin typeface="Quicksand"/>
                <a:ea typeface="Quicksand"/>
                <a:cs typeface="Quicksand"/>
                <a:sym typeface="Quicksand"/>
                <a:hlinkClick r:id="rId3"/>
              </a:rPr>
              <a:t>ncce.io/cpst-5-s</a:t>
            </a:r>
            <a:r>
              <a:rPr lang="en-GB" sz="1000">
                <a:latin typeface="Quicksand"/>
                <a:ea typeface="Quicksand"/>
                <a:cs typeface="Quicksand"/>
                <a:sym typeface="Quicksand"/>
              </a:rPr>
              <a:t>. Resources are updated regularly — please check that you are using the latest version.</a:t>
            </a:r>
            <a:endParaRPr sz="1000">
              <a:latin typeface="Quicksand"/>
              <a:ea typeface="Quicksand"/>
              <a:cs typeface="Quicksand"/>
              <a:sym typeface="Quicksand"/>
            </a:endParaRPr>
          </a:p>
          <a:p>
            <a:pPr marL="0" lvl="0" indent="0" algn="l" rtl="0">
              <a:lnSpc>
                <a:spcPct val="115000"/>
              </a:lnSpc>
              <a:spcBef>
                <a:spcPts val="0"/>
              </a:spcBef>
              <a:spcAft>
                <a:spcPts val="0"/>
              </a:spcAft>
              <a:buSzPts val="1100"/>
              <a:buNone/>
            </a:pPr>
            <a:endParaRPr sz="1000">
              <a:latin typeface="Quicksand"/>
              <a:ea typeface="Quicksand"/>
              <a:cs typeface="Quicksand"/>
              <a:sym typeface="Quicksand"/>
            </a:endParaRPr>
          </a:p>
          <a:p>
            <a:pPr marL="0" lvl="0" indent="0" algn="l" rtl="0">
              <a:lnSpc>
                <a:spcPct val="115000"/>
              </a:lnSpc>
              <a:spcBef>
                <a:spcPts val="0"/>
              </a:spcBef>
              <a:spcAft>
                <a:spcPts val="0"/>
              </a:spcAft>
              <a:buSzPts val="1100"/>
              <a:buNone/>
            </a:pPr>
            <a:r>
              <a:rPr lang="en-GB" sz="1000">
                <a:latin typeface="Quicksand"/>
                <a:ea typeface="Quicksand"/>
                <a:cs typeface="Quicksand"/>
                <a:sym typeface="Quicksand"/>
              </a:rPr>
              <a:t>This resource is licensed under the Open Government Licence, version 3. For more information on this licence, see </a:t>
            </a:r>
            <a:r>
              <a:rPr lang="en-GB" sz="1000" u="sng">
                <a:solidFill>
                  <a:schemeClr val="hlink"/>
                </a:solidFill>
                <a:latin typeface="Quicksand"/>
                <a:ea typeface="Quicksand"/>
                <a:cs typeface="Quicksand"/>
                <a:sym typeface="Quicksand"/>
                <a:hlinkClick r:id="rId4"/>
              </a:rPr>
              <a:t>ncce.io/ogl</a:t>
            </a:r>
            <a:r>
              <a:rPr lang="en-GB" sz="1000">
                <a:latin typeface="Quicksand"/>
                <a:ea typeface="Quicksand"/>
                <a:cs typeface="Quicksand"/>
                <a:sym typeface="Quicksand"/>
              </a:rPr>
              <a:t>.</a:t>
            </a:r>
            <a:endParaRPr sz="10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8806608339_0_22: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4" name="Google Shape;124;g8806608339_0_22:notes"/>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8806608339_2_1: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8806608339_2_1: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latin typeface="Quicksand"/>
                <a:ea typeface="Quicksand"/>
                <a:cs typeface="Quicksand"/>
                <a:sym typeface="Quicksand"/>
              </a:rPr>
              <a:t>Image source: </a:t>
            </a:r>
            <a:r>
              <a:rPr lang="en-GB" u="sng">
                <a:solidFill>
                  <a:schemeClr val="hlink"/>
                </a:solidFill>
                <a:latin typeface="Quicksand"/>
                <a:ea typeface="Quicksand"/>
                <a:cs typeface="Quicksand"/>
                <a:sym typeface="Quicksand"/>
                <a:hlinkClick r:id="rId3"/>
              </a:rPr>
              <a:t>https://pixabay.com/photos/board-card-chip-computer-data-22098/</a:t>
            </a:r>
            <a:endParaRPr>
              <a:latin typeface="Quicksand"/>
              <a:ea typeface="Quicksand"/>
              <a:cs typeface="Quicksand"/>
              <a:sym typeface="Quicksan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74b0461b64_1_321: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 name="Google Shape;191;g74b0461b64_1_321: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latin typeface="Quicksand"/>
                <a:ea typeface="Quicksand"/>
                <a:cs typeface="Quicksand"/>
                <a:sym typeface="Quicksand"/>
              </a:rPr>
              <a:t>Image source: </a:t>
            </a:r>
            <a:r>
              <a:rPr lang="en-GB" u="sng">
                <a:solidFill>
                  <a:schemeClr val="hlink"/>
                </a:solidFill>
                <a:latin typeface="Quicksand"/>
                <a:ea typeface="Quicksand"/>
                <a:cs typeface="Quicksand"/>
                <a:sym typeface="Quicksand"/>
                <a:hlinkClick r:id="rId3"/>
              </a:rPr>
              <a:t>https://pixabay.com/photos/board-card-chip-computer-data-22098/</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g74b0461b64_1_331: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6" name="Google Shape;236;g74b0461b64_1_331: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8806608339_0_13: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3" name="Google Shape;133;g8806608339_0_13:notes"/>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8806608339_0_30: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2" name="Google Shape;142;g8806608339_0_30:notes"/>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8: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9" name="Google Shape;169;p8: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74b0461b64_1_275: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1" name="Google Shape;151;g74b0461b64_1_275:notes"/>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GB" sz="1000">
                <a:latin typeface="Quicksand"/>
                <a:ea typeface="Quicksand"/>
                <a:cs typeface="Quicksand"/>
                <a:sym typeface="Quicksand"/>
              </a:rPr>
              <a:t>Hard disk image: </a:t>
            </a:r>
            <a:r>
              <a:rPr lang="en-GB" sz="1000" u="sng">
                <a:solidFill>
                  <a:schemeClr val="hlink"/>
                </a:solidFill>
                <a:latin typeface="Quicksand"/>
                <a:ea typeface="Quicksand"/>
                <a:cs typeface="Quicksand"/>
                <a:sym typeface="Quicksand"/>
                <a:hlinkClick r:id="rId3"/>
              </a:rPr>
              <a:t>https://pixabay.com/vectors/hard-disk-technology-electronics-42935/</a:t>
            </a:r>
            <a:endParaRPr sz="1000">
              <a:latin typeface="Quicksand"/>
              <a:ea typeface="Quicksand"/>
              <a:cs typeface="Quicksand"/>
              <a:sym typeface="Quicksand"/>
            </a:endParaRPr>
          </a:p>
          <a:p>
            <a:pPr marL="0" lvl="0" indent="0" algn="l" rtl="0">
              <a:lnSpc>
                <a:spcPct val="100000"/>
              </a:lnSpc>
              <a:spcBef>
                <a:spcPts val="0"/>
              </a:spcBef>
              <a:spcAft>
                <a:spcPts val="0"/>
              </a:spcAft>
              <a:buSzPts val="1100"/>
              <a:buNone/>
            </a:pPr>
            <a:r>
              <a:rPr lang="en-GB" sz="1000">
                <a:latin typeface="Quicksand"/>
                <a:ea typeface="Quicksand"/>
                <a:cs typeface="Quicksand"/>
                <a:sym typeface="Quicksand"/>
              </a:rPr>
              <a:t>Jewel case CD image: </a:t>
            </a:r>
            <a:r>
              <a:rPr lang="en-GB" sz="1000" u="sng">
                <a:solidFill>
                  <a:schemeClr val="hlink"/>
                </a:solidFill>
                <a:latin typeface="Quicksand"/>
                <a:ea typeface="Quicksand"/>
                <a:cs typeface="Quicksand"/>
                <a:sym typeface="Quicksand"/>
                <a:hlinkClick r:id="rId4"/>
              </a:rPr>
              <a:t>https://pixabay.com/vectors/jewel-case-cd-cd-rom-disk-158216/</a:t>
            </a:r>
            <a:endParaRPr sz="1000">
              <a:latin typeface="Quicksand"/>
              <a:ea typeface="Quicksand"/>
              <a:cs typeface="Quicksand"/>
              <a:sym typeface="Quicksand"/>
            </a:endParaRPr>
          </a:p>
          <a:p>
            <a:pPr marL="0" lvl="0" indent="0" algn="l" rtl="0">
              <a:lnSpc>
                <a:spcPct val="100000"/>
              </a:lnSpc>
              <a:spcBef>
                <a:spcPts val="0"/>
              </a:spcBef>
              <a:spcAft>
                <a:spcPts val="0"/>
              </a:spcAft>
              <a:buSzPts val="1100"/>
              <a:buNone/>
            </a:pPr>
            <a:r>
              <a:rPr lang="en-GB" sz="1000">
                <a:latin typeface="Quicksand"/>
                <a:ea typeface="Quicksand"/>
                <a:cs typeface="Quicksand"/>
                <a:sym typeface="Quicksand"/>
              </a:rPr>
              <a:t>DVD disk image: </a:t>
            </a:r>
            <a:r>
              <a:rPr lang="en-GB" sz="1000" u="sng">
                <a:solidFill>
                  <a:schemeClr val="hlink"/>
                </a:solidFill>
                <a:latin typeface="Quicksand"/>
                <a:ea typeface="Quicksand"/>
                <a:cs typeface="Quicksand"/>
                <a:sym typeface="Quicksand"/>
                <a:hlinkClick r:id="rId5"/>
              </a:rPr>
              <a:t>https://pixabay.com/vectors/dvd-read-only-disc-media-28889/</a:t>
            </a:r>
            <a:endParaRPr sz="1000">
              <a:latin typeface="Quicksand"/>
              <a:ea typeface="Quicksand"/>
              <a:cs typeface="Quicksand"/>
              <a:sym typeface="Quicksand"/>
            </a:endParaRPr>
          </a:p>
          <a:p>
            <a:pPr marL="0" lvl="0" indent="0" algn="l" rtl="0">
              <a:lnSpc>
                <a:spcPct val="100000"/>
              </a:lnSpc>
              <a:spcBef>
                <a:spcPts val="0"/>
              </a:spcBef>
              <a:spcAft>
                <a:spcPts val="0"/>
              </a:spcAft>
              <a:buSzPts val="1100"/>
              <a:buNone/>
            </a:pPr>
            <a:r>
              <a:rPr lang="en-GB" sz="1000">
                <a:latin typeface="Quicksand"/>
                <a:ea typeface="Quicksand"/>
                <a:cs typeface="Quicksand"/>
                <a:sym typeface="Quicksand"/>
              </a:rPr>
              <a:t>USB stick image: </a:t>
            </a:r>
            <a:r>
              <a:rPr lang="en-GB" sz="1000" u="sng">
                <a:solidFill>
                  <a:schemeClr val="hlink"/>
                </a:solidFill>
                <a:latin typeface="Quicksand"/>
                <a:ea typeface="Quicksand"/>
                <a:cs typeface="Quicksand"/>
                <a:sym typeface="Quicksand"/>
                <a:hlinkClick r:id="rId6"/>
              </a:rPr>
              <a:t>https://pixabay.com/vectors/usb-disk-disc-storage-technology-47552/</a:t>
            </a:r>
            <a:endParaRPr sz="1000">
              <a:latin typeface="Quicksand"/>
              <a:ea typeface="Quicksand"/>
              <a:cs typeface="Quicksand"/>
              <a:sym typeface="Quicksand"/>
            </a:endParaRPr>
          </a:p>
          <a:p>
            <a:pPr marL="0" lvl="0" indent="0" algn="l" rtl="0">
              <a:lnSpc>
                <a:spcPct val="100000"/>
              </a:lnSpc>
              <a:spcBef>
                <a:spcPts val="0"/>
              </a:spcBef>
              <a:spcAft>
                <a:spcPts val="0"/>
              </a:spcAft>
              <a:buSzPts val="1100"/>
              <a:buNone/>
            </a:pPr>
            <a:r>
              <a:rPr lang="en-GB" sz="1000">
                <a:latin typeface="Quicksand"/>
                <a:ea typeface="Quicksand"/>
                <a:cs typeface="Quicksand"/>
                <a:sym typeface="Quicksand"/>
              </a:rPr>
              <a:t>SanDisk SSD image: </a:t>
            </a:r>
            <a:r>
              <a:rPr lang="en-GB" sz="1000" u="sng">
                <a:solidFill>
                  <a:schemeClr val="hlink"/>
                </a:solidFill>
                <a:latin typeface="Quicksand"/>
                <a:ea typeface="Quicksand"/>
                <a:cs typeface="Quicksand"/>
                <a:sym typeface="Quicksand"/>
                <a:hlinkClick r:id="rId7"/>
              </a:rPr>
              <a:t>https://commons.wikimedia.org/wiki/File:Sandisk_SSD_and_connectors.jpg</a:t>
            </a:r>
            <a:endParaRPr sz="1000">
              <a:latin typeface="Quicksand"/>
              <a:ea typeface="Quicksand"/>
              <a:cs typeface="Quicksand"/>
              <a:sym typeface="Quicksand"/>
            </a:endParaRPr>
          </a:p>
          <a:p>
            <a:pPr marL="0" lvl="0" indent="0" algn="l" rtl="0">
              <a:lnSpc>
                <a:spcPct val="100000"/>
              </a:lnSpc>
              <a:spcBef>
                <a:spcPts val="0"/>
              </a:spcBef>
              <a:spcAft>
                <a:spcPts val="0"/>
              </a:spcAft>
              <a:buSzPts val="1100"/>
              <a:buNone/>
            </a:pPr>
            <a:r>
              <a:rPr lang="en-GB" sz="1000">
                <a:latin typeface="Quicksand"/>
                <a:ea typeface="Quicksand"/>
                <a:cs typeface="Quicksand"/>
                <a:sym typeface="Quicksand"/>
              </a:rPr>
              <a:t>Cassette image: </a:t>
            </a:r>
            <a:r>
              <a:rPr lang="en-GB" sz="1000" u="sng">
                <a:solidFill>
                  <a:schemeClr val="hlink"/>
                </a:solidFill>
                <a:latin typeface="Quicksand"/>
                <a:ea typeface="Quicksand"/>
                <a:cs typeface="Quicksand"/>
                <a:sym typeface="Quicksand"/>
                <a:hlinkClick r:id="rId8"/>
              </a:rPr>
              <a:t>https://pixabay.com/vectors/cassette-music-format-recording-1299075/</a:t>
            </a:r>
            <a:endParaRPr sz="1000">
              <a:latin typeface="Quicksand"/>
              <a:ea typeface="Quicksand"/>
              <a:cs typeface="Quicksand"/>
              <a:sym typeface="Quicksand"/>
            </a:endParaRPr>
          </a:p>
          <a:p>
            <a:pPr marL="0" lvl="0" indent="0" algn="l" rtl="0">
              <a:lnSpc>
                <a:spcPct val="100000"/>
              </a:lnSpc>
              <a:spcBef>
                <a:spcPts val="0"/>
              </a:spcBef>
              <a:spcAft>
                <a:spcPts val="0"/>
              </a:spcAft>
              <a:buSzPts val="1100"/>
              <a:buNone/>
            </a:pPr>
            <a:endParaRPr sz="1000">
              <a:latin typeface="Quicksand"/>
              <a:ea typeface="Quicksand"/>
              <a:cs typeface="Quicksand"/>
              <a:sym typeface="Quicksan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74b0461b64_1_299: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6" name="Google Shape;166;g74b0461b64_1_299:notes"/>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000">
                <a:latin typeface="Quicksand"/>
                <a:ea typeface="Quicksand"/>
                <a:cs typeface="Quicksand"/>
                <a:sym typeface="Quicksand"/>
              </a:rPr>
              <a:t>Hard disk image: </a:t>
            </a:r>
            <a:r>
              <a:rPr lang="en-GB" sz="1000" u="sng">
                <a:solidFill>
                  <a:schemeClr val="hlink"/>
                </a:solidFill>
                <a:latin typeface="Quicksand"/>
                <a:ea typeface="Quicksand"/>
                <a:cs typeface="Quicksand"/>
                <a:sym typeface="Quicksand"/>
                <a:hlinkClick r:id="rId3"/>
              </a:rPr>
              <a:t>https://pixabay.com/vectors/hard-disk-technology-electronics-42935/</a:t>
            </a:r>
            <a:endParaRPr sz="1000">
              <a:latin typeface="Quicksand"/>
              <a:ea typeface="Quicksand"/>
              <a:cs typeface="Quicksand"/>
              <a:sym typeface="Quicksand"/>
            </a:endParaRPr>
          </a:p>
          <a:p>
            <a:pPr marL="0" lvl="0" indent="0" algn="l" rtl="0">
              <a:spcBef>
                <a:spcPts val="0"/>
              </a:spcBef>
              <a:spcAft>
                <a:spcPts val="0"/>
              </a:spcAft>
              <a:buNone/>
            </a:pPr>
            <a:r>
              <a:rPr lang="en-GB" sz="1000">
                <a:latin typeface="Quicksand"/>
                <a:ea typeface="Quicksand"/>
                <a:cs typeface="Quicksand"/>
                <a:sym typeface="Quicksand"/>
              </a:rPr>
              <a:t>Jewel case CD image: </a:t>
            </a:r>
            <a:r>
              <a:rPr lang="en-GB" sz="1000" u="sng">
                <a:solidFill>
                  <a:schemeClr val="hlink"/>
                </a:solidFill>
                <a:latin typeface="Quicksand"/>
                <a:ea typeface="Quicksand"/>
                <a:cs typeface="Quicksand"/>
                <a:sym typeface="Quicksand"/>
                <a:hlinkClick r:id="rId4"/>
              </a:rPr>
              <a:t>https://pixabay.com/vectors/jewel-case-cd-cd-rom-disk-158216/</a:t>
            </a:r>
            <a:endParaRPr sz="1000">
              <a:latin typeface="Quicksand"/>
              <a:ea typeface="Quicksand"/>
              <a:cs typeface="Quicksand"/>
              <a:sym typeface="Quicksand"/>
            </a:endParaRPr>
          </a:p>
          <a:p>
            <a:pPr marL="0" lvl="0" indent="0" algn="l" rtl="0">
              <a:spcBef>
                <a:spcPts val="0"/>
              </a:spcBef>
              <a:spcAft>
                <a:spcPts val="0"/>
              </a:spcAft>
              <a:buNone/>
            </a:pPr>
            <a:r>
              <a:rPr lang="en-GB" sz="1000">
                <a:latin typeface="Quicksand"/>
                <a:ea typeface="Quicksand"/>
                <a:cs typeface="Quicksand"/>
                <a:sym typeface="Quicksand"/>
              </a:rPr>
              <a:t>DVD disk image: </a:t>
            </a:r>
            <a:r>
              <a:rPr lang="en-GB" sz="1000" u="sng">
                <a:solidFill>
                  <a:schemeClr val="hlink"/>
                </a:solidFill>
                <a:latin typeface="Quicksand"/>
                <a:ea typeface="Quicksand"/>
                <a:cs typeface="Quicksand"/>
                <a:sym typeface="Quicksand"/>
                <a:hlinkClick r:id="rId5"/>
              </a:rPr>
              <a:t>https://pixabay.com/vectors/dvd-read-only-disc-media-28889/</a:t>
            </a:r>
            <a:endParaRPr sz="1000">
              <a:latin typeface="Quicksand"/>
              <a:ea typeface="Quicksand"/>
              <a:cs typeface="Quicksand"/>
              <a:sym typeface="Quicksand"/>
            </a:endParaRPr>
          </a:p>
          <a:p>
            <a:pPr marL="0" lvl="0" indent="0" algn="l" rtl="0">
              <a:spcBef>
                <a:spcPts val="0"/>
              </a:spcBef>
              <a:spcAft>
                <a:spcPts val="0"/>
              </a:spcAft>
              <a:buNone/>
            </a:pPr>
            <a:r>
              <a:rPr lang="en-GB" sz="1000">
                <a:latin typeface="Quicksand"/>
                <a:ea typeface="Quicksand"/>
                <a:cs typeface="Quicksand"/>
                <a:sym typeface="Quicksand"/>
              </a:rPr>
              <a:t>USB stick image: </a:t>
            </a:r>
            <a:r>
              <a:rPr lang="en-GB" sz="1000" u="sng">
                <a:solidFill>
                  <a:schemeClr val="hlink"/>
                </a:solidFill>
                <a:latin typeface="Quicksand"/>
                <a:ea typeface="Quicksand"/>
                <a:cs typeface="Quicksand"/>
                <a:sym typeface="Quicksand"/>
                <a:hlinkClick r:id="rId6"/>
              </a:rPr>
              <a:t>https://pixabay.com/vectors/usb-disk-disc-storage-technology-47552/</a:t>
            </a:r>
            <a:endParaRPr sz="1000">
              <a:latin typeface="Quicksand"/>
              <a:ea typeface="Quicksand"/>
              <a:cs typeface="Quicksand"/>
              <a:sym typeface="Quicksand"/>
            </a:endParaRPr>
          </a:p>
          <a:p>
            <a:pPr marL="0" lvl="0" indent="0" algn="l" rtl="0">
              <a:spcBef>
                <a:spcPts val="0"/>
              </a:spcBef>
              <a:spcAft>
                <a:spcPts val="0"/>
              </a:spcAft>
              <a:buNone/>
            </a:pPr>
            <a:r>
              <a:rPr lang="en-GB" sz="1000">
                <a:latin typeface="Quicksand"/>
                <a:ea typeface="Quicksand"/>
                <a:cs typeface="Quicksand"/>
                <a:sym typeface="Quicksand"/>
              </a:rPr>
              <a:t>SanDisk SSD image: </a:t>
            </a:r>
            <a:r>
              <a:rPr lang="en-GB" sz="1000" u="sng">
                <a:solidFill>
                  <a:schemeClr val="hlink"/>
                </a:solidFill>
                <a:latin typeface="Quicksand"/>
                <a:ea typeface="Quicksand"/>
                <a:cs typeface="Quicksand"/>
                <a:sym typeface="Quicksand"/>
                <a:hlinkClick r:id="rId7"/>
              </a:rPr>
              <a:t>https://commons.wikimedia.org/wiki/File:Sandisk_SSD_and_connectors.jpg</a:t>
            </a:r>
            <a:endParaRPr sz="1000">
              <a:latin typeface="Quicksand"/>
              <a:ea typeface="Quicksand"/>
              <a:cs typeface="Quicksand"/>
              <a:sym typeface="Quicksand"/>
            </a:endParaRPr>
          </a:p>
          <a:p>
            <a:pPr marL="0" lvl="0" indent="0" algn="l" rtl="0">
              <a:spcBef>
                <a:spcPts val="0"/>
              </a:spcBef>
              <a:spcAft>
                <a:spcPts val="0"/>
              </a:spcAft>
              <a:buNone/>
            </a:pPr>
            <a:r>
              <a:rPr lang="en-GB" sz="1000">
                <a:latin typeface="Quicksand"/>
                <a:ea typeface="Quicksand"/>
                <a:cs typeface="Quicksand"/>
                <a:sym typeface="Quicksand"/>
              </a:rPr>
              <a:t>Cassette image: </a:t>
            </a:r>
            <a:r>
              <a:rPr lang="en-GB" sz="1000" u="sng">
                <a:solidFill>
                  <a:schemeClr val="hlink"/>
                </a:solidFill>
                <a:latin typeface="Quicksand"/>
                <a:ea typeface="Quicksand"/>
                <a:cs typeface="Quicksand"/>
                <a:sym typeface="Quicksand"/>
                <a:hlinkClick r:id="rId8"/>
              </a:rPr>
              <a:t>https://pixabay.com/vectors/cassette-music-format-recording-1299075/</a:t>
            </a:r>
            <a:endParaRPr sz="1000">
              <a:latin typeface="Quicksand"/>
              <a:ea typeface="Quicksand"/>
              <a:cs typeface="Quicksand"/>
              <a:sym typeface="Quicksand"/>
            </a:endParaRPr>
          </a:p>
          <a:p>
            <a:pPr marL="0" lvl="0" indent="0" algn="l" rtl="0">
              <a:spcBef>
                <a:spcPts val="0"/>
              </a:spcBef>
              <a:spcAft>
                <a:spcPts val="0"/>
              </a:spcAft>
              <a:buNone/>
            </a:pPr>
            <a:endParaRPr sz="1000">
              <a:latin typeface="Quicksand"/>
              <a:ea typeface="Quicksand"/>
              <a:cs typeface="Quicksand"/>
              <a:sym typeface="Quicksand"/>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74b0461b64_1_340: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 name="Google Shape;200;g74b0461b64_1_340: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g74b0461b64_1_12: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6" name="Google Shape;56;g74b0461b64_1_12:notes"/>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GB" sz="1000">
                <a:latin typeface="Quicksand"/>
                <a:ea typeface="Quicksand"/>
                <a:cs typeface="Quicksand"/>
                <a:sym typeface="Quicksand"/>
              </a:rPr>
              <a:t>Image source: </a:t>
            </a:r>
            <a:r>
              <a:rPr lang="en-GB" sz="1000" u="sng">
                <a:solidFill>
                  <a:schemeClr val="hlink"/>
                </a:solidFill>
                <a:latin typeface="Quicksand"/>
                <a:ea typeface="Quicksand"/>
                <a:cs typeface="Quicksand"/>
                <a:sym typeface="Quicksand"/>
                <a:hlinkClick r:id="rId3"/>
              </a:rPr>
              <a:t>https://pixabay.com/photos/cyber-security-network-internet-2377718/</a:t>
            </a:r>
            <a:endParaRPr sz="1000">
              <a:latin typeface="Quicksand"/>
              <a:ea typeface="Quicksand"/>
              <a:cs typeface="Quicksand"/>
              <a:sym typeface="Quicksan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74b0461b64_1_362: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 name="Google Shape;209;g74b0461b64_1_362: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83e5d29b91_0_0: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 name="Google Shape;218;g83e5d29b91_0_0: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83e5d29b91_0_9: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 name="Google Shape;227;g83e5d29b91_0_9: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1000">
                <a:latin typeface="Quicksand"/>
                <a:ea typeface="Quicksand"/>
                <a:cs typeface="Quicksand"/>
                <a:sym typeface="Quicksand"/>
              </a:rPr>
              <a:t>Image source: </a:t>
            </a:r>
            <a:r>
              <a:rPr lang="en-GB" sz="1000" u="sng">
                <a:solidFill>
                  <a:schemeClr val="hlink"/>
                </a:solidFill>
                <a:latin typeface="Quicksand"/>
                <a:ea typeface="Quicksand"/>
                <a:cs typeface="Quicksand"/>
                <a:sym typeface="Quicksand"/>
                <a:hlinkClick r:id="rId3"/>
              </a:rPr>
              <a:t>https://www.tomshardware.com/uk/news/flash-memory-wear-killing-older-teslas-due-to-excessive-data-logging-report</a:t>
            </a:r>
            <a:endParaRPr sz="1000">
              <a:latin typeface="Quicksand"/>
              <a:ea typeface="Quicksand"/>
              <a:cs typeface="Quicksand"/>
              <a:sym typeface="Quicksan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p23: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6" name="Google Shape;346;p23: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83e5d29b91_0_19: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6" name="Google Shape;246;g83e5d29b91_0_19: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74b0461b64_1_73: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7" name="Google Shape;67;g74b0461b64_1_73:notes"/>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GB" sz="2400" b="1">
                <a:solidFill>
                  <a:schemeClr val="dk1"/>
                </a:solidFill>
              </a:rPr>
              <a:t>Secondary – example</a:t>
            </a:r>
            <a:endParaRPr sz="1800" b="1"/>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74b0461b64_1_123: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6" name="Google Shape;76;g74b0461b64_1_123:notes"/>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GB"/>
              <a:t>Image source: Raspberry Pi Futurelearn courses</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74b0461b64_1_176: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74b0461b64_1_176: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1000">
                <a:latin typeface="Quicksand"/>
                <a:ea typeface="Quicksand"/>
                <a:cs typeface="Quicksand"/>
                <a:sym typeface="Quicksand"/>
              </a:rPr>
              <a:t>Image source: </a:t>
            </a:r>
            <a:r>
              <a:rPr lang="en-GB" sz="1000" u="sng">
                <a:solidFill>
                  <a:schemeClr val="hlink"/>
                </a:solidFill>
                <a:latin typeface="Quicksand"/>
                <a:ea typeface="Quicksand"/>
                <a:cs typeface="Quicksand"/>
                <a:sym typeface="Quicksand"/>
                <a:hlinkClick r:id="rId3"/>
              </a:rPr>
              <a:t>https://pixabay.com/photos/cyber-security-network-internet-2377718/</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74b0461b64_1_193: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74b0461b64_1_193: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Image source: Raspberry Pi Futurelearn courses</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74b0461b64_1_212: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74b0461b64_1_212: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Image source: Raspberry Pi Futurelearn courses</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8806608339_0_3: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5" name="Google Shape;115;g8806608339_0_3:notes"/>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3: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0" name="Google Shape;100;p3: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_3">
    <p:spTree>
      <p:nvGrpSpPr>
        <p:cNvPr id="1" name="Shape 10"/>
        <p:cNvGrpSpPr/>
        <p:nvPr/>
      </p:nvGrpSpPr>
      <p:grpSpPr>
        <a:xfrm>
          <a:off x="0" y="0"/>
          <a:ext cx="0" cy="0"/>
          <a:chOff x="0" y="0"/>
          <a:chExt cx="0" cy="0"/>
        </a:xfrm>
      </p:grpSpPr>
      <p:sp>
        <p:nvSpPr>
          <p:cNvPr id="11" name="Google Shape;11;p2"/>
          <p:cNvSpPr/>
          <p:nvPr/>
        </p:nvSpPr>
        <p:spPr>
          <a:xfrm>
            <a:off x="8316875" y="4351925"/>
            <a:ext cx="564300" cy="4653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2" name="Google Shape;12;p2"/>
          <p:cNvPicPr preferRelativeResize="0"/>
          <p:nvPr/>
        </p:nvPicPr>
        <p:blipFill rotWithShape="1">
          <a:blip r:embed="rId2">
            <a:alphaModFix/>
          </a:blip>
          <a:srcRect l="14222" t="14371" r="15015" b="14825"/>
          <a:stretch/>
        </p:blipFill>
        <p:spPr>
          <a:xfrm>
            <a:off x="8255175" y="4304125"/>
            <a:ext cx="694023" cy="694026"/>
          </a:xfrm>
          <a:prstGeom prst="rect">
            <a:avLst/>
          </a:prstGeom>
          <a:noFill/>
          <a:ln>
            <a:noFill/>
          </a:ln>
        </p:spPr>
      </p:pic>
      <p:sp>
        <p:nvSpPr>
          <p:cNvPr id="13" name="Google Shape;13;p2"/>
          <p:cNvSpPr txBox="1">
            <a:spLocks noGrp="1"/>
          </p:cNvSpPr>
          <p:nvPr>
            <p:ph type="title"/>
          </p:nvPr>
        </p:nvSpPr>
        <p:spPr>
          <a:xfrm>
            <a:off x="526875" y="576775"/>
            <a:ext cx="8095800" cy="20349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sz="5800">
                <a:solidFill>
                  <a:schemeClr val="dk1"/>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4" name="Google Shape;14;p2"/>
          <p:cNvSpPr txBox="1">
            <a:spLocks noGrp="1"/>
          </p:cNvSpPr>
          <p:nvPr>
            <p:ph type="subTitle" idx="1"/>
          </p:nvPr>
        </p:nvSpPr>
        <p:spPr>
          <a:xfrm>
            <a:off x="532725" y="2665400"/>
            <a:ext cx="8095800" cy="731100"/>
          </a:xfrm>
          <a:prstGeom prst="rect">
            <a:avLst/>
          </a:prstGeom>
          <a:noFill/>
          <a:ln>
            <a:noFill/>
          </a:ln>
        </p:spPr>
        <p:txBody>
          <a:bodyPr spcFirstLastPara="1" wrap="square" lIns="91425" tIns="91425" rIns="91425" bIns="91425" anchor="t" anchorCtr="0">
            <a:noAutofit/>
          </a:bodyPr>
          <a:lstStyle>
            <a:lvl1pPr lvl="0" algn="l">
              <a:lnSpc>
                <a:spcPct val="115000"/>
              </a:lnSpc>
              <a:spcBef>
                <a:spcPts val="0"/>
              </a:spcBef>
              <a:spcAft>
                <a:spcPts val="0"/>
              </a:spcAft>
              <a:buSzPts val="1800"/>
              <a:buNone/>
              <a:defRPr/>
            </a:lvl1pPr>
            <a:lvl2pPr lvl="1" algn="l">
              <a:lnSpc>
                <a:spcPct val="115000"/>
              </a:lnSpc>
              <a:spcBef>
                <a:spcPts val="1600"/>
              </a:spcBef>
              <a:spcAft>
                <a:spcPts val="0"/>
              </a:spcAft>
              <a:buSzPts val="1400"/>
              <a:buNone/>
              <a:defRPr/>
            </a:lvl2pPr>
            <a:lvl3pPr lvl="2" algn="l">
              <a:lnSpc>
                <a:spcPct val="115000"/>
              </a:lnSpc>
              <a:spcBef>
                <a:spcPts val="1600"/>
              </a:spcBef>
              <a:spcAft>
                <a:spcPts val="0"/>
              </a:spcAft>
              <a:buSzPts val="1400"/>
              <a:buNone/>
              <a:defRPr/>
            </a:lvl3pPr>
            <a:lvl4pPr lvl="3" algn="l">
              <a:lnSpc>
                <a:spcPct val="115000"/>
              </a:lnSpc>
              <a:spcBef>
                <a:spcPts val="1600"/>
              </a:spcBef>
              <a:spcAft>
                <a:spcPts val="0"/>
              </a:spcAft>
              <a:buSzPts val="1400"/>
              <a:buNone/>
              <a:defRPr/>
            </a:lvl4pPr>
            <a:lvl5pPr lvl="4" algn="l">
              <a:lnSpc>
                <a:spcPct val="115000"/>
              </a:lnSpc>
              <a:spcBef>
                <a:spcPts val="1600"/>
              </a:spcBef>
              <a:spcAft>
                <a:spcPts val="0"/>
              </a:spcAft>
              <a:buSzPts val="1400"/>
              <a:buNone/>
              <a:defRPr/>
            </a:lvl5pPr>
            <a:lvl6pPr lvl="5" algn="l">
              <a:lnSpc>
                <a:spcPct val="115000"/>
              </a:lnSpc>
              <a:spcBef>
                <a:spcPts val="1600"/>
              </a:spcBef>
              <a:spcAft>
                <a:spcPts val="0"/>
              </a:spcAft>
              <a:buSzPts val="1400"/>
              <a:buNone/>
              <a:defRPr/>
            </a:lvl6pPr>
            <a:lvl7pPr lvl="6" algn="l">
              <a:lnSpc>
                <a:spcPct val="115000"/>
              </a:lnSpc>
              <a:spcBef>
                <a:spcPts val="1600"/>
              </a:spcBef>
              <a:spcAft>
                <a:spcPts val="0"/>
              </a:spcAft>
              <a:buSzPts val="1400"/>
              <a:buNone/>
              <a:defRPr/>
            </a:lvl7pPr>
            <a:lvl8pPr lvl="7" algn="l">
              <a:lnSpc>
                <a:spcPct val="115000"/>
              </a:lnSpc>
              <a:spcBef>
                <a:spcPts val="1600"/>
              </a:spcBef>
              <a:spcAft>
                <a:spcPts val="0"/>
              </a:spcAft>
              <a:buSzPts val="1400"/>
              <a:buNone/>
              <a:defRPr/>
            </a:lvl8pPr>
            <a:lvl9pPr lvl="8" algn="l">
              <a:lnSpc>
                <a:spcPct val="115000"/>
              </a:lnSpc>
              <a:spcBef>
                <a:spcPts val="1600"/>
              </a:spcBef>
              <a:spcAft>
                <a:spcPts val="1600"/>
              </a:spcAft>
              <a:buSzPts val="1400"/>
              <a:buNone/>
              <a:defRPr/>
            </a:lvl9pPr>
          </a:lstStyle>
          <a:p>
            <a:endParaRPr/>
          </a:p>
        </p:txBody>
      </p:sp>
      <p:sp>
        <p:nvSpPr>
          <p:cNvPr id="15" name="Google Shape;15;p2"/>
          <p:cNvSpPr txBox="1">
            <a:spLocks noGrp="1"/>
          </p:cNvSpPr>
          <p:nvPr>
            <p:ph type="subTitle" idx="2"/>
          </p:nvPr>
        </p:nvSpPr>
        <p:spPr>
          <a:xfrm>
            <a:off x="5257800" y="0"/>
            <a:ext cx="3564900" cy="314100"/>
          </a:xfrm>
          <a:prstGeom prst="rect">
            <a:avLst/>
          </a:prstGeom>
          <a:noFill/>
          <a:ln>
            <a:noFill/>
          </a:ln>
        </p:spPr>
        <p:txBody>
          <a:bodyPr spcFirstLastPara="1" wrap="square" lIns="91425" tIns="91425" rIns="0" bIns="91425" anchor="ctr" anchorCtr="0">
            <a:noAutofit/>
          </a:bodyPr>
          <a:lstStyle>
            <a:lvl1pPr lvl="0" algn="r">
              <a:lnSpc>
                <a:spcPct val="100000"/>
              </a:lnSpc>
              <a:spcBef>
                <a:spcPts val="0"/>
              </a:spcBef>
              <a:spcAft>
                <a:spcPts val="0"/>
              </a:spcAft>
              <a:buSzPts val="1800"/>
              <a:buNone/>
              <a:defRPr sz="1200" b="1"/>
            </a:lvl1pPr>
            <a:lvl2pPr lvl="1" algn="l">
              <a:lnSpc>
                <a:spcPct val="115000"/>
              </a:lnSpc>
              <a:spcBef>
                <a:spcPts val="0"/>
              </a:spcBef>
              <a:spcAft>
                <a:spcPts val="0"/>
              </a:spcAft>
              <a:buSzPts val="1400"/>
              <a:buNone/>
              <a:defRPr/>
            </a:lvl2pPr>
            <a:lvl3pPr lvl="2" algn="l">
              <a:lnSpc>
                <a:spcPct val="115000"/>
              </a:lnSpc>
              <a:spcBef>
                <a:spcPts val="1600"/>
              </a:spcBef>
              <a:spcAft>
                <a:spcPts val="0"/>
              </a:spcAft>
              <a:buSzPts val="1400"/>
              <a:buNone/>
              <a:defRPr/>
            </a:lvl3pPr>
            <a:lvl4pPr lvl="3" algn="l">
              <a:lnSpc>
                <a:spcPct val="115000"/>
              </a:lnSpc>
              <a:spcBef>
                <a:spcPts val="1600"/>
              </a:spcBef>
              <a:spcAft>
                <a:spcPts val="0"/>
              </a:spcAft>
              <a:buSzPts val="1400"/>
              <a:buNone/>
              <a:defRPr/>
            </a:lvl4pPr>
            <a:lvl5pPr lvl="4" algn="l">
              <a:lnSpc>
                <a:spcPct val="115000"/>
              </a:lnSpc>
              <a:spcBef>
                <a:spcPts val="1600"/>
              </a:spcBef>
              <a:spcAft>
                <a:spcPts val="0"/>
              </a:spcAft>
              <a:buSzPts val="1400"/>
              <a:buNone/>
              <a:defRPr/>
            </a:lvl5pPr>
            <a:lvl6pPr lvl="5" algn="l">
              <a:lnSpc>
                <a:spcPct val="115000"/>
              </a:lnSpc>
              <a:spcBef>
                <a:spcPts val="1600"/>
              </a:spcBef>
              <a:spcAft>
                <a:spcPts val="0"/>
              </a:spcAft>
              <a:buSzPts val="1400"/>
              <a:buNone/>
              <a:defRPr/>
            </a:lvl6pPr>
            <a:lvl7pPr lvl="6" algn="l">
              <a:lnSpc>
                <a:spcPct val="115000"/>
              </a:lnSpc>
              <a:spcBef>
                <a:spcPts val="1600"/>
              </a:spcBef>
              <a:spcAft>
                <a:spcPts val="0"/>
              </a:spcAft>
              <a:buSzPts val="1400"/>
              <a:buNone/>
              <a:defRPr/>
            </a:lvl7pPr>
            <a:lvl8pPr lvl="7" algn="l">
              <a:lnSpc>
                <a:spcPct val="115000"/>
              </a:lnSpc>
              <a:spcBef>
                <a:spcPts val="1600"/>
              </a:spcBef>
              <a:spcAft>
                <a:spcPts val="0"/>
              </a:spcAft>
              <a:buSzPts val="1400"/>
              <a:buNone/>
              <a:defRPr/>
            </a:lvl8pPr>
            <a:lvl9pPr lvl="8" algn="l">
              <a:lnSpc>
                <a:spcPct val="115000"/>
              </a:lnSpc>
              <a:spcBef>
                <a:spcPts val="1600"/>
              </a:spcBef>
              <a:spcAft>
                <a:spcPts val="1600"/>
              </a:spcAft>
              <a:buSzPts val="1400"/>
              <a:buNone/>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16"/>
        <p:cNvGrpSpPr/>
        <p:nvPr/>
      </p:nvGrpSpPr>
      <p:grpSpPr>
        <a:xfrm>
          <a:off x="0" y="0"/>
          <a:ext cx="0" cy="0"/>
          <a:chOff x="0" y="0"/>
          <a:chExt cx="0" cy="0"/>
        </a:xfrm>
      </p:grpSpPr>
      <p:sp>
        <p:nvSpPr>
          <p:cNvPr id="17" name="Google Shape;17;p3"/>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 name="Google Shape;18;p3"/>
          <p:cNvSpPr txBox="1">
            <a:spLocks noGrp="1"/>
          </p:cNvSpPr>
          <p:nvPr>
            <p:ph type="body" idx="1"/>
          </p:nvPr>
        </p:nvSpPr>
        <p:spPr>
          <a:xfrm>
            <a:off x="628650" y="1369219"/>
            <a:ext cx="7886700" cy="3263504"/>
          </a:xfrm>
          <a:prstGeom prst="rect">
            <a:avLst/>
          </a:prstGeom>
          <a:noFill/>
          <a:ln>
            <a:noFill/>
          </a:ln>
        </p:spPr>
        <p:txBody>
          <a:bodyPr spcFirstLastPara="1" wrap="square" lIns="91425" tIns="45700" rIns="91425" bIns="45700" anchor="t" anchorCtr="0">
            <a:noAutofit/>
          </a:bodyPr>
          <a:lstStyle>
            <a:lvl1pPr marL="342900" lvl="0" indent="-257175" algn="l">
              <a:lnSpc>
                <a:spcPct val="90000"/>
              </a:lnSpc>
              <a:spcBef>
                <a:spcPts val="750"/>
              </a:spcBef>
              <a:spcAft>
                <a:spcPts val="0"/>
              </a:spcAft>
              <a:buClr>
                <a:schemeClr val="dk1"/>
              </a:buClr>
              <a:buSzPts val="1800"/>
              <a:buChar char="•"/>
              <a:defRPr/>
            </a:lvl1pPr>
            <a:lvl2pPr marL="685800" lvl="1" indent="-257175" algn="l">
              <a:lnSpc>
                <a:spcPct val="90000"/>
              </a:lnSpc>
              <a:spcBef>
                <a:spcPts val="375"/>
              </a:spcBef>
              <a:spcAft>
                <a:spcPts val="0"/>
              </a:spcAft>
              <a:buClr>
                <a:schemeClr val="dk1"/>
              </a:buClr>
              <a:buSzPts val="1800"/>
              <a:buChar char="•"/>
              <a:defRPr/>
            </a:lvl2pPr>
            <a:lvl3pPr marL="1028700" lvl="2" indent="-257175" algn="l">
              <a:lnSpc>
                <a:spcPct val="90000"/>
              </a:lnSpc>
              <a:spcBef>
                <a:spcPts val="375"/>
              </a:spcBef>
              <a:spcAft>
                <a:spcPts val="0"/>
              </a:spcAft>
              <a:buClr>
                <a:schemeClr val="dk1"/>
              </a:buClr>
              <a:buSzPts val="1800"/>
              <a:buChar char="•"/>
              <a:defRPr/>
            </a:lvl3pPr>
            <a:lvl4pPr marL="1371600" lvl="3" indent="-257175" algn="l">
              <a:lnSpc>
                <a:spcPct val="90000"/>
              </a:lnSpc>
              <a:spcBef>
                <a:spcPts val="375"/>
              </a:spcBef>
              <a:spcAft>
                <a:spcPts val="0"/>
              </a:spcAft>
              <a:buClr>
                <a:schemeClr val="dk1"/>
              </a:buClr>
              <a:buSzPts val="1800"/>
              <a:buChar char="•"/>
              <a:defRPr/>
            </a:lvl4pPr>
            <a:lvl5pPr marL="1714500" lvl="4" indent="-257175" algn="l">
              <a:lnSpc>
                <a:spcPct val="90000"/>
              </a:lnSpc>
              <a:spcBef>
                <a:spcPts val="375"/>
              </a:spcBef>
              <a:spcAft>
                <a:spcPts val="0"/>
              </a:spcAft>
              <a:buClr>
                <a:schemeClr val="dk1"/>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
        <p:nvSpPr>
          <p:cNvPr id="19" name="Google Shape;19;p3"/>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3"/>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3"/>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10711804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28"/>
        <p:cNvGrpSpPr/>
        <p:nvPr/>
      </p:nvGrpSpPr>
      <p:grpSpPr>
        <a:xfrm>
          <a:off x="0" y="0"/>
          <a:ext cx="0" cy="0"/>
          <a:chOff x="0" y="0"/>
          <a:chExt cx="0" cy="0"/>
        </a:xfrm>
      </p:grpSpPr>
      <p:sp>
        <p:nvSpPr>
          <p:cNvPr id="29" name="Google Shape;29;p5"/>
          <p:cNvSpPr txBox="1">
            <a:spLocks noGrp="1"/>
          </p:cNvSpPr>
          <p:nvPr>
            <p:ph type="title"/>
          </p:nvPr>
        </p:nvSpPr>
        <p:spPr>
          <a:xfrm>
            <a:off x="629841" y="273844"/>
            <a:ext cx="7886700" cy="994172"/>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 name="Google Shape;30;p5"/>
          <p:cNvSpPr txBox="1">
            <a:spLocks noGrp="1"/>
          </p:cNvSpPr>
          <p:nvPr>
            <p:ph type="body" idx="1"/>
          </p:nvPr>
        </p:nvSpPr>
        <p:spPr>
          <a:xfrm>
            <a:off x="629842" y="1260872"/>
            <a:ext cx="3868340" cy="617934"/>
          </a:xfrm>
          <a:prstGeom prst="rect">
            <a:avLst/>
          </a:prstGeom>
          <a:noFill/>
          <a:ln>
            <a:noFill/>
          </a:ln>
        </p:spPr>
        <p:txBody>
          <a:bodyPr spcFirstLastPara="1" wrap="square" lIns="91425" tIns="45700" rIns="91425" bIns="45700" anchor="b" anchorCtr="0">
            <a:noAutofit/>
          </a:bodyPr>
          <a:lstStyle>
            <a:lvl1pPr marL="342900" lvl="0" indent="-171450" algn="l">
              <a:lnSpc>
                <a:spcPct val="90000"/>
              </a:lnSpc>
              <a:spcBef>
                <a:spcPts val="750"/>
              </a:spcBef>
              <a:spcAft>
                <a:spcPts val="0"/>
              </a:spcAft>
              <a:buClr>
                <a:schemeClr val="dk1"/>
              </a:buClr>
              <a:buSzPts val="2400"/>
              <a:buNone/>
              <a:defRPr sz="1800" b="1"/>
            </a:lvl1pPr>
            <a:lvl2pPr marL="685800" lvl="1" indent="-171450" algn="l">
              <a:lnSpc>
                <a:spcPct val="90000"/>
              </a:lnSpc>
              <a:spcBef>
                <a:spcPts val="375"/>
              </a:spcBef>
              <a:spcAft>
                <a:spcPts val="0"/>
              </a:spcAft>
              <a:buClr>
                <a:schemeClr val="dk1"/>
              </a:buClr>
              <a:buSzPts val="2000"/>
              <a:buNone/>
              <a:defRPr sz="1500" b="1"/>
            </a:lvl2pPr>
            <a:lvl3pPr marL="1028700" lvl="2" indent="-171450" algn="l">
              <a:lnSpc>
                <a:spcPct val="90000"/>
              </a:lnSpc>
              <a:spcBef>
                <a:spcPts val="375"/>
              </a:spcBef>
              <a:spcAft>
                <a:spcPts val="0"/>
              </a:spcAft>
              <a:buClr>
                <a:schemeClr val="dk1"/>
              </a:buClr>
              <a:buSzPts val="1800"/>
              <a:buNone/>
              <a:defRPr sz="1350" b="1"/>
            </a:lvl3pPr>
            <a:lvl4pPr marL="1371600" lvl="3" indent="-171450" algn="l">
              <a:lnSpc>
                <a:spcPct val="90000"/>
              </a:lnSpc>
              <a:spcBef>
                <a:spcPts val="375"/>
              </a:spcBef>
              <a:spcAft>
                <a:spcPts val="0"/>
              </a:spcAft>
              <a:buClr>
                <a:schemeClr val="dk1"/>
              </a:buClr>
              <a:buSzPts val="1600"/>
              <a:buNone/>
              <a:defRPr sz="1200" b="1"/>
            </a:lvl4pPr>
            <a:lvl5pPr marL="1714500" lvl="4" indent="-171450" algn="l">
              <a:lnSpc>
                <a:spcPct val="90000"/>
              </a:lnSpc>
              <a:spcBef>
                <a:spcPts val="375"/>
              </a:spcBef>
              <a:spcAft>
                <a:spcPts val="0"/>
              </a:spcAft>
              <a:buClr>
                <a:schemeClr val="dk1"/>
              </a:buClr>
              <a:buSzPts val="1600"/>
              <a:buNone/>
              <a:defRPr sz="1200" b="1"/>
            </a:lvl5pPr>
            <a:lvl6pPr marL="2057400" lvl="5" indent="-171450" algn="l">
              <a:lnSpc>
                <a:spcPct val="90000"/>
              </a:lnSpc>
              <a:spcBef>
                <a:spcPts val="375"/>
              </a:spcBef>
              <a:spcAft>
                <a:spcPts val="0"/>
              </a:spcAft>
              <a:buClr>
                <a:schemeClr val="dk1"/>
              </a:buClr>
              <a:buSzPts val="1600"/>
              <a:buNone/>
              <a:defRPr sz="1200" b="1"/>
            </a:lvl6pPr>
            <a:lvl7pPr marL="2400300" lvl="6" indent="-171450" algn="l">
              <a:lnSpc>
                <a:spcPct val="90000"/>
              </a:lnSpc>
              <a:spcBef>
                <a:spcPts val="375"/>
              </a:spcBef>
              <a:spcAft>
                <a:spcPts val="0"/>
              </a:spcAft>
              <a:buClr>
                <a:schemeClr val="dk1"/>
              </a:buClr>
              <a:buSzPts val="1600"/>
              <a:buNone/>
              <a:defRPr sz="1200" b="1"/>
            </a:lvl7pPr>
            <a:lvl8pPr marL="2743200" lvl="7" indent="-171450" algn="l">
              <a:lnSpc>
                <a:spcPct val="90000"/>
              </a:lnSpc>
              <a:spcBef>
                <a:spcPts val="375"/>
              </a:spcBef>
              <a:spcAft>
                <a:spcPts val="0"/>
              </a:spcAft>
              <a:buClr>
                <a:schemeClr val="dk1"/>
              </a:buClr>
              <a:buSzPts val="1600"/>
              <a:buNone/>
              <a:defRPr sz="1200" b="1"/>
            </a:lvl8pPr>
            <a:lvl9pPr marL="3086100" lvl="8" indent="-171450" algn="l">
              <a:lnSpc>
                <a:spcPct val="90000"/>
              </a:lnSpc>
              <a:spcBef>
                <a:spcPts val="375"/>
              </a:spcBef>
              <a:spcAft>
                <a:spcPts val="0"/>
              </a:spcAft>
              <a:buClr>
                <a:schemeClr val="dk1"/>
              </a:buClr>
              <a:buSzPts val="1600"/>
              <a:buNone/>
              <a:defRPr sz="1200" b="1"/>
            </a:lvl9pPr>
          </a:lstStyle>
          <a:p>
            <a:endParaRPr/>
          </a:p>
        </p:txBody>
      </p:sp>
      <p:sp>
        <p:nvSpPr>
          <p:cNvPr id="31" name="Google Shape;31;p5"/>
          <p:cNvSpPr txBox="1">
            <a:spLocks noGrp="1"/>
          </p:cNvSpPr>
          <p:nvPr>
            <p:ph type="body" idx="2"/>
          </p:nvPr>
        </p:nvSpPr>
        <p:spPr>
          <a:xfrm>
            <a:off x="629842" y="1878806"/>
            <a:ext cx="3868340" cy="2763441"/>
          </a:xfrm>
          <a:prstGeom prst="rect">
            <a:avLst/>
          </a:prstGeom>
          <a:noFill/>
          <a:ln>
            <a:noFill/>
          </a:ln>
        </p:spPr>
        <p:txBody>
          <a:bodyPr spcFirstLastPara="1" wrap="square" lIns="91425" tIns="45700" rIns="91425" bIns="45700" anchor="t" anchorCtr="0">
            <a:noAutofit/>
          </a:bodyPr>
          <a:lstStyle>
            <a:lvl1pPr marL="342900" lvl="0" indent="-257175" algn="l">
              <a:lnSpc>
                <a:spcPct val="90000"/>
              </a:lnSpc>
              <a:spcBef>
                <a:spcPts val="750"/>
              </a:spcBef>
              <a:spcAft>
                <a:spcPts val="0"/>
              </a:spcAft>
              <a:buClr>
                <a:schemeClr val="dk1"/>
              </a:buClr>
              <a:buSzPts val="1800"/>
              <a:buChar char="•"/>
              <a:defRPr/>
            </a:lvl1pPr>
            <a:lvl2pPr marL="685800" lvl="1" indent="-257175" algn="l">
              <a:lnSpc>
                <a:spcPct val="90000"/>
              </a:lnSpc>
              <a:spcBef>
                <a:spcPts val="375"/>
              </a:spcBef>
              <a:spcAft>
                <a:spcPts val="0"/>
              </a:spcAft>
              <a:buClr>
                <a:schemeClr val="dk1"/>
              </a:buClr>
              <a:buSzPts val="1800"/>
              <a:buChar char="•"/>
              <a:defRPr/>
            </a:lvl2pPr>
            <a:lvl3pPr marL="1028700" lvl="2" indent="-257175" algn="l">
              <a:lnSpc>
                <a:spcPct val="90000"/>
              </a:lnSpc>
              <a:spcBef>
                <a:spcPts val="375"/>
              </a:spcBef>
              <a:spcAft>
                <a:spcPts val="0"/>
              </a:spcAft>
              <a:buClr>
                <a:schemeClr val="dk1"/>
              </a:buClr>
              <a:buSzPts val="1800"/>
              <a:buChar char="•"/>
              <a:defRPr/>
            </a:lvl3pPr>
            <a:lvl4pPr marL="1371600" lvl="3" indent="-257175" algn="l">
              <a:lnSpc>
                <a:spcPct val="90000"/>
              </a:lnSpc>
              <a:spcBef>
                <a:spcPts val="375"/>
              </a:spcBef>
              <a:spcAft>
                <a:spcPts val="0"/>
              </a:spcAft>
              <a:buClr>
                <a:schemeClr val="dk1"/>
              </a:buClr>
              <a:buSzPts val="1800"/>
              <a:buChar char="•"/>
              <a:defRPr/>
            </a:lvl4pPr>
            <a:lvl5pPr marL="1714500" lvl="4" indent="-257175" algn="l">
              <a:lnSpc>
                <a:spcPct val="90000"/>
              </a:lnSpc>
              <a:spcBef>
                <a:spcPts val="375"/>
              </a:spcBef>
              <a:spcAft>
                <a:spcPts val="0"/>
              </a:spcAft>
              <a:buClr>
                <a:schemeClr val="dk1"/>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
        <p:nvSpPr>
          <p:cNvPr id="32" name="Google Shape;32;p5"/>
          <p:cNvSpPr txBox="1">
            <a:spLocks noGrp="1"/>
          </p:cNvSpPr>
          <p:nvPr>
            <p:ph type="body" idx="3"/>
          </p:nvPr>
        </p:nvSpPr>
        <p:spPr>
          <a:xfrm>
            <a:off x="4629150" y="1260872"/>
            <a:ext cx="3887391" cy="617934"/>
          </a:xfrm>
          <a:prstGeom prst="rect">
            <a:avLst/>
          </a:prstGeom>
          <a:noFill/>
          <a:ln>
            <a:noFill/>
          </a:ln>
        </p:spPr>
        <p:txBody>
          <a:bodyPr spcFirstLastPara="1" wrap="square" lIns="91425" tIns="45700" rIns="91425" bIns="45700" anchor="b" anchorCtr="0">
            <a:noAutofit/>
          </a:bodyPr>
          <a:lstStyle>
            <a:lvl1pPr marL="342900" lvl="0" indent="-171450" algn="l">
              <a:lnSpc>
                <a:spcPct val="90000"/>
              </a:lnSpc>
              <a:spcBef>
                <a:spcPts val="750"/>
              </a:spcBef>
              <a:spcAft>
                <a:spcPts val="0"/>
              </a:spcAft>
              <a:buClr>
                <a:schemeClr val="dk1"/>
              </a:buClr>
              <a:buSzPts val="2400"/>
              <a:buNone/>
              <a:defRPr sz="1800" b="1"/>
            </a:lvl1pPr>
            <a:lvl2pPr marL="685800" lvl="1" indent="-171450" algn="l">
              <a:lnSpc>
                <a:spcPct val="90000"/>
              </a:lnSpc>
              <a:spcBef>
                <a:spcPts val="375"/>
              </a:spcBef>
              <a:spcAft>
                <a:spcPts val="0"/>
              </a:spcAft>
              <a:buClr>
                <a:schemeClr val="dk1"/>
              </a:buClr>
              <a:buSzPts val="2000"/>
              <a:buNone/>
              <a:defRPr sz="1500" b="1"/>
            </a:lvl2pPr>
            <a:lvl3pPr marL="1028700" lvl="2" indent="-171450" algn="l">
              <a:lnSpc>
                <a:spcPct val="90000"/>
              </a:lnSpc>
              <a:spcBef>
                <a:spcPts val="375"/>
              </a:spcBef>
              <a:spcAft>
                <a:spcPts val="0"/>
              </a:spcAft>
              <a:buClr>
                <a:schemeClr val="dk1"/>
              </a:buClr>
              <a:buSzPts val="1800"/>
              <a:buNone/>
              <a:defRPr sz="1350" b="1"/>
            </a:lvl3pPr>
            <a:lvl4pPr marL="1371600" lvl="3" indent="-171450" algn="l">
              <a:lnSpc>
                <a:spcPct val="90000"/>
              </a:lnSpc>
              <a:spcBef>
                <a:spcPts val="375"/>
              </a:spcBef>
              <a:spcAft>
                <a:spcPts val="0"/>
              </a:spcAft>
              <a:buClr>
                <a:schemeClr val="dk1"/>
              </a:buClr>
              <a:buSzPts val="1600"/>
              <a:buNone/>
              <a:defRPr sz="1200" b="1"/>
            </a:lvl4pPr>
            <a:lvl5pPr marL="1714500" lvl="4" indent="-171450" algn="l">
              <a:lnSpc>
                <a:spcPct val="90000"/>
              </a:lnSpc>
              <a:spcBef>
                <a:spcPts val="375"/>
              </a:spcBef>
              <a:spcAft>
                <a:spcPts val="0"/>
              </a:spcAft>
              <a:buClr>
                <a:schemeClr val="dk1"/>
              </a:buClr>
              <a:buSzPts val="1600"/>
              <a:buNone/>
              <a:defRPr sz="1200" b="1"/>
            </a:lvl5pPr>
            <a:lvl6pPr marL="2057400" lvl="5" indent="-171450" algn="l">
              <a:lnSpc>
                <a:spcPct val="90000"/>
              </a:lnSpc>
              <a:spcBef>
                <a:spcPts val="375"/>
              </a:spcBef>
              <a:spcAft>
                <a:spcPts val="0"/>
              </a:spcAft>
              <a:buClr>
                <a:schemeClr val="dk1"/>
              </a:buClr>
              <a:buSzPts val="1600"/>
              <a:buNone/>
              <a:defRPr sz="1200" b="1"/>
            </a:lvl6pPr>
            <a:lvl7pPr marL="2400300" lvl="6" indent="-171450" algn="l">
              <a:lnSpc>
                <a:spcPct val="90000"/>
              </a:lnSpc>
              <a:spcBef>
                <a:spcPts val="375"/>
              </a:spcBef>
              <a:spcAft>
                <a:spcPts val="0"/>
              </a:spcAft>
              <a:buClr>
                <a:schemeClr val="dk1"/>
              </a:buClr>
              <a:buSzPts val="1600"/>
              <a:buNone/>
              <a:defRPr sz="1200" b="1"/>
            </a:lvl7pPr>
            <a:lvl8pPr marL="2743200" lvl="7" indent="-171450" algn="l">
              <a:lnSpc>
                <a:spcPct val="90000"/>
              </a:lnSpc>
              <a:spcBef>
                <a:spcPts val="375"/>
              </a:spcBef>
              <a:spcAft>
                <a:spcPts val="0"/>
              </a:spcAft>
              <a:buClr>
                <a:schemeClr val="dk1"/>
              </a:buClr>
              <a:buSzPts val="1600"/>
              <a:buNone/>
              <a:defRPr sz="1200" b="1"/>
            </a:lvl8pPr>
            <a:lvl9pPr marL="3086100" lvl="8" indent="-171450" algn="l">
              <a:lnSpc>
                <a:spcPct val="90000"/>
              </a:lnSpc>
              <a:spcBef>
                <a:spcPts val="375"/>
              </a:spcBef>
              <a:spcAft>
                <a:spcPts val="0"/>
              </a:spcAft>
              <a:buClr>
                <a:schemeClr val="dk1"/>
              </a:buClr>
              <a:buSzPts val="1600"/>
              <a:buNone/>
              <a:defRPr sz="1200" b="1"/>
            </a:lvl9pPr>
          </a:lstStyle>
          <a:p>
            <a:endParaRPr/>
          </a:p>
        </p:txBody>
      </p:sp>
      <p:sp>
        <p:nvSpPr>
          <p:cNvPr id="33" name="Google Shape;33;p5"/>
          <p:cNvSpPr txBox="1">
            <a:spLocks noGrp="1"/>
          </p:cNvSpPr>
          <p:nvPr>
            <p:ph type="body" idx="4"/>
          </p:nvPr>
        </p:nvSpPr>
        <p:spPr>
          <a:xfrm>
            <a:off x="4629150" y="1878806"/>
            <a:ext cx="3887391" cy="2763441"/>
          </a:xfrm>
          <a:prstGeom prst="rect">
            <a:avLst/>
          </a:prstGeom>
          <a:noFill/>
          <a:ln>
            <a:noFill/>
          </a:ln>
        </p:spPr>
        <p:txBody>
          <a:bodyPr spcFirstLastPara="1" wrap="square" lIns="91425" tIns="45700" rIns="91425" bIns="45700" anchor="t" anchorCtr="0">
            <a:noAutofit/>
          </a:bodyPr>
          <a:lstStyle>
            <a:lvl1pPr marL="342900" lvl="0" indent="-257175" algn="l">
              <a:lnSpc>
                <a:spcPct val="90000"/>
              </a:lnSpc>
              <a:spcBef>
                <a:spcPts val="750"/>
              </a:spcBef>
              <a:spcAft>
                <a:spcPts val="0"/>
              </a:spcAft>
              <a:buClr>
                <a:schemeClr val="dk1"/>
              </a:buClr>
              <a:buSzPts val="1800"/>
              <a:buChar char="•"/>
              <a:defRPr/>
            </a:lvl1pPr>
            <a:lvl2pPr marL="685800" lvl="1" indent="-257175" algn="l">
              <a:lnSpc>
                <a:spcPct val="90000"/>
              </a:lnSpc>
              <a:spcBef>
                <a:spcPts val="375"/>
              </a:spcBef>
              <a:spcAft>
                <a:spcPts val="0"/>
              </a:spcAft>
              <a:buClr>
                <a:schemeClr val="dk1"/>
              </a:buClr>
              <a:buSzPts val="1800"/>
              <a:buChar char="•"/>
              <a:defRPr/>
            </a:lvl2pPr>
            <a:lvl3pPr marL="1028700" lvl="2" indent="-257175" algn="l">
              <a:lnSpc>
                <a:spcPct val="90000"/>
              </a:lnSpc>
              <a:spcBef>
                <a:spcPts val="375"/>
              </a:spcBef>
              <a:spcAft>
                <a:spcPts val="0"/>
              </a:spcAft>
              <a:buClr>
                <a:schemeClr val="dk1"/>
              </a:buClr>
              <a:buSzPts val="1800"/>
              <a:buChar char="•"/>
              <a:defRPr/>
            </a:lvl3pPr>
            <a:lvl4pPr marL="1371600" lvl="3" indent="-257175" algn="l">
              <a:lnSpc>
                <a:spcPct val="90000"/>
              </a:lnSpc>
              <a:spcBef>
                <a:spcPts val="375"/>
              </a:spcBef>
              <a:spcAft>
                <a:spcPts val="0"/>
              </a:spcAft>
              <a:buClr>
                <a:schemeClr val="dk1"/>
              </a:buClr>
              <a:buSzPts val="1800"/>
              <a:buChar char="•"/>
              <a:defRPr/>
            </a:lvl4pPr>
            <a:lvl5pPr marL="1714500" lvl="4" indent="-257175" algn="l">
              <a:lnSpc>
                <a:spcPct val="90000"/>
              </a:lnSpc>
              <a:spcBef>
                <a:spcPts val="375"/>
              </a:spcBef>
              <a:spcAft>
                <a:spcPts val="0"/>
              </a:spcAft>
              <a:buClr>
                <a:schemeClr val="dk1"/>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
        <p:nvSpPr>
          <p:cNvPr id="34" name="Google Shape;34;p5"/>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5"/>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5"/>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19199337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_Blank" type="blank">
  <p:cSld name="1_Blank">
    <p:spTree>
      <p:nvGrpSpPr>
        <p:cNvPr id="1" name="Shape 37"/>
        <p:cNvGrpSpPr/>
        <p:nvPr/>
      </p:nvGrpSpPr>
      <p:grpSpPr>
        <a:xfrm>
          <a:off x="0" y="0"/>
          <a:ext cx="0" cy="0"/>
          <a:chOff x="0" y="0"/>
          <a:chExt cx="0" cy="0"/>
        </a:xfrm>
      </p:grpSpPr>
      <p:sp>
        <p:nvSpPr>
          <p:cNvPr id="38" name="Google Shape;38;p6"/>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6"/>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6"/>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GB" smtClean="0"/>
              <a:pPr/>
              <a:t>‹#›</a:t>
            </a:fld>
            <a:endParaRPr lang="en-GB"/>
          </a:p>
        </p:txBody>
      </p:sp>
      <p:pic>
        <p:nvPicPr>
          <p:cNvPr id="41" name="Google Shape;41;p6"/>
          <p:cNvPicPr preferRelativeResize="0"/>
          <p:nvPr/>
        </p:nvPicPr>
        <p:blipFill rotWithShape="1">
          <a:blip r:embed="rId2">
            <a:alphaModFix/>
          </a:blip>
          <a:srcRect/>
          <a:stretch/>
        </p:blipFill>
        <p:spPr>
          <a:xfrm>
            <a:off x="-2" y="624555"/>
            <a:ext cx="9144000" cy="4518946"/>
          </a:xfrm>
          <a:prstGeom prst="rect">
            <a:avLst/>
          </a:prstGeom>
          <a:noFill/>
          <a:ln>
            <a:noFill/>
          </a:ln>
        </p:spPr>
      </p:pic>
    </p:spTree>
    <p:extLst>
      <p:ext uri="{BB962C8B-B14F-4D97-AF65-F5344CB8AC3E}">
        <p14:creationId xmlns:p14="http://schemas.microsoft.com/office/powerpoint/2010/main" val="15571945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42"/>
        <p:cNvGrpSpPr/>
        <p:nvPr/>
      </p:nvGrpSpPr>
      <p:grpSpPr>
        <a:xfrm>
          <a:off x="0" y="0"/>
          <a:ext cx="0" cy="0"/>
          <a:chOff x="0" y="0"/>
          <a:chExt cx="0" cy="0"/>
        </a:xfrm>
      </p:grpSpPr>
      <p:sp>
        <p:nvSpPr>
          <p:cNvPr id="43" name="Google Shape;43;p7"/>
          <p:cNvSpPr txBox="1">
            <a:spLocks noGrp="1"/>
          </p:cNvSpPr>
          <p:nvPr>
            <p:ph type="title"/>
          </p:nvPr>
        </p:nvSpPr>
        <p:spPr>
          <a:xfrm>
            <a:off x="623888" y="1282304"/>
            <a:ext cx="7886700" cy="2139553"/>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6000"/>
              <a:buFont typeface="Arial"/>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4" name="Google Shape;44;p7"/>
          <p:cNvSpPr txBox="1">
            <a:spLocks noGrp="1"/>
          </p:cNvSpPr>
          <p:nvPr>
            <p:ph type="body" idx="1"/>
          </p:nvPr>
        </p:nvSpPr>
        <p:spPr>
          <a:xfrm>
            <a:off x="623888" y="3442098"/>
            <a:ext cx="7886700" cy="1125140"/>
          </a:xfrm>
          <a:prstGeom prst="rect">
            <a:avLst/>
          </a:prstGeom>
          <a:noFill/>
          <a:ln>
            <a:noFill/>
          </a:ln>
        </p:spPr>
        <p:txBody>
          <a:bodyPr spcFirstLastPara="1" wrap="square" lIns="91425" tIns="45700" rIns="91425" bIns="45700" anchor="t" anchorCtr="0">
            <a:noAutofit/>
          </a:bodyPr>
          <a:lstStyle>
            <a:lvl1pPr marL="342900" lvl="0" indent="-171450" algn="l">
              <a:lnSpc>
                <a:spcPct val="90000"/>
              </a:lnSpc>
              <a:spcBef>
                <a:spcPts val="750"/>
              </a:spcBef>
              <a:spcAft>
                <a:spcPts val="0"/>
              </a:spcAft>
              <a:buClr>
                <a:srgbClr val="888888"/>
              </a:buClr>
              <a:buSzPts val="2400"/>
              <a:buNone/>
              <a:defRPr sz="1800">
                <a:solidFill>
                  <a:srgbClr val="888888"/>
                </a:solidFill>
              </a:defRPr>
            </a:lvl1pPr>
            <a:lvl2pPr marL="685800" lvl="1" indent="-171450" algn="l">
              <a:lnSpc>
                <a:spcPct val="90000"/>
              </a:lnSpc>
              <a:spcBef>
                <a:spcPts val="375"/>
              </a:spcBef>
              <a:spcAft>
                <a:spcPts val="0"/>
              </a:spcAft>
              <a:buClr>
                <a:srgbClr val="888888"/>
              </a:buClr>
              <a:buSzPts val="2000"/>
              <a:buNone/>
              <a:defRPr sz="1500">
                <a:solidFill>
                  <a:srgbClr val="888888"/>
                </a:solidFill>
              </a:defRPr>
            </a:lvl2pPr>
            <a:lvl3pPr marL="1028700" lvl="2" indent="-171450" algn="l">
              <a:lnSpc>
                <a:spcPct val="90000"/>
              </a:lnSpc>
              <a:spcBef>
                <a:spcPts val="375"/>
              </a:spcBef>
              <a:spcAft>
                <a:spcPts val="0"/>
              </a:spcAft>
              <a:buClr>
                <a:srgbClr val="888888"/>
              </a:buClr>
              <a:buSzPts val="1800"/>
              <a:buNone/>
              <a:defRPr sz="1350">
                <a:solidFill>
                  <a:srgbClr val="888888"/>
                </a:solidFill>
              </a:defRPr>
            </a:lvl3pPr>
            <a:lvl4pPr marL="1371600" lvl="3" indent="-171450" algn="l">
              <a:lnSpc>
                <a:spcPct val="90000"/>
              </a:lnSpc>
              <a:spcBef>
                <a:spcPts val="375"/>
              </a:spcBef>
              <a:spcAft>
                <a:spcPts val="0"/>
              </a:spcAft>
              <a:buClr>
                <a:srgbClr val="888888"/>
              </a:buClr>
              <a:buSzPts val="1600"/>
              <a:buNone/>
              <a:defRPr sz="1200">
                <a:solidFill>
                  <a:srgbClr val="888888"/>
                </a:solidFill>
              </a:defRPr>
            </a:lvl4pPr>
            <a:lvl5pPr marL="1714500" lvl="4" indent="-171450" algn="l">
              <a:lnSpc>
                <a:spcPct val="90000"/>
              </a:lnSpc>
              <a:spcBef>
                <a:spcPts val="375"/>
              </a:spcBef>
              <a:spcAft>
                <a:spcPts val="0"/>
              </a:spcAft>
              <a:buClr>
                <a:srgbClr val="888888"/>
              </a:buClr>
              <a:buSzPts val="1600"/>
              <a:buNone/>
              <a:defRPr sz="1200">
                <a:solidFill>
                  <a:srgbClr val="888888"/>
                </a:solidFill>
              </a:defRPr>
            </a:lvl5pPr>
            <a:lvl6pPr marL="2057400" lvl="5" indent="-171450" algn="l">
              <a:lnSpc>
                <a:spcPct val="90000"/>
              </a:lnSpc>
              <a:spcBef>
                <a:spcPts val="375"/>
              </a:spcBef>
              <a:spcAft>
                <a:spcPts val="0"/>
              </a:spcAft>
              <a:buClr>
                <a:srgbClr val="888888"/>
              </a:buClr>
              <a:buSzPts val="1600"/>
              <a:buNone/>
              <a:defRPr sz="1200">
                <a:solidFill>
                  <a:srgbClr val="888888"/>
                </a:solidFill>
              </a:defRPr>
            </a:lvl6pPr>
            <a:lvl7pPr marL="2400300" lvl="6" indent="-171450" algn="l">
              <a:lnSpc>
                <a:spcPct val="90000"/>
              </a:lnSpc>
              <a:spcBef>
                <a:spcPts val="375"/>
              </a:spcBef>
              <a:spcAft>
                <a:spcPts val="0"/>
              </a:spcAft>
              <a:buClr>
                <a:srgbClr val="888888"/>
              </a:buClr>
              <a:buSzPts val="1600"/>
              <a:buNone/>
              <a:defRPr sz="1200">
                <a:solidFill>
                  <a:srgbClr val="888888"/>
                </a:solidFill>
              </a:defRPr>
            </a:lvl7pPr>
            <a:lvl8pPr marL="2743200" lvl="7" indent="-171450" algn="l">
              <a:lnSpc>
                <a:spcPct val="90000"/>
              </a:lnSpc>
              <a:spcBef>
                <a:spcPts val="375"/>
              </a:spcBef>
              <a:spcAft>
                <a:spcPts val="0"/>
              </a:spcAft>
              <a:buClr>
                <a:srgbClr val="888888"/>
              </a:buClr>
              <a:buSzPts val="1600"/>
              <a:buNone/>
              <a:defRPr sz="1200">
                <a:solidFill>
                  <a:srgbClr val="888888"/>
                </a:solidFill>
              </a:defRPr>
            </a:lvl8pPr>
            <a:lvl9pPr marL="3086100" lvl="8" indent="-171450" algn="l">
              <a:lnSpc>
                <a:spcPct val="90000"/>
              </a:lnSpc>
              <a:spcBef>
                <a:spcPts val="375"/>
              </a:spcBef>
              <a:spcAft>
                <a:spcPts val="0"/>
              </a:spcAft>
              <a:buClr>
                <a:srgbClr val="888888"/>
              </a:buClr>
              <a:buSzPts val="1600"/>
              <a:buNone/>
              <a:defRPr sz="1200">
                <a:solidFill>
                  <a:srgbClr val="888888"/>
                </a:solidFill>
              </a:defRPr>
            </a:lvl9pPr>
          </a:lstStyle>
          <a:p>
            <a:endParaRPr/>
          </a:p>
        </p:txBody>
      </p:sp>
      <p:sp>
        <p:nvSpPr>
          <p:cNvPr id="45" name="Google Shape;45;p7"/>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 name="Google Shape;46;p7"/>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7"/>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42864081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48"/>
        <p:cNvGrpSpPr/>
        <p:nvPr/>
      </p:nvGrpSpPr>
      <p:grpSpPr>
        <a:xfrm>
          <a:off x="0" y="0"/>
          <a:ext cx="0" cy="0"/>
          <a:chOff x="0" y="0"/>
          <a:chExt cx="0" cy="0"/>
        </a:xfrm>
      </p:grpSpPr>
      <p:sp>
        <p:nvSpPr>
          <p:cNvPr id="49" name="Google Shape;49;p8"/>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0" name="Google Shape;50;p8"/>
          <p:cNvSpPr txBox="1">
            <a:spLocks noGrp="1"/>
          </p:cNvSpPr>
          <p:nvPr>
            <p:ph type="body" idx="1"/>
          </p:nvPr>
        </p:nvSpPr>
        <p:spPr>
          <a:xfrm>
            <a:off x="628650" y="1369219"/>
            <a:ext cx="3886200" cy="3263504"/>
          </a:xfrm>
          <a:prstGeom prst="rect">
            <a:avLst/>
          </a:prstGeom>
          <a:noFill/>
          <a:ln>
            <a:noFill/>
          </a:ln>
        </p:spPr>
        <p:txBody>
          <a:bodyPr spcFirstLastPara="1" wrap="square" lIns="91425" tIns="45700" rIns="91425" bIns="45700" anchor="t" anchorCtr="0">
            <a:noAutofit/>
          </a:bodyPr>
          <a:lstStyle>
            <a:lvl1pPr marL="342900" lvl="0" indent="-257175" algn="l">
              <a:lnSpc>
                <a:spcPct val="90000"/>
              </a:lnSpc>
              <a:spcBef>
                <a:spcPts val="750"/>
              </a:spcBef>
              <a:spcAft>
                <a:spcPts val="0"/>
              </a:spcAft>
              <a:buClr>
                <a:schemeClr val="dk1"/>
              </a:buClr>
              <a:buSzPts val="1800"/>
              <a:buChar char="•"/>
              <a:defRPr/>
            </a:lvl1pPr>
            <a:lvl2pPr marL="685800" lvl="1" indent="-257175" algn="l">
              <a:lnSpc>
                <a:spcPct val="90000"/>
              </a:lnSpc>
              <a:spcBef>
                <a:spcPts val="375"/>
              </a:spcBef>
              <a:spcAft>
                <a:spcPts val="0"/>
              </a:spcAft>
              <a:buClr>
                <a:schemeClr val="dk1"/>
              </a:buClr>
              <a:buSzPts val="1800"/>
              <a:buChar char="•"/>
              <a:defRPr/>
            </a:lvl2pPr>
            <a:lvl3pPr marL="1028700" lvl="2" indent="-257175" algn="l">
              <a:lnSpc>
                <a:spcPct val="90000"/>
              </a:lnSpc>
              <a:spcBef>
                <a:spcPts val="375"/>
              </a:spcBef>
              <a:spcAft>
                <a:spcPts val="0"/>
              </a:spcAft>
              <a:buClr>
                <a:schemeClr val="dk1"/>
              </a:buClr>
              <a:buSzPts val="1800"/>
              <a:buChar char="•"/>
              <a:defRPr/>
            </a:lvl3pPr>
            <a:lvl4pPr marL="1371600" lvl="3" indent="-257175" algn="l">
              <a:lnSpc>
                <a:spcPct val="90000"/>
              </a:lnSpc>
              <a:spcBef>
                <a:spcPts val="375"/>
              </a:spcBef>
              <a:spcAft>
                <a:spcPts val="0"/>
              </a:spcAft>
              <a:buClr>
                <a:schemeClr val="dk1"/>
              </a:buClr>
              <a:buSzPts val="1800"/>
              <a:buChar char="•"/>
              <a:defRPr/>
            </a:lvl4pPr>
            <a:lvl5pPr marL="1714500" lvl="4" indent="-257175" algn="l">
              <a:lnSpc>
                <a:spcPct val="90000"/>
              </a:lnSpc>
              <a:spcBef>
                <a:spcPts val="375"/>
              </a:spcBef>
              <a:spcAft>
                <a:spcPts val="0"/>
              </a:spcAft>
              <a:buClr>
                <a:schemeClr val="dk1"/>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
        <p:nvSpPr>
          <p:cNvPr id="51" name="Google Shape;51;p8"/>
          <p:cNvSpPr txBox="1">
            <a:spLocks noGrp="1"/>
          </p:cNvSpPr>
          <p:nvPr>
            <p:ph type="body" idx="2"/>
          </p:nvPr>
        </p:nvSpPr>
        <p:spPr>
          <a:xfrm>
            <a:off x="4629150" y="1369219"/>
            <a:ext cx="3886200" cy="3263504"/>
          </a:xfrm>
          <a:prstGeom prst="rect">
            <a:avLst/>
          </a:prstGeom>
          <a:noFill/>
          <a:ln>
            <a:noFill/>
          </a:ln>
        </p:spPr>
        <p:txBody>
          <a:bodyPr spcFirstLastPara="1" wrap="square" lIns="91425" tIns="45700" rIns="91425" bIns="45700" anchor="t" anchorCtr="0">
            <a:noAutofit/>
          </a:bodyPr>
          <a:lstStyle>
            <a:lvl1pPr marL="342900" lvl="0" indent="-257175" algn="l">
              <a:lnSpc>
                <a:spcPct val="90000"/>
              </a:lnSpc>
              <a:spcBef>
                <a:spcPts val="750"/>
              </a:spcBef>
              <a:spcAft>
                <a:spcPts val="0"/>
              </a:spcAft>
              <a:buClr>
                <a:schemeClr val="dk1"/>
              </a:buClr>
              <a:buSzPts val="1800"/>
              <a:buChar char="•"/>
              <a:defRPr/>
            </a:lvl1pPr>
            <a:lvl2pPr marL="685800" lvl="1" indent="-257175" algn="l">
              <a:lnSpc>
                <a:spcPct val="90000"/>
              </a:lnSpc>
              <a:spcBef>
                <a:spcPts val="375"/>
              </a:spcBef>
              <a:spcAft>
                <a:spcPts val="0"/>
              </a:spcAft>
              <a:buClr>
                <a:schemeClr val="dk1"/>
              </a:buClr>
              <a:buSzPts val="1800"/>
              <a:buChar char="•"/>
              <a:defRPr/>
            </a:lvl2pPr>
            <a:lvl3pPr marL="1028700" lvl="2" indent="-257175" algn="l">
              <a:lnSpc>
                <a:spcPct val="90000"/>
              </a:lnSpc>
              <a:spcBef>
                <a:spcPts val="375"/>
              </a:spcBef>
              <a:spcAft>
                <a:spcPts val="0"/>
              </a:spcAft>
              <a:buClr>
                <a:schemeClr val="dk1"/>
              </a:buClr>
              <a:buSzPts val="1800"/>
              <a:buChar char="•"/>
              <a:defRPr/>
            </a:lvl3pPr>
            <a:lvl4pPr marL="1371600" lvl="3" indent="-257175" algn="l">
              <a:lnSpc>
                <a:spcPct val="90000"/>
              </a:lnSpc>
              <a:spcBef>
                <a:spcPts val="375"/>
              </a:spcBef>
              <a:spcAft>
                <a:spcPts val="0"/>
              </a:spcAft>
              <a:buClr>
                <a:schemeClr val="dk1"/>
              </a:buClr>
              <a:buSzPts val="1800"/>
              <a:buChar char="•"/>
              <a:defRPr/>
            </a:lvl4pPr>
            <a:lvl5pPr marL="1714500" lvl="4" indent="-257175" algn="l">
              <a:lnSpc>
                <a:spcPct val="90000"/>
              </a:lnSpc>
              <a:spcBef>
                <a:spcPts val="375"/>
              </a:spcBef>
              <a:spcAft>
                <a:spcPts val="0"/>
              </a:spcAft>
              <a:buClr>
                <a:schemeClr val="dk1"/>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
        <p:nvSpPr>
          <p:cNvPr id="52" name="Google Shape;52;p8"/>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8"/>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8"/>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20970790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55"/>
        <p:cNvGrpSpPr/>
        <p:nvPr/>
      </p:nvGrpSpPr>
      <p:grpSpPr>
        <a:xfrm>
          <a:off x="0" y="0"/>
          <a:ext cx="0" cy="0"/>
          <a:chOff x="0" y="0"/>
          <a:chExt cx="0" cy="0"/>
        </a:xfrm>
      </p:grpSpPr>
      <p:sp>
        <p:nvSpPr>
          <p:cNvPr id="56" name="Google Shape;56;p9"/>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9"/>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9"/>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31312762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59"/>
        <p:cNvGrpSpPr/>
        <p:nvPr/>
      </p:nvGrpSpPr>
      <p:grpSpPr>
        <a:xfrm>
          <a:off x="0" y="0"/>
          <a:ext cx="0" cy="0"/>
          <a:chOff x="0" y="0"/>
          <a:chExt cx="0" cy="0"/>
        </a:xfrm>
      </p:grpSpPr>
      <p:sp>
        <p:nvSpPr>
          <p:cNvPr id="60" name="Google Shape;60;p10"/>
          <p:cNvSpPr txBox="1">
            <a:spLocks noGrp="1"/>
          </p:cNvSpPr>
          <p:nvPr>
            <p:ph type="title"/>
          </p:nvPr>
        </p:nvSpPr>
        <p:spPr>
          <a:xfrm>
            <a:off x="629841" y="342900"/>
            <a:ext cx="2949178" cy="120015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Arial"/>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1" name="Google Shape;61;p10"/>
          <p:cNvSpPr txBox="1">
            <a:spLocks noGrp="1"/>
          </p:cNvSpPr>
          <p:nvPr>
            <p:ph type="body" idx="1"/>
          </p:nvPr>
        </p:nvSpPr>
        <p:spPr>
          <a:xfrm>
            <a:off x="3887391" y="740569"/>
            <a:ext cx="4629150" cy="3655219"/>
          </a:xfrm>
          <a:prstGeom prst="rect">
            <a:avLst/>
          </a:prstGeom>
          <a:noFill/>
          <a:ln>
            <a:noFill/>
          </a:ln>
        </p:spPr>
        <p:txBody>
          <a:bodyPr spcFirstLastPara="1" wrap="square" lIns="91425" tIns="45700" rIns="91425" bIns="45700" anchor="t" anchorCtr="0">
            <a:noAutofit/>
          </a:bodyPr>
          <a:lstStyle>
            <a:lvl1pPr marL="342900" lvl="0" indent="-323850" algn="l">
              <a:lnSpc>
                <a:spcPct val="90000"/>
              </a:lnSpc>
              <a:spcBef>
                <a:spcPts val="750"/>
              </a:spcBef>
              <a:spcAft>
                <a:spcPts val="0"/>
              </a:spcAft>
              <a:buClr>
                <a:schemeClr val="dk1"/>
              </a:buClr>
              <a:buSzPts val="3200"/>
              <a:buChar char="•"/>
              <a:defRPr sz="2400"/>
            </a:lvl1pPr>
            <a:lvl2pPr marL="685800" lvl="1" indent="-304800" algn="l">
              <a:lnSpc>
                <a:spcPct val="90000"/>
              </a:lnSpc>
              <a:spcBef>
                <a:spcPts val="375"/>
              </a:spcBef>
              <a:spcAft>
                <a:spcPts val="0"/>
              </a:spcAft>
              <a:buClr>
                <a:schemeClr val="dk1"/>
              </a:buClr>
              <a:buSzPts val="2800"/>
              <a:buChar char="•"/>
              <a:defRPr sz="2100"/>
            </a:lvl2pPr>
            <a:lvl3pPr marL="1028700" lvl="2" indent="-285750" algn="l">
              <a:lnSpc>
                <a:spcPct val="90000"/>
              </a:lnSpc>
              <a:spcBef>
                <a:spcPts val="375"/>
              </a:spcBef>
              <a:spcAft>
                <a:spcPts val="0"/>
              </a:spcAft>
              <a:buClr>
                <a:schemeClr val="dk1"/>
              </a:buClr>
              <a:buSzPts val="2400"/>
              <a:buChar char="•"/>
              <a:defRPr sz="1800"/>
            </a:lvl3pPr>
            <a:lvl4pPr marL="1371600" lvl="3" indent="-266700" algn="l">
              <a:lnSpc>
                <a:spcPct val="90000"/>
              </a:lnSpc>
              <a:spcBef>
                <a:spcPts val="375"/>
              </a:spcBef>
              <a:spcAft>
                <a:spcPts val="0"/>
              </a:spcAft>
              <a:buClr>
                <a:schemeClr val="dk1"/>
              </a:buClr>
              <a:buSzPts val="2000"/>
              <a:buChar char="•"/>
              <a:defRPr sz="1500"/>
            </a:lvl4pPr>
            <a:lvl5pPr marL="1714500" lvl="4" indent="-266700" algn="l">
              <a:lnSpc>
                <a:spcPct val="90000"/>
              </a:lnSpc>
              <a:spcBef>
                <a:spcPts val="375"/>
              </a:spcBef>
              <a:spcAft>
                <a:spcPts val="0"/>
              </a:spcAft>
              <a:buClr>
                <a:schemeClr val="dk1"/>
              </a:buClr>
              <a:buSzPts val="2000"/>
              <a:buChar char="•"/>
              <a:defRPr sz="1500"/>
            </a:lvl5pPr>
            <a:lvl6pPr marL="2057400" lvl="5" indent="-266700" algn="l">
              <a:lnSpc>
                <a:spcPct val="90000"/>
              </a:lnSpc>
              <a:spcBef>
                <a:spcPts val="375"/>
              </a:spcBef>
              <a:spcAft>
                <a:spcPts val="0"/>
              </a:spcAft>
              <a:buClr>
                <a:schemeClr val="dk1"/>
              </a:buClr>
              <a:buSzPts val="2000"/>
              <a:buChar char="•"/>
              <a:defRPr sz="1500"/>
            </a:lvl6pPr>
            <a:lvl7pPr marL="2400300" lvl="6" indent="-266700" algn="l">
              <a:lnSpc>
                <a:spcPct val="90000"/>
              </a:lnSpc>
              <a:spcBef>
                <a:spcPts val="375"/>
              </a:spcBef>
              <a:spcAft>
                <a:spcPts val="0"/>
              </a:spcAft>
              <a:buClr>
                <a:schemeClr val="dk1"/>
              </a:buClr>
              <a:buSzPts val="2000"/>
              <a:buChar char="•"/>
              <a:defRPr sz="1500"/>
            </a:lvl7pPr>
            <a:lvl8pPr marL="2743200" lvl="7" indent="-266700" algn="l">
              <a:lnSpc>
                <a:spcPct val="90000"/>
              </a:lnSpc>
              <a:spcBef>
                <a:spcPts val="375"/>
              </a:spcBef>
              <a:spcAft>
                <a:spcPts val="0"/>
              </a:spcAft>
              <a:buClr>
                <a:schemeClr val="dk1"/>
              </a:buClr>
              <a:buSzPts val="2000"/>
              <a:buChar char="•"/>
              <a:defRPr sz="1500"/>
            </a:lvl8pPr>
            <a:lvl9pPr marL="3086100" lvl="8" indent="-266700" algn="l">
              <a:lnSpc>
                <a:spcPct val="90000"/>
              </a:lnSpc>
              <a:spcBef>
                <a:spcPts val="375"/>
              </a:spcBef>
              <a:spcAft>
                <a:spcPts val="0"/>
              </a:spcAft>
              <a:buClr>
                <a:schemeClr val="dk1"/>
              </a:buClr>
              <a:buSzPts val="2000"/>
              <a:buChar char="•"/>
              <a:defRPr sz="1500"/>
            </a:lvl9pPr>
          </a:lstStyle>
          <a:p>
            <a:endParaRPr/>
          </a:p>
        </p:txBody>
      </p:sp>
      <p:sp>
        <p:nvSpPr>
          <p:cNvPr id="62" name="Google Shape;62;p10"/>
          <p:cNvSpPr txBox="1">
            <a:spLocks noGrp="1"/>
          </p:cNvSpPr>
          <p:nvPr>
            <p:ph type="body" idx="2"/>
          </p:nvPr>
        </p:nvSpPr>
        <p:spPr>
          <a:xfrm>
            <a:off x="629841" y="1543050"/>
            <a:ext cx="2949178" cy="2858691"/>
          </a:xfrm>
          <a:prstGeom prst="rect">
            <a:avLst/>
          </a:prstGeom>
          <a:noFill/>
          <a:ln>
            <a:noFill/>
          </a:ln>
        </p:spPr>
        <p:txBody>
          <a:bodyPr spcFirstLastPara="1" wrap="square" lIns="91425" tIns="45700" rIns="91425" bIns="45700" anchor="t" anchorCtr="0">
            <a:noAutofit/>
          </a:bodyPr>
          <a:lstStyle>
            <a:lvl1pPr marL="342900" lvl="0" indent="-171450" algn="l">
              <a:lnSpc>
                <a:spcPct val="90000"/>
              </a:lnSpc>
              <a:spcBef>
                <a:spcPts val="750"/>
              </a:spcBef>
              <a:spcAft>
                <a:spcPts val="0"/>
              </a:spcAft>
              <a:buClr>
                <a:schemeClr val="dk1"/>
              </a:buClr>
              <a:buSzPts val="1600"/>
              <a:buNone/>
              <a:defRPr sz="1200"/>
            </a:lvl1pPr>
            <a:lvl2pPr marL="685800" lvl="1" indent="-171450" algn="l">
              <a:lnSpc>
                <a:spcPct val="90000"/>
              </a:lnSpc>
              <a:spcBef>
                <a:spcPts val="375"/>
              </a:spcBef>
              <a:spcAft>
                <a:spcPts val="0"/>
              </a:spcAft>
              <a:buClr>
                <a:schemeClr val="dk1"/>
              </a:buClr>
              <a:buSzPts val="1400"/>
              <a:buNone/>
              <a:defRPr sz="1050"/>
            </a:lvl2pPr>
            <a:lvl3pPr marL="1028700" lvl="2" indent="-171450" algn="l">
              <a:lnSpc>
                <a:spcPct val="90000"/>
              </a:lnSpc>
              <a:spcBef>
                <a:spcPts val="375"/>
              </a:spcBef>
              <a:spcAft>
                <a:spcPts val="0"/>
              </a:spcAft>
              <a:buClr>
                <a:schemeClr val="dk1"/>
              </a:buClr>
              <a:buSzPts val="1200"/>
              <a:buNone/>
              <a:defRPr sz="900"/>
            </a:lvl3pPr>
            <a:lvl4pPr marL="1371600" lvl="3" indent="-171450" algn="l">
              <a:lnSpc>
                <a:spcPct val="90000"/>
              </a:lnSpc>
              <a:spcBef>
                <a:spcPts val="375"/>
              </a:spcBef>
              <a:spcAft>
                <a:spcPts val="0"/>
              </a:spcAft>
              <a:buClr>
                <a:schemeClr val="dk1"/>
              </a:buClr>
              <a:buSzPts val="1000"/>
              <a:buNone/>
              <a:defRPr sz="750"/>
            </a:lvl4pPr>
            <a:lvl5pPr marL="1714500" lvl="4" indent="-171450" algn="l">
              <a:lnSpc>
                <a:spcPct val="90000"/>
              </a:lnSpc>
              <a:spcBef>
                <a:spcPts val="375"/>
              </a:spcBef>
              <a:spcAft>
                <a:spcPts val="0"/>
              </a:spcAft>
              <a:buClr>
                <a:schemeClr val="dk1"/>
              </a:buClr>
              <a:buSzPts val="1000"/>
              <a:buNone/>
              <a:defRPr sz="750"/>
            </a:lvl5pPr>
            <a:lvl6pPr marL="2057400" lvl="5" indent="-171450" algn="l">
              <a:lnSpc>
                <a:spcPct val="90000"/>
              </a:lnSpc>
              <a:spcBef>
                <a:spcPts val="375"/>
              </a:spcBef>
              <a:spcAft>
                <a:spcPts val="0"/>
              </a:spcAft>
              <a:buClr>
                <a:schemeClr val="dk1"/>
              </a:buClr>
              <a:buSzPts val="1000"/>
              <a:buNone/>
              <a:defRPr sz="750"/>
            </a:lvl6pPr>
            <a:lvl7pPr marL="2400300" lvl="6" indent="-171450" algn="l">
              <a:lnSpc>
                <a:spcPct val="90000"/>
              </a:lnSpc>
              <a:spcBef>
                <a:spcPts val="375"/>
              </a:spcBef>
              <a:spcAft>
                <a:spcPts val="0"/>
              </a:spcAft>
              <a:buClr>
                <a:schemeClr val="dk1"/>
              </a:buClr>
              <a:buSzPts val="1000"/>
              <a:buNone/>
              <a:defRPr sz="750"/>
            </a:lvl7pPr>
            <a:lvl8pPr marL="2743200" lvl="7" indent="-171450" algn="l">
              <a:lnSpc>
                <a:spcPct val="90000"/>
              </a:lnSpc>
              <a:spcBef>
                <a:spcPts val="375"/>
              </a:spcBef>
              <a:spcAft>
                <a:spcPts val="0"/>
              </a:spcAft>
              <a:buClr>
                <a:schemeClr val="dk1"/>
              </a:buClr>
              <a:buSzPts val="1000"/>
              <a:buNone/>
              <a:defRPr sz="750"/>
            </a:lvl8pPr>
            <a:lvl9pPr marL="3086100" lvl="8" indent="-171450" algn="l">
              <a:lnSpc>
                <a:spcPct val="90000"/>
              </a:lnSpc>
              <a:spcBef>
                <a:spcPts val="375"/>
              </a:spcBef>
              <a:spcAft>
                <a:spcPts val="0"/>
              </a:spcAft>
              <a:buClr>
                <a:schemeClr val="dk1"/>
              </a:buClr>
              <a:buSzPts val="1000"/>
              <a:buNone/>
              <a:defRPr sz="750"/>
            </a:lvl9pPr>
          </a:lstStyle>
          <a:p>
            <a:endParaRPr/>
          </a:p>
        </p:txBody>
      </p:sp>
      <p:sp>
        <p:nvSpPr>
          <p:cNvPr id="63" name="Google Shape;63;p10"/>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10"/>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10"/>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9021654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66"/>
        <p:cNvGrpSpPr/>
        <p:nvPr/>
      </p:nvGrpSpPr>
      <p:grpSpPr>
        <a:xfrm>
          <a:off x="0" y="0"/>
          <a:ext cx="0" cy="0"/>
          <a:chOff x="0" y="0"/>
          <a:chExt cx="0" cy="0"/>
        </a:xfrm>
      </p:grpSpPr>
      <p:sp>
        <p:nvSpPr>
          <p:cNvPr id="67" name="Google Shape;67;p11"/>
          <p:cNvSpPr txBox="1">
            <a:spLocks noGrp="1"/>
          </p:cNvSpPr>
          <p:nvPr>
            <p:ph type="title"/>
          </p:nvPr>
        </p:nvSpPr>
        <p:spPr>
          <a:xfrm>
            <a:off x="629841" y="342900"/>
            <a:ext cx="2949178" cy="120015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Arial"/>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8" name="Google Shape;68;p11"/>
          <p:cNvSpPr>
            <a:spLocks noGrp="1"/>
          </p:cNvSpPr>
          <p:nvPr>
            <p:ph type="pic" idx="2"/>
          </p:nvPr>
        </p:nvSpPr>
        <p:spPr>
          <a:xfrm>
            <a:off x="3887391" y="740569"/>
            <a:ext cx="4629150" cy="3655219"/>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750"/>
              </a:spcBef>
              <a:spcAft>
                <a:spcPts val="0"/>
              </a:spcAft>
              <a:buClr>
                <a:schemeClr val="dk1"/>
              </a:buClr>
              <a:buSzPts val="3200"/>
              <a:buFont typeface="Arial"/>
              <a:buNone/>
              <a:defRPr sz="2400" b="0" i="0" u="none" strike="noStrike" cap="none">
                <a:solidFill>
                  <a:schemeClr val="dk1"/>
                </a:solidFill>
                <a:latin typeface="Calibri"/>
                <a:ea typeface="Calibri"/>
                <a:cs typeface="Calibri"/>
                <a:sym typeface="Calibri"/>
              </a:defRPr>
            </a:lvl1pPr>
            <a:lvl2pPr marR="0" lvl="1" algn="l" rtl="0">
              <a:lnSpc>
                <a:spcPct val="90000"/>
              </a:lnSpc>
              <a:spcBef>
                <a:spcPts val="375"/>
              </a:spcBef>
              <a:spcAft>
                <a:spcPts val="0"/>
              </a:spcAft>
              <a:buClr>
                <a:schemeClr val="dk1"/>
              </a:buClr>
              <a:buSzPts val="2800"/>
              <a:buFont typeface="Arial"/>
              <a:buNone/>
              <a:defRPr sz="2100" b="0" i="0" u="none" strike="noStrike" cap="none">
                <a:solidFill>
                  <a:schemeClr val="dk1"/>
                </a:solidFill>
                <a:latin typeface="Calibri"/>
                <a:ea typeface="Calibri"/>
                <a:cs typeface="Calibri"/>
                <a:sym typeface="Calibri"/>
              </a:defRPr>
            </a:lvl2pPr>
            <a:lvl3pPr marR="0" lvl="2" algn="l" rtl="0">
              <a:lnSpc>
                <a:spcPct val="90000"/>
              </a:lnSpc>
              <a:spcBef>
                <a:spcPts val="375"/>
              </a:spcBef>
              <a:spcAft>
                <a:spcPts val="0"/>
              </a:spcAft>
              <a:buClr>
                <a:schemeClr val="dk1"/>
              </a:buClr>
              <a:buSzPts val="2400"/>
              <a:buFont typeface="Arial"/>
              <a:buNone/>
              <a:defRPr sz="1800" b="0" i="0" u="none" strike="noStrike" cap="none">
                <a:solidFill>
                  <a:schemeClr val="dk1"/>
                </a:solidFill>
                <a:latin typeface="Calibri"/>
                <a:ea typeface="Calibri"/>
                <a:cs typeface="Calibri"/>
                <a:sym typeface="Calibri"/>
              </a:defRPr>
            </a:lvl3pPr>
            <a:lvl4pPr marR="0" lvl="3" algn="l" rtl="0">
              <a:lnSpc>
                <a:spcPct val="90000"/>
              </a:lnSpc>
              <a:spcBef>
                <a:spcPts val="375"/>
              </a:spcBef>
              <a:spcAft>
                <a:spcPts val="0"/>
              </a:spcAft>
              <a:buClr>
                <a:schemeClr val="dk1"/>
              </a:buClr>
              <a:buSzPts val="2000"/>
              <a:buFont typeface="Arial"/>
              <a:buNone/>
              <a:defRPr sz="1500" b="0" i="0" u="none" strike="noStrike" cap="none">
                <a:solidFill>
                  <a:schemeClr val="dk1"/>
                </a:solidFill>
                <a:latin typeface="Calibri"/>
                <a:ea typeface="Calibri"/>
                <a:cs typeface="Calibri"/>
                <a:sym typeface="Calibri"/>
              </a:defRPr>
            </a:lvl4pPr>
            <a:lvl5pPr marR="0" lvl="4" algn="l" rtl="0">
              <a:lnSpc>
                <a:spcPct val="90000"/>
              </a:lnSpc>
              <a:spcBef>
                <a:spcPts val="375"/>
              </a:spcBef>
              <a:spcAft>
                <a:spcPts val="0"/>
              </a:spcAft>
              <a:buClr>
                <a:schemeClr val="dk1"/>
              </a:buClr>
              <a:buSzPts val="2000"/>
              <a:buFont typeface="Arial"/>
              <a:buNone/>
              <a:defRPr sz="1500" b="0" i="0" u="none" strike="noStrike" cap="none">
                <a:solidFill>
                  <a:schemeClr val="dk1"/>
                </a:solidFill>
                <a:latin typeface="Calibri"/>
                <a:ea typeface="Calibri"/>
                <a:cs typeface="Calibri"/>
                <a:sym typeface="Calibri"/>
              </a:defRPr>
            </a:lvl5pPr>
            <a:lvl6pPr marR="0" lvl="5" algn="l" rtl="0">
              <a:lnSpc>
                <a:spcPct val="90000"/>
              </a:lnSpc>
              <a:spcBef>
                <a:spcPts val="375"/>
              </a:spcBef>
              <a:spcAft>
                <a:spcPts val="0"/>
              </a:spcAft>
              <a:buClr>
                <a:schemeClr val="dk1"/>
              </a:buClr>
              <a:buSzPts val="2000"/>
              <a:buFont typeface="Arial"/>
              <a:buNone/>
              <a:defRPr sz="1500" b="0" i="0" u="none" strike="noStrike" cap="none">
                <a:solidFill>
                  <a:schemeClr val="dk1"/>
                </a:solidFill>
                <a:latin typeface="Calibri"/>
                <a:ea typeface="Calibri"/>
                <a:cs typeface="Calibri"/>
                <a:sym typeface="Calibri"/>
              </a:defRPr>
            </a:lvl6pPr>
            <a:lvl7pPr marR="0" lvl="6" algn="l" rtl="0">
              <a:lnSpc>
                <a:spcPct val="90000"/>
              </a:lnSpc>
              <a:spcBef>
                <a:spcPts val="375"/>
              </a:spcBef>
              <a:spcAft>
                <a:spcPts val="0"/>
              </a:spcAft>
              <a:buClr>
                <a:schemeClr val="dk1"/>
              </a:buClr>
              <a:buSzPts val="2000"/>
              <a:buFont typeface="Arial"/>
              <a:buNone/>
              <a:defRPr sz="1500" b="0" i="0" u="none" strike="noStrike" cap="none">
                <a:solidFill>
                  <a:schemeClr val="dk1"/>
                </a:solidFill>
                <a:latin typeface="Calibri"/>
                <a:ea typeface="Calibri"/>
                <a:cs typeface="Calibri"/>
                <a:sym typeface="Calibri"/>
              </a:defRPr>
            </a:lvl7pPr>
            <a:lvl8pPr marR="0" lvl="7" algn="l" rtl="0">
              <a:lnSpc>
                <a:spcPct val="90000"/>
              </a:lnSpc>
              <a:spcBef>
                <a:spcPts val="375"/>
              </a:spcBef>
              <a:spcAft>
                <a:spcPts val="0"/>
              </a:spcAft>
              <a:buClr>
                <a:schemeClr val="dk1"/>
              </a:buClr>
              <a:buSzPts val="2000"/>
              <a:buFont typeface="Arial"/>
              <a:buNone/>
              <a:defRPr sz="1500" b="0" i="0" u="none" strike="noStrike" cap="none">
                <a:solidFill>
                  <a:schemeClr val="dk1"/>
                </a:solidFill>
                <a:latin typeface="Calibri"/>
                <a:ea typeface="Calibri"/>
                <a:cs typeface="Calibri"/>
                <a:sym typeface="Calibri"/>
              </a:defRPr>
            </a:lvl8pPr>
            <a:lvl9pPr marR="0" lvl="8" algn="l" rtl="0">
              <a:lnSpc>
                <a:spcPct val="90000"/>
              </a:lnSpc>
              <a:spcBef>
                <a:spcPts val="375"/>
              </a:spcBef>
              <a:spcAft>
                <a:spcPts val="0"/>
              </a:spcAft>
              <a:buClr>
                <a:schemeClr val="dk1"/>
              </a:buClr>
              <a:buSzPts val="2000"/>
              <a:buFont typeface="Arial"/>
              <a:buNone/>
              <a:defRPr sz="1500" b="0" i="0" u="none" strike="noStrike" cap="none">
                <a:solidFill>
                  <a:schemeClr val="dk1"/>
                </a:solidFill>
                <a:latin typeface="Calibri"/>
                <a:ea typeface="Calibri"/>
                <a:cs typeface="Calibri"/>
                <a:sym typeface="Calibri"/>
              </a:defRPr>
            </a:lvl9pPr>
          </a:lstStyle>
          <a:p>
            <a:endParaRPr/>
          </a:p>
        </p:txBody>
      </p:sp>
      <p:sp>
        <p:nvSpPr>
          <p:cNvPr id="69" name="Google Shape;69;p11"/>
          <p:cNvSpPr txBox="1">
            <a:spLocks noGrp="1"/>
          </p:cNvSpPr>
          <p:nvPr>
            <p:ph type="body" idx="1"/>
          </p:nvPr>
        </p:nvSpPr>
        <p:spPr>
          <a:xfrm>
            <a:off x="629841" y="1543050"/>
            <a:ext cx="2949178" cy="2858691"/>
          </a:xfrm>
          <a:prstGeom prst="rect">
            <a:avLst/>
          </a:prstGeom>
          <a:noFill/>
          <a:ln>
            <a:noFill/>
          </a:ln>
        </p:spPr>
        <p:txBody>
          <a:bodyPr spcFirstLastPara="1" wrap="square" lIns="91425" tIns="45700" rIns="91425" bIns="45700" anchor="t" anchorCtr="0">
            <a:noAutofit/>
          </a:bodyPr>
          <a:lstStyle>
            <a:lvl1pPr marL="342900" lvl="0" indent="-171450" algn="l">
              <a:lnSpc>
                <a:spcPct val="90000"/>
              </a:lnSpc>
              <a:spcBef>
                <a:spcPts val="750"/>
              </a:spcBef>
              <a:spcAft>
                <a:spcPts val="0"/>
              </a:spcAft>
              <a:buClr>
                <a:schemeClr val="dk1"/>
              </a:buClr>
              <a:buSzPts val="1600"/>
              <a:buNone/>
              <a:defRPr sz="1200"/>
            </a:lvl1pPr>
            <a:lvl2pPr marL="685800" lvl="1" indent="-171450" algn="l">
              <a:lnSpc>
                <a:spcPct val="90000"/>
              </a:lnSpc>
              <a:spcBef>
                <a:spcPts val="375"/>
              </a:spcBef>
              <a:spcAft>
                <a:spcPts val="0"/>
              </a:spcAft>
              <a:buClr>
                <a:schemeClr val="dk1"/>
              </a:buClr>
              <a:buSzPts val="1400"/>
              <a:buNone/>
              <a:defRPr sz="1050"/>
            </a:lvl2pPr>
            <a:lvl3pPr marL="1028700" lvl="2" indent="-171450" algn="l">
              <a:lnSpc>
                <a:spcPct val="90000"/>
              </a:lnSpc>
              <a:spcBef>
                <a:spcPts val="375"/>
              </a:spcBef>
              <a:spcAft>
                <a:spcPts val="0"/>
              </a:spcAft>
              <a:buClr>
                <a:schemeClr val="dk1"/>
              </a:buClr>
              <a:buSzPts val="1200"/>
              <a:buNone/>
              <a:defRPr sz="900"/>
            </a:lvl3pPr>
            <a:lvl4pPr marL="1371600" lvl="3" indent="-171450" algn="l">
              <a:lnSpc>
                <a:spcPct val="90000"/>
              </a:lnSpc>
              <a:spcBef>
                <a:spcPts val="375"/>
              </a:spcBef>
              <a:spcAft>
                <a:spcPts val="0"/>
              </a:spcAft>
              <a:buClr>
                <a:schemeClr val="dk1"/>
              </a:buClr>
              <a:buSzPts val="1000"/>
              <a:buNone/>
              <a:defRPr sz="750"/>
            </a:lvl4pPr>
            <a:lvl5pPr marL="1714500" lvl="4" indent="-171450" algn="l">
              <a:lnSpc>
                <a:spcPct val="90000"/>
              </a:lnSpc>
              <a:spcBef>
                <a:spcPts val="375"/>
              </a:spcBef>
              <a:spcAft>
                <a:spcPts val="0"/>
              </a:spcAft>
              <a:buClr>
                <a:schemeClr val="dk1"/>
              </a:buClr>
              <a:buSzPts val="1000"/>
              <a:buNone/>
              <a:defRPr sz="750"/>
            </a:lvl5pPr>
            <a:lvl6pPr marL="2057400" lvl="5" indent="-171450" algn="l">
              <a:lnSpc>
                <a:spcPct val="90000"/>
              </a:lnSpc>
              <a:spcBef>
                <a:spcPts val="375"/>
              </a:spcBef>
              <a:spcAft>
                <a:spcPts val="0"/>
              </a:spcAft>
              <a:buClr>
                <a:schemeClr val="dk1"/>
              </a:buClr>
              <a:buSzPts val="1000"/>
              <a:buNone/>
              <a:defRPr sz="750"/>
            </a:lvl6pPr>
            <a:lvl7pPr marL="2400300" lvl="6" indent="-171450" algn="l">
              <a:lnSpc>
                <a:spcPct val="90000"/>
              </a:lnSpc>
              <a:spcBef>
                <a:spcPts val="375"/>
              </a:spcBef>
              <a:spcAft>
                <a:spcPts val="0"/>
              </a:spcAft>
              <a:buClr>
                <a:schemeClr val="dk1"/>
              </a:buClr>
              <a:buSzPts val="1000"/>
              <a:buNone/>
              <a:defRPr sz="750"/>
            </a:lvl7pPr>
            <a:lvl8pPr marL="2743200" lvl="7" indent="-171450" algn="l">
              <a:lnSpc>
                <a:spcPct val="90000"/>
              </a:lnSpc>
              <a:spcBef>
                <a:spcPts val="375"/>
              </a:spcBef>
              <a:spcAft>
                <a:spcPts val="0"/>
              </a:spcAft>
              <a:buClr>
                <a:schemeClr val="dk1"/>
              </a:buClr>
              <a:buSzPts val="1000"/>
              <a:buNone/>
              <a:defRPr sz="750"/>
            </a:lvl8pPr>
            <a:lvl9pPr marL="3086100" lvl="8" indent="-171450" algn="l">
              <a:lnSpc>
                <a:spcPct val="90000"/>
              </a:lnSpc>
              <a:spcBef>
                <a:spcPts val="375"/>
              </a:spcBef>
              <a:spcAft>
                <a:spcPts val="0"/>
              </a:spcAft>
              <a:buClr>
                <a:schemeClr val="dk1"/>
              </a:buClr>
              <a:buSzPts val="1000"/>
              <a:buNone/>
              <a:defRPr sz="750"/>
            </a:lvl9pPr>
          </a:lstStyle>
          <a:p>
            <a:endParaRPr/>
          </a:p>
        </p:txBody>
      </p:sp>
      <p:sp>
        <p:nvSpPr>
          <p:cNvPr id="70" name="Google Shape;70;p11"/>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1"/>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1"/>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18597399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73"/>
        <p:cNvGrpSpPr/>
        <p:nvPr/>
      </p:nvGrpSpPr>
      <p:grpSpPr>
        <a:xfrm>
          <a:off x="0" y="0"/>
          <a:ext cx="0" cy="0"/>
          <a:chOff x="0" y="0"/>
          <a:chExt cx="0" cy="0"/>
        </a:xfrm>
      </p:grpSpPr>
      <p:sp>
        <p:nvSpPr>
          <p:cNvPr id="74" name="Google Shape;74;p12"/>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5" name="Google Shape;75;p12"/>
          <p:cNvSpPr txBox="1">
            <a:spLocks noGrp="1"/>
          </p:cNvSpPr>
          <p:nvPr>
            <p:ph type="body" idx="1"/>
          </p:nvPr>
        </p:nvSpPr>
        <p:spPr>
          <a:xfrm rot="5400000">
            <a:off x="2940248" y="-942380"/>
            <a:ext cx="3263504" cy="7886700"/>
          </a:xfrm>
          <a:prstGeom prst="rect">
            <a:avLst/>
          </a:prstGeom>
          <a:noFill/>
          <a:ln>
            <a:noFill/>
          </a:ln>
        </p:spPr>
        <p:txBody>
          <a:bodyPr spcFirstLastPara="1" wrap="square" lIns="91425" tIns="45700" rIns="91425" bIns="45700" anchor="t" anchorCtr="0">
            <a:noAutofit/>
          </a:bodyPr>
          <a:lstStyle>
            <a:lvl1pPr marL="342900" lvl="0" indent="-257175" algn="l">
              <a:lnSpc>
                <a:spcPct val="90000"/>
              </a:lnSpc>
              <a:spcBef>
                <a:spcPts val="750"/>
              </a:spcBef>
              <a:spcAft>
                <a:spcPts val="0"/>
              </a:spcAft>
              <a:buClr>
                <a:schemeClr val="dk1"/>
              </a:buClr>
              <a:buSzPts val="1800"/>
              <a:buChar char="•"/>
              <a:defRPr/>
            </a:lvl1pPr>
            <a:lvl2pPr marL="685800" lvl="1" indent="-257175" algn="l">
              <a:lnSpc>
                <a:spcPct val="90000"/>
              </a:lnSpc>
              <a:spcBef>
                <a:spcPts val="375"/>
              </a:spcBef>
              <a:spcAft>
                <a:spcPts val="0"/>
              </a:spcAft>
              <a:buClr>
                <a:schemeClr val="dk1"/>
              </a:buClr>
              <a:buSzPts val="1800"/>
              <a:buChar char="•"/>
              <a:defRPr/>
            </a:lvl2pPr>
            <a:lvl3pPr marL="1028700" lvl="2" indent="-257175" algn="l">
              <a:lnSpc>
                <a:spcPct val="90000"/>
              </a:lnSpc>
              <a:spcBef>
                <a:spcPts val="375"/>
              </a:spcBef>
              <a:spcAft>
                <a:spcPts val="0"/>
              </a:spcAft>
              <a:buClr>
                <a:schemeClr val="dk1"/>
              </a:buClr>
              <a:buSzPts val="1800"/>
              <a:buChar char="•"/>
              <a:defRPr/>
            </a:lvl3pPr>
            <a:lvl4pPr marL="1371600" lvl="3" indent="-257175" algn="l">
              <a:lnSpc>
                <a:spcPct val="90000"/>
              </a:lnSpc>
              <a:spcBef>
                <a:spcPts val="375"/>
              </a:spcBef>
              <a:spcAft>
                <a:spcPts val="0"/>
              </a:spcAft>
              <a:buClr>
                <a:schemeClr val="dk1"/>
              </a:buClr>
              <a:buSzPts val="1800"/>
              <a:buChar char="•"/>
              <a:defRPr/>
            </a:lvl4pPr>
            <a:lvl5pPr marL="1714500" lvl="4" indent="-257175" algn="l">
              <a:lnSpc>
                <a:spcPct val="90000"/>
              </a:lnSpc>
              <a:spcBef>
                <a:spcPts val="375"/>
              </a:spcBef>
              <a:spcAft>
                <a:spcPts val="0"/>
              </a:spcAft>
              <a:buClr>
                <a:schemeClr val="dk1"/>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
        <p:nvSpPr>
          <p:cNvPr id="76" name="Google Shape;76;p12"/>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2"/>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2"/>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12154717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79"/>
        <p:cNvGrpSpPr/>
        <p:nvPr/>
      </p:nvGrpSpPr>
      <p:grpSpPr>
        <a:xfrm>
          <a:off x="0" y="0"/>
          <a:ext cx="0" cy="0"/>
          <a:chOff x="0" y="0"/>
          <a:chExt cx="0" cy="0"/>
        </a:xfrm>
      </p:grpSpPr>
      <p:sp>
        <p:nvSpPr>
          <p:cNvPr id="80" name="Google Shape;80;p13"/>
          <p:cNvSpPr txBox="1">
            <a:spLocks noGrp="1"/>
          </p:cNvSpPr>
          <p:nvPr>
            <p:ph type="title"/>
          </p:nvPr>
        </p:nvSpPr>
        <p:spPr>
          <a:xfrm rot="5400000">
            <a:off x="5350073" y="1467446"/>
            <a:ext cx="4358879" cy="1971675"/>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1" name="Google Shape;81;p13"/>
          <p:cNvSpPr txBox="1">
            <a:spLocks noGrp="1"/>
          </p:cNvSpPr>
          <p:nvPr>
            <p:ph type="body" idx="1"/>
          </p:nvPr>
        </p:nvSpPr>
        <p:spPr>
          <a:xfrm rot="5400000">
            <a:off x="1349573" y="-447080"/>
            <a:ext cx="4358879" cy="5800725"/>
          </a:xfrm>
          <a:prstGeom prst="rect">
            <a:avLst/>
          </a:prstGeom>
          <a:noFill/>
          <a:ln>
            <a:noFill/>
          </a:ln>
        </p:spPr>
        <p:txBody>
          <a:bodyPr spcFirstLastPara="1" wrap="square" lIns="91425" tIns="45700" rIns="91425" bIns="45700" anchor="t" anchorCtr="0">
            <a:noAutofit/>
          </a:bodyPr>
          <a:lstStyle>
            <a:lvl1pPr marL="342900" lvl="0" indent="-257175" algn="l">
              <a:lnSpc>
                <a:spcPct val="90000"/>
              </a:lnSpc>
              <a:spcBef>
                <a:spcPts val="750"/>
              </a:spcBef>
              <a:spcAft>
                <a:spcPts val="0"/>
              </a:spcAft>
              <a:buClr>
                <a:schemeClr val="dk1"/>
              </a:buClr>
              <a:buSzPts val="1800"/>
              <a:buChar char="•"/>
              <a:defRPr/>
            </a:lvl1pPr>
            <a:lvl2pPr marL="685800" lvl="1" indent="-257175" algn="l">
              <a:lnSpc>
                <a:spcPct val="90000"/>
              </a:lnSpc>
              <a:spcBef>
                <a:spcPts val="375"/>
              </a:spcBef>
              <a:spcAft>
                <a:spcPts val="0"/>
              </a:spcAft>
              <a:buClr>
                <a:schemeClr val="dk1"/>
              </a:buClr>
              <a:buSzPts val="1800"/>
              <a:buChar char="•"/>
              <a:defRPr/>
            </a:lvl2pPr>
            <a:lvl3pPr marL="1028700" lvl="2" indent="-257175" algn="l">
              <a:lnSpc>
                <a:spcPct val="90000"/>
              </a:lnSpc>
              <a:spcBef>
                <a:spcPts val="375"/>
              </a:spcBef>
              <a:spcAft>
                <a:spcPts val="0"/>
              </a:spcAft>
              <a:buClr>
                <a:schemeClr val="dk1"/>
              </a:buClr>
              <a:buSzPts val="1800"/>
              <a:buChar char="•"/>
              <a:defRPr/>
            </a:lvl3pPr>
            <a:lvl4pPr marL="1371600" lvl="3" indent="-257175" algn="l">
              <a:lnSpc>
                <a:spcPct val="90000"/>
              </a:lnSpc>
              <a:spcBef>
                <a:spcPts val="375"/>
              </a:spcBef>
              <a:spcAft>
                <a:spcPts val="0"/>
              </a:spcAft>
              <a:buClr>
                <a:schemeClr val="dk1"/>
              </a:buClr>
              <a:buSzPts val="1800"/>
              <a:buChar char="•"/>
              <a:defRPr/>
            </a:lvl4pPr>
            <a:lvl5pPr marL="1714500" lvl="4" indent="-257175" algn="l">
              <a:lnSpc>
                <a:spcPct val="90000"/>
              </a:lnSpc>
              <a:spcBef>
                <a:spcPts val="375"/>
              </a:spcBef>
              <a:spcAft>
                <a:spcPts val="0"/>
              </a:spcAft>
              <a:buClr>
                <a:schemeClr val="dk1"/>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
        <p:nvSpPr>
          <p:cNvPr id="82" name="Google Shape;82;p13"/>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3"/>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13"/>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15438541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ext or Images side by side">
  <p:cSld name="TITLE_4_1_1_1_3_1_1_1">
    <p:spTree>
      <p:nvGrpSpPr>
        <p:cNvPr id="1" name="Shape 16"/>
        <p:cNvGrpSpPr/>
        <p:nvPr/>
      </p:nvGrpSpPr>
      <p:grpSpPr>
        <a:xfrm>
          <a:off x="0" y="0"/>
          <a:ext cx="0" cy="0"/>
          <a:chOff x="0" y="0"/>
          <a:chExt cx="0" cy="0"/>
        </a:xfrm>
      </p:grpSpPr>
      <p:sp>
        <p:nvSpPr>
          <p:cNvPr id="17" name="Google Shape;17;p3"/>
          <p:cNvSpPr txBox="1">
            <a:spLocks noGrp="1"/>
          </p:cNvSpPr>
          <p:nvPr>
            <p:ph type="body" idx="1"/>
          </p:nvPr>
        </p:nvSpPr>
        <p:spPr>
          <a:xfrm>
            <a:off x="310900" y="1170124"/>
            <a:ext cx="4096500" cy="36591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18" name="Google Shape;18;p3"/>
          <p:cNvSpPr txBox="1">
            <a:spLocks noGrp="1"/>
          </p:cNvSpPr>
          <p:nvPr>
            <p:ph type="title"/>
          </p:nvPr>
        </p:nvSpPr>
        <p:spPr>
          <a:xfrm>
            <a:off x="310900" y="319600"/>
            <a:ext cx="8521200" cy="6981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2800"/>
              <a:buNone/>
              <a:defRPr sz="24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9" name="Google Shape;19;p3"/>
          <p:cNvSpPr txBox="1">
            <a:spLocks noGrp="1"/>
          </p:cNvSpPr>
          <p:nvPr>
            <p:ph type="sldNum" idx="12"/>
          </p:nvPr>
        </p:nvSpPr>
        <p:spPr>
          <a:xfrm>
            <a:off x="8832200" y="4829300"/>
            <a:ext cx="311700" cy="314100"/>
          </a:xfrm>
          <a:prstGeom prst="rect">
            <a:avLst/>
          </a:prstGeom>
          <a:noFill/>
          <a:ln>
            <a:noFill/>
          </a:ln>
        </p:spPr>
        <p:txBody>
          <a:bodyPr spcFirstLastPara="1" wrap="square" lIns="91425" tIns="91425" rIns="91425" bIns="91425" anchor="t" anchorCtr="0">
            <a:noAutofit/>
          </a:bodyPr>
          <a:lstStyle>
            <a:lvl1pPr marL="0" marR="0" lvl="0" indent="0" algn="ctr">
              <a:lnSpc>
                <a:spcPct val="100000"/>
              </a:lnSpc>
              <a:spcBef>
                <a:spcPts val="0"/>
              </a:spcBef>
              <a:spcAft>
                <a:spcPts val="0"/>
              </a:spcAft>
              <a:buClr>
                <a:srgbClr val="000000"/>
              </a:buClr>
              <a:buSzPts val="800"/>
              <a:buFont typeface="Arial"/>
              <a:buNone/>
              <a:defRPr sz="800" b="0" i="0" u="none" strike="noStrike" cap="none">
                <a:solidFill>
                  <a:srgbClr val="494985"/>
                </a:solidFill>
                <a:latin typeface="Quicksand Light"/>
                <a:ea typeface="Quicksand Light"/>
                <a:cs typeface="Quicksand Light"/>
                <a:sym typeface="Quicksand Light"/>
              </a:defRPr>
            </a:lvl1pPr>
            <a:lvl2pPr marL="0" marR="0" lvl="1" indent="0" algn="ctr">
              <a:lnSpc>
                <a:spcPct val="100000"/>
              </a:lnSpc>
              <a:spcBef>
                <a:spcPts val="0"/>
              </a:spcBef>
              <a:spcAft>
                <a:spcPts val="0"/>
              </a:spcAft>
              <a:buClr>
                <a:srgbClr val="000000"/>
              </a:buClr>
              <a:buSzPts val="800"/>
              <a:buFont typeface="Arial"/>
              <a:buNone/>
              <a:defRPr sz="800" b="0" i="0" u="none" strike="noStrike" cap="none">
                <a:solidFill>
                  <a:srgbClr val="494985"/>
                </a:solidFill>
                <a:latin typeface="Quicksand Light"/>
                <a:ea typeface="Quicksand Light"/>
                <a:cs typeface="Quicksand Light"/>
                <a:sym typeface="Quicksand Light"/>
              </a:defRPr>
            </a:lvl2pPr>
            <a:lvl3pPr marL="0" marR="0" lvl="2" indent="0" algn="ctr">
              <a:lnSpc>
                <a:spcPct val="100000"/>
              </a:lnSpc>
              <a:spcBef>
                <a:spcPts val="0"/>
              </a:spcBef>
              <a:spcAft>
                <a:spcPts val="0"/>
              </a:spcAft>
              <a:buClr>
                <a:srgbClr val="000000"/>
              </a:buClr>
              <a:buSzPts val="800"/>
              <a:buFont typeface="Arial"/>
              <a:buNone/>
              <a:defRPr sz="800" b="0" i="0" u="none" strike="noStrike" cap="none">
                <a:solidFill>
                  <a:srgbClr val="494985"/>
                </a:solidFill>
                <a:latin typeface="Quicksand Light"/>
                <a:ea typeface="Quicksand Light"/>
                <a:cs typeface="Quicksand Light"/>
                <a:sym typeface="Quicksand Light"/>
              </a:defRPr>
            </a:lvl3pPr>
            <a:lvl4pPr marL="0" marR="0" lvl="3" indent="0" algn="ctr">
              <a:lnSpc>
                <a:spcPct val="100000"/>
              </a:lnSpc>
              <a:spcBef>
                <a:spcPts val="0"/>
              </a:spcBef>
              <a:spcAft>
                <a:spcPts val="0"/>
              </a:spcAft>
              <a:buClr>
                <a:srgbClr val="000000"/>
              </a:buClr>
              <a:buSzPts val="800"/>
              <a:buFont typeface="Arial"/>
              <a:buNone/>
              <a:defRPr sz="800" b="0" i="0" u="none" strike="noStrike" cap="none">
                <a:solidFill>
                  <a:srgbClr val="494985"/>
                </a:solidFill>
                <a:latin typeface="Quicksand Light"/>
                <a:ea typeface="Quicksand Light"/>
                <a:cs typeface="Quicksand Light"/>
                <a:sym typeface="Quicksand Light"/>
              </a:defRPr>
            </a:lvl4pPr>
            <a:lvl5pPr marL="0" marR="0" lvl="4" indent="0" algn="ctr">
              <a:lnSpc>
                <a:spcPct val="100000"/>
              </a:lnSpc>
              <a:spcBef>
                <a:spcPts val="0"/>
              </a:spcBef>
              <a:spcAft>
                <a:spcPts val="0"/>
              </a:spcAft>
              <a:buClr>
                <a:srgbClr val="000000"/>
              </a:buClr>
              <a:buSzPts val="800"/>
              <a:buFont typeface="Arial"/>
              <a:buNone/>
              <a:defRPr sz="800" b="0" i="0" u="none" strike="noStrike" cap="none">
                <a:solidFill>
                  <a:srgbClr val="494985"/>
                </a:solidFill>
                <a:latin typeface="Quicksand Light"/>
                <a:ea typeface="Quicksand Light"/>
                <a:cs typeface="Quicksand Light"/>
                <a:sym typeface="Quicksand Light"/>
              </a:defRPr>
            </a:lvl5pPr>
            <a:lvl6pPr marL="0" marR="0" lvl="5" indent="0" algn="ctr">
              <a:lnSpc>
                <a:spcPct val="100000"/>
              </a:lnSpc>
              <a:spcBef>
                <a:spcPts val="0"/>
              </a:spcBef>
              <a:spcAft>
                <a:spcPts val="0"/>
              </a:spcAft>
              <a:buClr>
                <a:srgbClr val="000000"/>
              </a:buClr>
              <a:buSzPts val="800"/>
              <a:buFont typeface="Arial"/>
              <a:buNone/>
              <a:defRPr sz="800" b="0" i="0" u="none" strike="noStrike" cap="none">
                <a:solidFill>
                  <a:srgbClr val="494985"/>
                </a:solidFill>
                <a:latin typeface="Quicksand Light"/>
                <a:ea typeface="Quicksand Light"/>
                <a:cs typeface="Quicksand Light"/>
                <a:sym typeface="Quicksand Light"/>
              </a:defRPr>
            </a:lvl6pPr>
            <a:lvl7pPr marL="0" marR="0" lvl="6" indent="0" algn="ctr">
              <a:lnSpc>
                <a:spcPct val="100000"/>
              </a:lnSpc>
              <a:spcBef>
                <a:spcPts val="0"/>
              </a:spcBef>
              <a:spcAft>
                <a:spcPts val="0"/>
              </a:spcAft>
              <a:buClr>
                <a:srgbClr val="000000"/>
              </a:buClr>
              <a:buSzPts val="800"/>
              <a:buFont typeface="Arial"/>
              <a:buNone/>
              <a:defRPr sz="800" b="0" i="0" u="none" strike="noStrike" cap="none">
                <a:solidFill>
                  <a:srgbClr val="494985"/>
                </a:solidFill>
                <a:latin typeface="Quicksand Light"/>
                <a:ea typeface="Quicksand Light"/>
                <a:cs typeface="Quicksand Light"/>
                <a:sym typeface="Quicksand Light"/>
              </a:defRPr>
            </a:lvl7pPr>
            <a:lvl8pPr marL="0" marR="0" lvl="7" indent="0" algn="ctr">
              <a:lnSpc>
                <a:spcPct val="100000"/>
              </a:lnSpc>
              <a:spcBef>
                <a:spcPts val="0"/>
              </a:spcBef>
              <a:spcAft>
                <a:spcPts val="0"/>
              </a:spcAft>
              <a:buClr>
                <a:srgbClr val="000000"/>
              </a:buClr>
              <a:buSzPts val="800"/>
              <a:buFont typeface="Arial"/>
              <a:buNone/>
              <a:defRPr sz="800" b="0" i="0" u="none" strike="noStrike" cap="none">
                <a:solidFill>
                  <a:srgbClr val="494985"/>
                </a:solidFill>
                <a:latin typeface="Quicksand Light"/>
                <a:ea typeface="Quicksand Light"/>
                <a:cs typeface="Quicksand Light"/>
                <a:sym typeface="Quicksand Light"/>
              </a:defRPr>
            </a:lvl8pPr>
            <a:lvl9pPr marL="0" marR="0" lvl="8" indent="0" algn="ctr">
              <a:lnSpc>
                <a:spcPct val="100000"/>
              </a:lnSpc>
              <a:spcBef>
                <a:spcPts val="0"/>
              </a:spcBef>
              <a:spcAft>
                <a:spcPts val="0"/>
              </a:spcAft>
              <a:buClr>
                <a:srgbClr val="000000"/>
              </a:buClr>
              <a:buSzPts val="800"/>
              <a:buFont typeface="Arial"/>
              <a:buNone/>
              <a:defRPr sz="800" b="0" i="0" u="none" strike="noStrike" cap="none">
                <a:solidFill>
                  <a:srgbClr val="494985"/>
                </a:solidFill>
                <a:latin typeface="Quicksand Light"/>
                <a:ea typeface="Quicksand Light"/>
                <a:cs typeface="Quicksand Light"/>
                <a:sym typeface="Quicksand Light"/>
              </a:defRPr>
            </a:lvl9pPr>
          </a:lstStyle>
          <a:p>
            <a:pPr marL="0" lvl="0" indent="0" algn="ctr" rtl="0">
              <a:spcBef>
                <a:spcPts val="0"/>
              </a:spcBef>
              <a:spcAft>
                <a:spcPts val="0"/>
              </a:spcAft>
              <a:buNone/>
            </a:pPr>
            <a:fld id="{00000000-1234-1234-1234-123412341234}" type="slidenum">
              <a:rPr lang="en-GB"/>
              <a:t>‹#›</a:t>
            </a:fld>
            <a:endParaRPr/>
          </a:p>
        </p:txBody>
      </p:sp>
      <p:sp>
        <p:nvSpPr>
          <p:cNvPr id="20" name="Google Shape;20;p3"/>
          <p:cNvSpPr txBox="1">
            <a:spLocks noGrp="1"/>
          </p:cNvSpPr>
          <p:nvPr>
            <p:ph type="body" idx="2"/>
          </p:nvPr>
        </p:nvSpPr>
        <p:spPr>
          <a:xfrm>
            <a:off x="4736600" y="1170100"/>
            <a:ext cx="4096500" cy="36591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21" name="Google Shape;21;p3"/>
          <p:cNvSpPr txBox="1">
            <a:spLocks noGrp="1"/>
          </p:cNvSpPr>
          <p:nvPr>
            <p:ph type="subTitle" idx="3"/>
          </p:nvPr>
        </p:nvSpPr>
        <p:spPr>
          <a:xfrm>
            <a:off x="5257800" y="0"/>
            <a:ext cx="3564900" cy="314100"/>
          </a:xfrm>
          <a:prstGeom prst="rect">
            <a:avLst/>
          </a:prstGeom>
          <a:noFill/>
          <a:ln>
            <a:noFill/>
          </a:ln>
        </p:spPr>
        <p:txBody>
          <a:bodyPr spcFirstLastPara="1" wrap="square" lIns="91425" tIns="91425" rIns="0" bIns="91425" anchor="ctr" anchorCtr="0">
            <a:noAutofit/>
          </a:bodyPr>
          <a:lstStyle>
            <a:lvl1pPr lvl="0" algn="r">
              <a:lnSpc>
                <a:spcPct val="100000"/>
              </a:lnSpc>
              <a:spcBef>
                <a:spcPts val="0"/>
              </a:spcBef>
              <a:spcAft>
                <a:spcPts val="0"/>
              </a:spcAft>
              <a:buSzPts val="1800"/>
              <a:buNone/>
              <a:defRPr sz="1200" b="1"/>
            </a:lvl1pPr>
            <a:lvl2pPr lvl="1" algn="l">
              <a:lnSpc>
                <a:spcPct val="115000"/>
              </a:lnSpc>
              <a:spcBef>
                <a:spcPts val="0"/>
              </a:spcBef>
              <a:spcAft>
                <a:spcPts val="0"/>
              </a:spcAft>
              <a:buSzPts val="1400"/>
              <a:buNone/>
              <a:defRPr/>
            </a:lvl2pPr>
            <a:lvl3pPr lvl="2" algn="l">
              <a:lnSpc>
                <a:spcPct val="115000"/>
              </a:lnSpc>
              <a:spcBef>
                <a:spcPts val="1600"/>
              </a:spcBef>
              <a:spcAft>
                <a:spcPts val="0"/>
              </a:spcAft>
              <a:buSzPts val="1400"/>
              <a:buNone/>
              <a:defRPr/>
            </a:lvl3pPr>
            <a:lvl4pPr lvl="3" algn="l">
              <a:lnSpc>
                <a:spcPct val="115000"/>
              </a:lnSpc>
              <a:spcBef>
                <a:spcPts val="1600"/>
              </a:spcBef>
              <a:spcAft>
                <a:spcPts val="0"/>
              </a:spcAft>
              <a:buSzPts val="1400"/>
              <a:buNone/>
              <a:defRPr/>
            </a:lvl4pPr>
            <a:lvl5pPr lvl="4" algn="l">
              <a:lnSpc>
                <a:spcPct val="115000"/>
              </a:lnSpc>
              <a:spcBef>
                <a:spcPts val="1600"/>
              </a:spcBef>
              <a:spcAft>
                <a:spcPts val="0"/>
              </a:spcAft>
              <a:buSzPts val="1400"/>
              <a:buNone/>
              <a:defRPr/>
            </a:lvl5pPr>
            <a:lvl6pPr lvl="5" algn="l">
              <a:lnSpc>
                <a:spcPct val="115000"/>
              </a:lnSpc>
              <a:spcBef>
                <a:spcPts val="1600"/>
              </a:spcBef>
              <a:spcAft>
                <a:spcPts val="0"/>
              </a:spcAft>
              <a:buSzPts val="1400"/>
              <a:buNone/>
              <a:defRPr/>
            </a:lvl6pPr>
            <a:lvl7pPr lvl="6" algn="l">
              <a:lnSpc>
                <a:spcPct val="115000"/>
              </a:lnSpc>
              <a:spcBef>
                <a:spcPts val="1600"/>
              </a:spcBef>
              <a:spcAft>
                <a:spcPts val="0"/>
              </a:spcAft>
              <a:buSzPts val="1400"/>
              <a:buNone/>
              <a:defRPr/>
            </a:lvl7pPr>
            <a:lvl8pPr lvl="7" algn="l">
              <a:lnSpc>
                <a:spcPct val="115000"/>
              </a:lnSpc>
              <a:spcBef>
                <a:spcPts val="1600"/>
              </a:spcBef>
              <a:spcAft>
                <a:spcPts val="0"/>
              </a:spcAft>
              <a:buSzPts val="1400"/>
              <a:buNone/>
              <a:defRPr/>
            </a:lvl8pPr>
            <a:lvl9pPr lvl="8" algn="l">
              <a:lnSpc>
                <a:spcPct val="115000"/>
              </a:lnSpc>
              <a:spcBef>
                <a:spcPts val="1600"/>
              </a:spcBef>
              <a:spcAft>
                <a:spcPts val="160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Large image (no text under)">
  <p:cSld name="TITLE_4_1_1_1_3_2_1">
    <p:spTree>
      <p:nvGrpSpPr>
        <p:cNvPr id="1" name="Shape 22"/>
        <p:cNvGrpSpPr/>
        <p:nvPr/>
      </p:nvGrpSpPr>
      <p:grpSpPr>
        <a:xfrm>
          <a:off x="0" y="0"/>
          <a:ext cx="0" cy="0"/>
          <a:chOff x="0" y="0"/>
          <a:chExt cx="0" cy="0"/>
        </a:xfrm>
      </p:grpSpPr>
      <p:sp>
        <p:nvSpPr>
          <p:cNvPr id="23" name="Google Shape;23;p4"/>
          <p:cNvSpPr txBox="1">
            <a:spLocks noGrp="1"/>
          </p:cNvSpPr>
          <p:nvPr>
            <p:ph type="body" idx="1"/>
          </p:nvPr>
        </p:nvSpPr>
        <p:spPr>
          <a:xfrm>
            <a:off x="310900" y="1017725"/>
            <a:ext cx="8521200" cy="38115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24" name="Google Shape;24;p4"/>
          <p:cNvSpPr txBox="1">
            <a:spLocks noGrp="1"/>
          </p:cNvSpPr>
          <p:nvPr>
            <p:ph type="title"/>
          </p:nvPr>
        </p:nvSpPr>
        <p:spPr>
          <a:xfrm>
            <a:off x="310900" y="319600"/>
            <a:ext cx="8521200" cy="7089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2800"/>
              <a:buNone/>
              <a:defRPr sz="24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5" name="Google Shape;25;p4"/>
          <p:cNvSpPr txBox="1">
            <a:spLocks noGrp="1"/>
          </p:cNvSpPr>
          <p:nvPr>
            <p:ph type="sldNum" idx="12"/>
          </p:nvPr>
        </p:nvSpPr>
        <p:spPr>
          <a:xfrm>
            <a:off x="8832200" y="4829300"/>
            <a:ext cx="311700" cy="314100"/>
          </a:xfrm>
          <a:prstGeom prst="rect">
            <a:avLst/>
          </a:prstGeom>
          <a:noFill/>
          <a:ln>
            <a:noFill/>
          </a:ln>
        </p:spPr>
        <p:txBody>
          <a:bodyPr spcFirstLastPara="1" wrap="square" lIns="91425" tIns="91425" rIns="91425" bIns="91425" anchor="t" anchorCtr="0">
            <a:noAutofit/>
          </a:bodyPr>
          <a:lstStyle>
            <a:lvl1pPr marL="0" marR="0" lvl="0" indent="0" algn="ctr">
              <a:lnSpc>
                <a:spcPct val="100000"/>
              </a:lnSpc>
              <a:spcBef>
                <a:spcPts val="0"/>
              </a:spcBef>
              <a:spcAft>
                <a:spcPts val="0"/>
              </a:spcAft>
              <a:buClr>
                <a:srgbClr val="000000"/>
              </a:buClr>
              <a:buSzPts val="800"/>
              <a:buFont typeface="Arial"/>
              <a:buNone/>
              <a:defRPr sz="800" b="0" i="0" u="none" strike="noStrike" cap="none">
                <a:solidFill>
                  <a:srgbClr val="494985"/>
                </a:solidFill>
                <a:latin typeface="Quicksand Light"/>
                <a:ea typeface="Quicksand Light"/>
                <a:cs typeface="Quicksand Light"/>
                <a:sym typeface="Quicksand Light"/>
              </a:defRPr>
            </a:lvl1pPr>
            <a:lvl2pPr marL="0" marR="0" lvl="1" indent="0" algn="ctr">
              <a:lnSpc>
                <a:spcPct val="100000"/>
              </a:lnSpc>
              <a:spcBef>
                <a:spcPts val="0"/>
              </a:spcBef>
              <a:spcAft>
                <a:spcPts val="0"/>
              </a:spcAft>
              <a:buClr>
                <a:srgbClr val="000000"/>
              </a:buClr>
              <a:buSzPts val="800"/>
              <a:buFont typeface="Arial"/>
              <a:buNone/>
              <a:defRPr sz="800" b="0" i="0" u="none" strike="noStrike" cap="none">
                <a:solidFill>
                  <a:srgbClr val="494985"/>
                </a:solidFill>
                <a:latin typeface="Quicksand Light"/>
                <a:ea typeface="Quicksand Light"/>
                <a:cs typeface="Quicksand Light"/>
                <a:sym typeface="Quicksand Light"/>
              </a:defRPr>
            </a:lvl2pPr>
            <a:lvl3pPr marL="0" marR="0" lvl="2" indent="0" algn="ctr">
              <a:lnSpc>
                <a:spcPct val="100000"/>
              </a:lnSpc>
              <a:spcBef>
                <a:spcPts val="0"/>
              </a:spcBef>
              <a:spcAft>
                <a:spcPts val="0"/>
              </a:spcAft>
              <a:buClr>
                <a:srgbClr val="000000"/>
              </a:buClr>
              <a:buSzPts val="800"/>
              <a:buFont typeface="Arial"/>
              <a:buNone/>
              <a:defRPr sz="800" b="0" i="0" u="none" strike="noStrike" cap="none">
                <a:solidFill>
                  <a:srgbClr val="494985"/>
                </a:solidFill>
                <a:latin typeface="Quicksand Light"/>
                <a:ea typeface="Quicksand Light"/>
                <a:cs typeface="Quicksand Light"/>
                <a:sym typeface="Quicksand Light"/>
              </a:defRPr>
            </a:lvl3pPr>
            <a:lvl4pPr marL="0" marR="0" lvl="3" indent="0" algn="ctr">
              <a:lnSpc>
                <a:spcPct val="100000"/>
              </a:lnSpc>
              <a:spcBef>
                <a:spcPts val="0"/>
              </a:spcBef>
              <a:spcAft>
                <a:spcPts val="0"/>
              </a:spcAft>
              <a:buClr>
                <a:srgbClr val="000000"/>
              </a:buClr>
              <a:buSzPts val="800"/>
              <a:buFont typeface="Arial"/>
              <a:buNone/>
              <a:defRPr sz="800" b="0" i="0" u="none" strike="noStrike" cap="none">
                <a:solidFill>
                  <a:srgbClr val="494985"/>
                </a:solidFill>
                <a:latin typeface="Quicksand Light"/>
                <a:ea typeface="Quicksand Light"/>
                <a:cs typeface="Quicksand Light"/>
                <a:sym typeface="Quicksand Light"/>
              </a:defRPr>
            </a:lvl4pPr>
            <a:lvl5pPr marL="0" marR="0" lvl="4" indent="0" algn="ctr">
              <a:lnSpc>
                <a:spcPct val="100000"/>
              </a:lnSpc>
              <a:spcBef>
                <a:spcPts val="0"/>
              </a:spcBef>
              <a:spcAft>
                <a:spcPts val="0"/>
              </a:spcAft>
              <a:buClr>
                <a:srgbClr val="000000"/>
              </a:buClr>
              <a:buSzPts val="800"/>
              <a:buFont typeface="Arial"/>
              <a:buNone/>
              <a:defRPr sz="800" b="0" i="0" u="none" strike="noStrike" cap="none">
                <a:solidFill>
                  <a:srgbClr val="494985"/>
                </a:solidFill>
                <a:latin typeface="Quicksand Light"/>
                <a:ea typeface="Quicksand Light"/>
                <a:cs typeface="Quicksand Light"/>
                <a:sym typeface="Quicksand Light"/>
              </a:defRPr>
            </a:lvl5pPr>
            <a:lvl6pPr marL="0" marR="0" lvl="5" indent="0" algn="ctr">
              <a:lnSpc>
                <a:spcPct val="100000"/>
              </a:lnSpc>
              <a:spcBef>
                <a:spcPts val="0"/>
              </a:spcBef>
              <a:spcAft>
                <a:spcPts val="0"/>
              </a:spcAft>
              <a:buClr>
                <a:srgbClr val="000000"/>
              </a:buClr>
              <a:buSzPts val="800"/>
              <a:buFont typeface="Arial"/>
              <a:buNone/>
              <a:defRPr sz="800" b="0" i="0" u="none" strike="noStrike" cap="none">
                <a:solidFill>
                  <a:srgbClr val="494985"/>
                </a:solidFill>
                <a:latin typeface="Quicksand Light"/>
                <a:ea typeface="Quicksand Light"/>
                <a:cs typeface="Quicksand Light"/>
                <a:sym typeface="Quicksand Light"/>
              </a:defRPr>
            </a:lvl6pPr>
            <a:lvl7pPr marL="0" marR="0" lvl="6" indent="0" algn="ctr">
              <a:lnSpc>
                <a:spcPct val="100000"/>
              </a:lnSpc>
              <a:spcBef>
                <a:spcPts val="0"/>
              </a:spcBef>
              <a:spcAft>
                <a:spcPts val="0"/>
              </a:spcAft>
              <a:buClr>
                <a:srgbClr val="000000"/>
              </a:buClr>
              <a:buSzPts val="800"/>
              <a:buFont typeface="Arial"/>
              <a:buNone/>
              <a:defRPr sz="800" b="0" i="0" u="none" strike="noStrike" cap="none">
                <a:solidFill>
                  <a:srgbClr val="494985"/>
                </a:solidFill>
                <a:latin typeface="Quicksand Light"/>
                <a:ea typeface="Quicksand Light"/>
                <a:cs typeface="Quicksand Light"/>
                <a:sym typeface="Quicksand Light"/>
              </a:defRPr>
            </a:lvl7pPr>
            <a:lvl8pPr marL="0" marR="0" lvl="7" indent="0" algn="ctr">
              <a:lnSpc>
                <a:spcPct val="100000"/>
              </a:lnSpc>
              <a:spcBef>
                <a:spcPts val="0"/>
              </a:spcBef>
              <a:spcAft>
                <a:spcPts val="0"/>
              </a:spcAft>
              <a:buClr>
                <a:srgbClr val="000000"/>
              </a:buClr>
              <a:buSzPts val="800"/>
              <a:buFont typeface="Arial"/>
              <a:buNone/>
              <a:defRPr sz="800" b="0" i="0" u="none" strike="noStrike" cap="none">
                <a:solidFill>
                  <a:srgbClr val="494985"/>
                </a:solidFill>
                <a:latin typeface="Quicksand Light"/>
                <a:ea typeface="Quicksand Light"/>
                <a:cs typeface="Quicksand Light"/>
                <a:sym typeface="Quicksand Light"/>
              </a:defRPr>
            </a:lvl8pPr>
            <a:lvl9pPr marL="0" marR="0" lvl="8" indent="0" algn="ctr">
              <a:lnSpc>
                <a:spcPct val="100000"/>
              </a:lnSpc>
              <a:spcBef>
                <a:spcPts val="0"/>
              </a:spcBef>
              <a:spcAft>
                <a:spcPts val="0"/>
              </a:spcAft>
              <a:buClr>
                <a:srgbClr val="000000"/>
              </a:buClr>
              <a:buSzPts val="800"/>
              <a:buFont typeface="Arial"/>
              <a:buNone/>
              <a:defRPr sz="800" b="0" i="0" u="none" strike="noStrike" cap="none">
                <a:solidFill>
                  <a:srgbClr val="494985"/>
                </a:solidFill>
                <a:latin typeface="Quicksand Light"/>
                <a:ea typeface="Quicksand Light"/>
                <a:cs typeface="Quicksand Light"/>
                <a:sym typeface="Quicksand Light"/>
              </a:defRPr>
            </a:lvl9pPr>
          </a:lstStyle>
          <a:p>
            <a:pPr marL="0" lvl="0" indent="0" algn="ctr" rtl="0">
              <a:spcBef>
                <a:spcPts val="0"/>
              </a:spcBef>
              <a:spcAft>
                <a:spcPts val="0"/>
              </a:spcAft>
              <a:buNone/>
            </a:pPr>
            <a:fld id="{00000000-1234-1234-1234-123412341234}" type="slidenum">
              <a:rPr lang="en-GB"/>
              <a:t>‹#›</a:t>
            </a:fld>
            <a:endParaRPr/>
          </a:p>
        </p:txBody>
      </p:sp>
      <p:sp>
        <p:nvSpPr>
          <p:cNvPr id="26" name="Google Shape;26;p4"/>
          <p:cNvSpPr txBox="1">
            <a:spLocks noGrp="1"/>
          </p:cNvSpPr>
          <p:nvPr>
            <p:ph type="subTitle" idx="2"/>
          </p:nvPr>
        </p:nvSpPr>
        <p:spPr>
          <a:xfrm>
            <a:off x="5257800" y="0"/>
            <a:ext cx="3564900" cy="314100"/>
          </a:xfrm>
          <a:prstGeom prst="rect">
            <a:avLst/>
          </a:prstGeom>
          <a:noFill/>
          <a:ln>
            <a:noFill/>
          </a:ln>
        </p:spPr>
        <p:txBody>
          <a:bodyPr spcFirstLastPara="1" wrap="square" lIns="91425" tIns="91425" rIns="0" bIns="91425" anchor="ctr" anchorCtr="0">
            <a:noAutofit/>
          </a:bodyPr>
          <a:lstStyle>
            <a:lvl1pPr lvl="0" algn="r">
              <a:lnSpc>
                <a:spcPct val="100000"/>
              </a:lnSpc>
              <a:spcBef>
                <a:spcPts val="0"/>
              </a:spcBef>
              <a:spcAft>
                <a:spcPts val="0"/>
              </a:spcAft>
              <a:buSzPts val="1800"/>
              <a:buNone/>
              <a:defRPr sz="1200" b="1"/>
            </a:lvl1pPr>
            <a:lvl2pPr lvl="1" algn="l">
              <a:lnSpc>
                <a:spcPct val="115000"/>
              </a:lnSpc>
              <a:spcBef>
                <a:spcPts val="0"/>
              </a:spcBef>
              <a:spcAft>
                <a:spcPts val="0"/>
              </a:spcAft>
              <a:buSzPts val="1400"/>
              <a:buNone/>
              <a:defRPr/>
            </a:lvl2pPr>
            <a:lvl3pPr lvl="2" algn="l">
              <a:lnSpc>
                <a:spcPct val="115000"/>
              </a:lnSpc>
              <a:spcBef>
                <a:spcPts val="1600"/>
              </a:spcBef>
              <a:spcAft>
                <a:spcPts val="0"/>
              </a:spcAft>
              <a:buSzPts val="1400"/>
              <a:buNone/>
              <a:defRPr/>
            </a:lvl3pPr>
            <a:lvl4pPr lvl="3" algn="l">
              <a:lnSpc>
                <a:spcPct val="115000"/>
              </a:lnSpc>
              <a:spcBef>
                <a:spcPts val="1600"/>
              </a:spcBef>
              <a:spcAft>
                <a:spcPts val="0"/>
              </a:spcAft>
              <a:buSzPts val="1400"/>
              <a:buNone/>
              <a:defRPr/>
            </a:lvl4pPr>
            <a:lvl5pPr lvl="4" algn="l">
              <a:lnSpc>
                <a:spcPct val="115000"/>
              </a:lnSpc>
              <a:spcBef>
                <a:spcPts val="1600"/>
              </a:spcBef>
              <a:spcAft>
                <a:spcPts val="0"/>
              </a:spcAft>
              <a:buSzPts val="1400"/>
              <a:buNone/>
              <a:defRPr/>
            </a:lvl5pPr>
            <a:lvl6pPr lvl="5" algn="l">
              <a:lnSpc>
                <a:spcPct val="115000"/>
              </a:lnSpc>
              <a:spcBef>
                <a:spcPts val="1600"/>
              </a:spcBef>
              <a:spcAft>
                <a:spcPts val="0"/>
              </a:spcAft>
              <a:buSzPts val="1400"/>
              <a:buNone/>
              <a:defRPr/>
            </a:lvl6pPr>
            <a:lvl7pPr lvl="6" algn="l">
              <a:lnSpc>
                <a:spcPct val="115000"/>
              </a:lnSpc>
              <a:spcBef>
                <a:spcPts val="1600"/>
              </a:spcBef>
              <a:spcAft>
                <a:spcPts val="0"/>
              </a:spcAft>
              <a:buSzPts val="1400"/>
              <a:buNone/>
              <a:defRPr/>
            </a:lvl7pPr>
            <a:lvl8pPr lvl="7" algn="l">
              <a:lnSpc>
                <a:spcPct val="115000"/>
              </a:lnSpc>
              <a:spcBef>
                <a:spcPts val="1600"/>
              </a:spcBef>
              <a:spcAft>
                <a:spcPts val="0"/>
              </a:spcAft>
              <a:buSzPts val="1400"/>
              <a:buNone/>
              <a:defRPr/>
            </a:lvl8pPr>
            <a:lvl9pPr lvl="8" algn="l">
              <a:lnSpc>
                <a:spcPct val="115000"/>
              </a:lnSpc>
              <a:spcBef>
                <a:spcPts val="1600"/>
              </a:spcBef>
              <a:spcAft>
                <a:spcPts val="1600"/>
              </a:spcAft>
              <a:buSzPts val="14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bjectives / Questions / Lists">
  <p:cSld name="TITLE_4_1_1_1_2">
    <p:spTree>
      <p:nvGrpSpPr>
        <p:cNvPr id="1" name="Shape 27"/>
        <p:cNvGrpSpPr/>
        <p:nvPr/>
      </p:nvGrpSpPr>
      <p:grpSpPr>
        <a:xfrm>
          <a:off x="0" y="0"/>
          <a:ext cx="0" cy="0"/>
          <a:chOff x="0" y="0"/>
          <a:chExt cx="0" cy="0"/>
        </a:xfrm>
      </p:grpSpPr>
      <p:sp>
        <p:nvSpPr>
          <p:cNvPr id="28" name="Google Shape;28;p5"/>
          <p:cNvSpPr txBox="1">
            <a:spLocks noGrp="1"/>
          </p:cNvSpPr>
          <p:nvPr>
            <p:ph type="body" idx="1"/>
          </p:nvPr>
        </p:nvSpPr>
        <p:spPr>
          <a:xfrm>
            <a:off x="310900" y="1017725"/>
            <a:ext cx="8522100" cy="38115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29" name="Google Shape;29;p5"/>
          <p:cNvSpPr txBox="1">
            <a:spLocks noGrp="1"/>
          </p:cNvSpPr>
          <p:nvPr>
            <p:ph type="title"/>
          </p:nvPr>
        </p:nvSpPr>
        <p:spPr>
          <a:xfrm>
            <a:off x="310900" y="310900"/>
            <a:ext cx="8522100" cy="706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2800"/>
              <a:buNone/>
              <a:defRPr sz="24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30" name="Google Shape;30;p5"/>
          <p:cNvSpPr txBox="1">
            <a:spLocks noGrp="1"/>
          </p:cNvSpPr>
          <p:nvPr>
            <p:ph type="sldNum" idx="12"/>
          </p:nvPr>
        </p:nvSpPr>
        <p:spPr>
          <a:xfrm>
            <a:off x="8832200" y="4829300"/>
            <a:ext cx="311700" cy="314100"/>
          </a:xfrm>
          <a:prstGeom prst="rect">
            <a:avLst/>
          </a:prstGeom>
          <a:noFill/>
          <a:ln>
            <a:noFill/>
          </a:ln>
        </p:spPr>
        <p:txBody>
          <a:bodyPr spcFirstLastPara="1" wrap="square" lIns="91425" tIns="91425" rIns="91425" bIns="91425" anchor="t" anchorCtr="0">
            <a:noAutofit/>
          </a:bodyPr>
          <a:lstStyle>
            <a:lvl1pPr marL="0" marR="0" lvl="0" indent="0" algn="ctr">
              <a:lnSpc>
                <a:spcPct val="100000"/>
              </a:lnSpc>
              <a:spcBef>
                <a:spcPts val="0"/>
              </a:spcBef>
              <a:spcAft>
                <a:spcPts val="0"/>
              </a:spcAft>
              <a:buClr>
                <a:srgbClr val="000000"/>
              </a:buClr>
              <a:buSzPts val="800"/>
              <a:buFont typeface="Arial"/>
              <a:buNone/>
              <a:defRPr sz="800" b="0" i="0" u="none" strike="noStrike" cap="none">
                <a:solidFill>
                  <a:srgbClr val="494985"/>
                </a:solidFill>
                <a:latin typeface="Quicksand Light"/>
                <a:ea typeface="Quicksand Light"/>
                <a:cs typeface="Quicksand Light"/>
                <a:sym typeface="Quicksand Light"/>
              </a:defRPr>
            </a:lvl1pPr>
            <a:lvl2pPr marL="0" marR="0" lvl="1" indent="0" algn="ctr">
              <a:lnSpc>
                <a:spcPct val="100000"/>
              </a:lnSpc>
              <a:spcBef>
                <a:spcPts val="0"/>
              </a:spcBef>
              <a:spcAft>
                <a:spcPts val="0"/>
              </a:spcAft>
              <a:buClr>
                <a:srgbClr val="000000"/>
              </a:buClr>
              <a:buSzPts val="800"/>
              <a:buFont typeface="Arial"/>
              <a:buNone/>
              <a:defRPr sz="800" b="0" i="0" u="none" strike="noStrike" cap="none">
                <a:solidFill>
                  <a:srgbClr val="494985"/>
                </a:solidFill>
                <a:latin typeface="Quicksand Light"/>
                <a:ea typeface="Quicksand Light"/>
                <a:cs typeface="Quicksand Light"/>
                <a:sym typeface="Quicksand Light"/>
              </a:defRPr>
            </a:lvl2pPr>
            <a:lvl3pPr marL="0" marR="0" lvl="2" indent="0" algn="ctr">
              <a:lnSpc>
                <a:spcPct val="100000"/>
              </a:lnSpc>
              <a:spcBef>
                <a:spcPts val="0"/>
              </a:spcBef>
              <a:spcAft>
                <a:spcPts val="0"/>
              </a:spcAft>
              <a:buClr>
                <a:srgbClr val="000000"/>
              </a:buClr>
              <a:buSzPts val="800"/>
              <a:buFont typeface="Arial"/>
              <a:buNone/>
              <a:defRPr sz="800" b="0" i="0" u="none" strike="noStrike" cap="none">
                <a:solidFill>
                  <a:srgbClr val="494985"/>
                </a:solidFill>
                <a:latin typeface="Quicksand Light"/>
                <a:ea typeface="Quicksand Light"/>
                <a:cs typeface="Quicksand Light"/>
                <a:sym typeface="Quicksand Light"/>
              </a:defRPr>
            </a:lvl3pPr>
            <a:lvl4pPr marL="0" marR="0" lvl="3" indent="0" algn="ctr">
              <a:lnSpc>
                <a:spcPct val="100000"/>
              </a:lnSpc>
              <a:spcBef>
                <a:spcPts val="0"/>
              </a:spcBef>
              <a:spcAft>
                <a:spcPts val="0"/>
              </a:spcAft>
              <a:buClr>
                <a:srgbClr val="000000"/>
              </a:buClr>
              <a:buSzPts val="800"/>
              <a:buFont typeface="Arial"/>
              <a:buNone/>
              <a:defRPr sz="800" b="0" i="0" u="none" strike="noStrike" cap="none">
                <a:solidFill>
                  <a:srgbClr val="494985"/>
                </a:solidFill>
                <a:latin typeface="Quicksand Light"/>
                <a:ea typeface="Quicksand Light"/>
                <a:cs typeface="Quicksand Light"/>
                <a:sym typeface="Quicksand Light"/>
              </a:defRPr>
            </a:lvl4pPr>
            <a:lvl5pPr marL="0" marR="0" lvl="4" indent="0" algn="ctr">
              <a:lnSpc>
                <a:spcPct val="100000"/>
              </a:lnSpc>
              <a:spcBef>
                <a:spcPts val="0"/>
              </a:spcBef>
              <a:spcAft>
                <a:spcPts val="0"/>
              </a:spcAft>
              <a:buClr>
                <a:srgbClr val="000000"/>
              </a:buClr>
              <a:buSzPts val="800"/>
              <a:buFont typeface="Arial"/>
              <a:buNone/>
              <a:defRPr sz="800" b="0" i="0" u="none" strike="noStrike" cap="none">
                <a:solidFill>
                  <a:srgbClr val="494985"/>
                </a:solidFill>
                <a:latin typeface="Quicksand Light"/>
                <a:ea typeface="Quicksand Light"/>
                <a:cs typeface="Quicksand Light"/>
                <a:sym typeface="Quicksand Light"/>
              </a:defRPr>
            </a:lvl5pPr>
            <a:lvl6pPr marL="0" marR="0" lvl="5" indent="0" algn="ctr">
              <a:lnSpc>
                <a:spcPct val="100000"/>
              </a:lnSpc>
              <a:spcBef>
                <a:spcPts val="0"/>
              </a:spcBef>
              <a:spcAft>
                <a:spcPts val="0"/>
              </a:spcAft>
              <a:buClr>
                <a:srgbClr val="000000"/>
              </a:buClr>
              <a:buSzPts val="800"/>
              <a:buFont typeface="Arial"/>
              <a:buNone/>
              <a:defRPr sz="800" b="0" i="0" u="none" strike="noStrike" cap="none">
                <a:solidFill>
                  <a:srgbClr val="494985"/>
                </a:solidFill>
                <a:latin typeface="Quicksand Light"/>
                <a:ea typeface="Quicksand Light"/>
                <a:cs typeface="Quicksand Light"/>
                <a:sym typeface="Quicksand Light"/>
              </a:defRPr>
            </a:lvl6pPr>
            <a:lvl7pPr marL="0" marR="0" lvl="6" indent="0" algn="ctr">
              <a:lnSpc>
                <a:spcPct val="100000"/>
              </a:lnSpc>
              <a:spcBef>
                <a:spcPts val="0"/>
              </a:spcBef>
              <a:spcAft>
                <a:spcPts val="0"/>
              </a:spcAft>
              <a:buClr>
                <a:srgbClr val="000000"/>
              </a:buClr>
              <a:buSzPts val="800"/>
              <a:buFont typeface="Arial"/>
              <a:buNone/>
              <a:defRPr sz="800" b="0" i="0" u="none" strike="noStrike" cap="none">
                <a:solidFill>
                  <a:srgbClr val="494985"/>
                </a:solidFill>
                <a:latin typeface="Quicksand Light"/>
                <a:ea typeface="Quicksand Light"/>
                <a:cs typeface="Quicksand Light"/>
                <a:sym typeface="Quicksand Light"/>
              </a:defRPr>
            </a:lvl7pPr>
            <a:lvl8pPr marL="0" marR="0" lvl="7" indent="0" algn="ctr">
              <a:lnSpc>
                <a:spcPct val="100000"/>
              </a:lnSpc>
              <a:spcBef>
                <a:spcPts val="0"/>
              </a:spcBef>
              <a:spcAft>
                <a:spcPts val="0"/>
              </a:spcAft>
              <a:buClr>
                <a:srgbClr val="000000"/>
              </a:buClr>
              <a:buSzPts val="800"/>
              <a:buFont typeface="Arial"/>
              <a:buNone/>
              <a:defRPr sz="800" b="0" i="0" u="none" strike="noStrike" cap="none">
                <a:solidFill>
                  <a:srgbClr val="494985"/>
                </a:solidFill>
                <a:latin typeface="Quicksand Light"/>
                <a:ea typeface="Quicksand Light"/>
                <a:cs typeface="Quicksand Light"/>
                <a:sym typeface="Quicksand Light"/>
              </a:defRPr>
            </a:lvl8pPr>
            <a:lvl9pPr marL="0" marR="0" lvl="8" indent="0" algn="ctr">
              <a:lnSpc>
                <a:spcPct val="100000"/>
              </a:lnSpc>
              <a:spcBef>
                <a:spcPts val="0"/>
              </a:spcBef>
              <a:spcAft>
                <a:spcPts val="0"/>
              </a:spcAft>
              <a:buClr>
                <a:srgbClr val="000000"/>
              </a:buClr>
              <a:buSzPts val="800"/>
              <a:buFont typeface="Arial"/>
              <a:buNone/>
              <a:defRPr sz="800" b="0" i="0" u="none" strike="noStrike" cap="none">
                <a:solidFill>
                  <a:srgbClr val="494985"/>
                </a:solidFill>
                <a:latin typeface="Quicksand Light"/>
                <a:ea typeface="Quicksand Light"/>
                <a:cs typeface="Quicksand Light"/>
                <a:sym typeface="Quicksand Light"/>
              </a:defRPr>
            </a:lvl9pPr>
          </a:lstStyle>
          <a:p>
            <a:pPr marL="0" lvl="0" indent="0" algn="ctr" rtl="0">
              <a:spcBef>
                <a:spcPts val="0"/>
              </a:spcBef>
              <a:spcAft>
                <a:spcPts val="0"/>
              </a:spcAft>
              <a:buNone/>
            </a:pPr>
            <a:fld id="{00000000-1234-1234-1234-123412341234}" type="slidenum">
              <a:rPr lang="en-GB"/>
              <a:t>‹#›</a:t>
            </a:fld>
            <a:endParaRPr/>
          </a:p>
        </p:txBody>
      </p:sp>
      <p:sp>
        <p:nvSpPr>
          <p:cNvPr id="31" name="Google Shape;31;p5"/>
          <p:cNvSpPr txBox="1">
            <a:spLocks noGrp="1"/>
          </p:cNvSpPr>
          <p:nvPr>
            <p:ph type="subTitle" idx="2"/>
          </p:nvPr>
        </p:nvSpPr>
        <p:spPr>
          <a:xfrm>
            <a:off x="5257800" y="0"/>
            <a:ext cx="3564900" cy="314100"/>
          </a:xfrm>
          <a:prstGeom prst="rect">
            <a:avLst/>
          </a:prstGeom>
          <a:noFill/>
          <a:ln>
            <a:noFill/>
          </a:ln>
        </p:spPr>
        <p:txBody>
          <a:bodyPr spcFirstLastPara="1" wrap="square" lIns="91425" tIns="91425" rIns="0" bIns="91425" anchor="ctr" anchorCtr="0">
            <a:noAutofit/>
          </a:bodyPr>
          <a:lstStyle>
            <a:lvl1pPr lvl="0" algn="r">
              <a:lnSpc>
                <a:spcPct val="100000"/>
              </a:lnSpc>
              <a:spcBef>
                <a:spcPts val="0"/>
              </a:spcBef>
              <a:spcAft>
                <a:spcPts val="0"/>
              </a:spcAft>
              <a:buSzPts val="1800"/>
              <a:buNone/>
              <a:defRPr sz="1200" b="1"/>
            </a:lvl1pPr>
            <a:lvl2pPr lvl="1" algn="l">
              <a:lnSpc>
                <a:spcPct val="115000"/>
              </a:lnSpc>
              <a:spcBef>
                <a:spcPts val="0"/>
              </a:spcBef>
              <a:spcAft>
                <a:spcPts val="0"/>
              </a:spcAft>
              <a:buSzPts val="1400"/>
              <a:buNone/>
              <a:defRPr/>
            </a:lvl2pPr>
            <a:lvl3pPr lvl="2" algn="l">
              <a:lnSpc>
                <a:spcPct val="115000"/>
              </a:lnSpc>
              <a:spcBef>
                <a:spcPts val="1600"/>
              </a:spcBef>
              <a:spcAft>
                <a:spcPts val="0"/>
              </a:spcAft>
              <a:buSzPts val="1400"/>
              <a:buNone/>
              <a:defRPr/>
            </a:lvl3pPr>
            <a:lvl4pPr lvl="3" algn="l">
              <a:lnSpc>
                <a:spcPct val="115000"/>
              </a:lnSpc>
              <a:spcBef>
                <a:spcPts val="1600"/>
              </a:spcBef>
              <a:spcAft>
                <a:spcPts val="0"/>
              </a:spcAft>
              <a:buSzPts val="1400"/>
              <a:buNone/>
              <a:defRPr/>
            </a:lvl4pPr>
            <a:lvl5pPr lvl="4" algn="l">
              <a:lnSpc>
                <a:spcPct val="115000"/>
              </a:lnSpc>
              <a:spcBef>
                <a:spcPts val="1600"/>
              </a:spcBef>
              <a:spcAft>
                <a:spcPts val="0"/>
              </a:spcAft>
              <a:buSzPts val="1400"/>
              <a:buNone/>
              <a:defRPr/>
            </a:lvl5pPr>
            <a:lvl6pPr lvl="5" algn="l">
              <a:lnSpc>
                <a:spcPct val="115000"/>
              </a:lnSpc>
              <a:spcBef>
                <a:spcPts val="1600"/>
              </a:spcBef>
              <a:spcAft>
                <a:spcPts val="0"/>
              </a:spcAft>
              <a:buSzPts val="1400"/>
              <a:buNone/>
              <a:defRPr/>
            </a:lvl6pPr>
            <a:lvl7pPr lvl="6" algn="l">
              <a:lnSpc>
                <a:spcPct val="115000"/>
              </a:lnSpc>
              <a:spcBef>
                <a:spcPts val="1600"/>
              </a:spcBef>
              <a:spcAft>
                <a:spcPts val="0"/>
              </a:spcAft>
              <a:buSzPts val="1400"/>
              <a:buNone/>
              <a:defRPr/>
            </a:lvl7pPr>
            <a:lvl8pPr lvl="7" algn="l">
              <a:lnSpc>
                <a:spcPct val="115000"/>
              </a:lnSpc>
              <a:spcBef>
                <a:spcPts val="1600"/>
              </a:spcBef>
              <a:spcAft>
                <a:spcPts val="0"/>
              </a:spcAft>
              <a:buSzPts val="1400"/>
              <a:buNone/>
              <a:defRPr/>
            </a:lvl8pPr>
            <a:lvl9pPr lvl="8" algn="l">
              <a:lnSpc>
                <a:spcPct val="115000"/>
              </a:lnSpc>
              <a:spcBef>
                <a:spcPts val="1600"/>
              </a:spcBef>
              <a:spcAft>
                <a:spcPts val="1600"/>
              </a:spcAft>
              <a:buSzPts val="14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Large text">
  <p:cSld name="TITLE_4_1_1_1_1_1_1">
    <p:spTree>
      <p:nvGrpSpPr>
        <p:cNvPr id="1" name="Shape 32"/>
        <p:cNvGrpSpPr/>
        <p:nvPr/>
      </p:nvGrpSpPr>
      <p:grpSpPr>
        <a:xfrm>
          <a:off x="0" y="0"/>
          <a:ext cx="0" cy="0"/>
          <a:chOff x="0" y="0"/>
          <a:chExt cx="0" cy="0"/>
        </a:xfrm>
      </p:grpSpPr>
      <p:sp>
        <p:nvSpPr>
          <p:cNvPr id="33" name="Google Shape;33;p6"/>
          <p:cNvSpPr txBox="1">
            <a:spLocks noGrp="1"/>
          </p:cNvSpPr>
          <p:nvPr>
            <p:ph type="title"/>
          </p:nvPr>
        </p:nvSpPr>
        <p:spPr>
          <a:xfrm>
            <a:off x="310900" y="319600"/>
            <a:ext cx="8521200" cy="45084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sz="3600" b="0">
                <a:latin typeface="Quicksand Light"/>
                <a:ea typeface="Quicksand Light"/>
                <a:cs typeface="Quicksand Light"/>
                <a:sym typeface="Quicksand Light"/>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34" name="Google Shape;34;p6"/>
          <p:cNvSpPr txBox="1">
            <a:spLocks noGrp="1"/>
          </p:cNvSpPr>
          <p:nvPr>
            <p:ph type="sldNum" idx="12"/>
          </p:nvPr>
        </p:nvSpPr>
        <p:spPr>
          <a:xfrm>
            <a:off x="8832200" y="4829300"/>
            <a:ext cx="311700" cy="314100"/>
          </a:xfrm>
          <a:prstGeom prst="rect">
            <a:avLst/>
          </a:prstGeom>
          <a:noFill/>
          <a:ln>
            <a:noFill/>
          </a:ln>
        </p:spPr>
        <p:txBody>
          <a:bodyPr spcFirstLastPara="1" wrap="square" lIns="91425" tIns="91425" rIns="91425" bIns="91425" anchor="t" anchorCtr="0">
            <a:noAutofit/>
          </a:bodyPr>
          <a:lstStyle>
            <a:lvl1pPr marL="0" marR="0" lvl="0" indent="0" algn="ctr">
              <a:lnSpc>
                <a:spcPct val="100000"/>
              </a:lnSpc>
              <a:spcBef>
                <a:spcPts val="0"/>
              </a:spcBef>
              <a:spcAft>
                <a:spcPts val="0"/>
              </a:spcAft>
              <a:buClr>
                <a:srgbClr val="000000"/>
              </a:buClr>
              <a:buSzPts val="800"/>
              <a:buFont typeface="Arial"/>
              <a:buNone/>
              <a:defRPr sz="800" b="0" i="0" u="none" strike="noStrike" cap="none">
                <a:solidFill>
                  <a:srgbClr val="494985"/>
                </a:solidFill>
                <a:latin typeface="Quicksand Light"/>
                <a:ea typeface="Quicksand Light"/>
                <a:cs typeface="Quicksand Light"/>
                <a:sym typeface="Quicksand Light"/>
              </a:defRPr>
            </a:lvl1pPr>
            <a:lvl2pPr marL="0" marR="0" lvl="1" indent="0" algn="ctr">
              <a:lnSpc>
                <a:spcPct val="100000"/>
              </a:lnSpc>
              <a:spcBef>
                <a:spcPts val="0"/>
              </a:spcBef>
              <a:spcAft>
                <a:spcPts val="0"/>
              </a:spcAft>
              <a:buClr>
                <a:srgbClr val="000000"/>
              </a:buClr>
              <a:buSzPts val="800"/>
              <a:buFont typeface="Arial"/>
              <a:buNone/>
              <a:defRPr sz="800" b="0" i="0" u="none" strike="noStrike" cap="none">
                <a:solidFill>
                  <a:srgbClr val="494985"/>
                </a:solidFill>
                <a:latin typeface="Quicksand Light"/>
                <a:ea typeface="Quicksand Light"/>
                <a:cs typeface="Quicksand Light"/>
                <a:sym typeface="Quicksand Light"/>
              </a:defRPr>
            </a:lvl2pPr>
            <a:lvl3pPr marL="0" marR="0" lvl="2" indent="0" algn="ctr">
              <a:lnSpc>
                <a:spcPct val="100000"/>
              </a:lnSpc>
              <a:spcBef>
                <a:spcPts val="0"/>
              </a:spcBef>
              <a:spcAft>
                <a:spcPts val="0"/>
              </a:spcAft>
              <a:buClr>
                <a:srgbClr val="000000"/>
              </a:buClr>
              <a:buSzPts val="800"/>
              <a:buFont typeface="Arial"/>
              <a:buNone/>
              <a:defRPr sz="800" b="0" i="0" u="none" strike="noStrike" cap="none">
                <a:solidFill>
                  <a:srgbClr val="494985"/>
                </a:solidFill>
                <a:latin typeface="Quicksand Light"/>
                <a:ea typeface="Quicksand Light"/>
                <a:cs typeface="Quicksand Light"/>
                <a:sym typeface="Quicksand Light"/>
              </a:defRPr>
            </a:lvl3pPr>
            <a:lvl4pPr marL="0" marR="0" lvl="3" indent="0" algn="ctr">
              <a:lnSpc>
                <a:spcPct val="100000"/>
              </a:lnSpc>
              <a:spcBef>
                <a:spcPts val="0"/>
              </a:spcBef>
              <a:spcAft>
                <a:spcPts val="0"/>
              </a:spcAft>
              <a:buClr>
                <a:srgbClr val="000000"/>
              </a:buClr>
              <a:buSzPts val="800"/>
              <a:buFont typeface="Arial"/>
              <a:buNone/>
              <a:defRPr sz="800" b="0" i="0" u="none" strike="noStrike" cap="none">
                <a:solidFill>
                  <a:srgbClr val="494985"/>
                </a:solidFill>
                <a:latin typeface="Quicksand Light"/>
                <a:ea typeface="Quicksand Light"/>
                <a:cs typeface="Quicksand Light"/>
                <a:sym typeface="Quicksand Light"/>
              </a:defRPr>
            </a:lvl4pPr>
            <a:lvl5pPr marL="0" marR="0" lvl="4" indent="0" algn="ctr">
              <a:lnSpc>
                <a:spcPct val="100000"/>
              </a:lnSpc>
              <a:spcBef>
                <a:spcPts val="0"/>
              </a:spcBef>
              <a:spcAft>
                <a:spcPts val="0"/>
              </a:spcAft>
              <a:buClr>
                <a:srgbClr val="000000"/>
              </a:buClr>
              <a:buSzPts val="800"/>
              <a:buFont typeface="Arial"/>
              <a:buNone/>
              <a:defRPr sz="800" b="0" i="0" u="none" strike="noStrike" cap="none">
                <a:solidFill>
                  <a:srgbClr val="494985"/>
                </a:solidFill>
                <a:latin typeface="Quicksand Light"/>
                <a:ea typeface="Quicksand Light"/>
                <a:cs typeface="Quicksand Light"/>
                <a:sym typeface="Quicksand Light"/>
              </a:defRPr>
            </a:lvl5pPr>
            <a:lvl6pPr marL="0" marR="0" lvl="5" indent="0" algn="ctr">
              <a:lnSpc>
                <a:spcPct val="100000"/>
              </a:lnSpc>
              <a:spcBef>
                <a:spcPts val="0"/>
              </a:spcBef>
              <a:spcAft>
                <a:spcPts val="0"/>
              </a:spcAft>
              <a:buClr>
                <a:srgbClr val="000000"/>
              </a:buClr>
              <a:buSzPts val="800"/>
              <a:buFont typeface="Arial"/>
              <a:buNone/>
              <a:defRPr sz="800" b="0" i="0" u="none" strike="noStrike" cap="none">
                <a:solidFill>
                  <a:srgbClr val="494985"/>
                </a:solidFill>
                <a:latin typeface="Quicksand Light"/>
                <a:ea typeface="Quicksand Light"/>
                <a:cs typeface="Quicksand Light"/>
                <a:sym typeface="Quicksand Light"/>
              </a:defRPr>
            </a:lvl6pPr>
            <a:lvl7pPr marL="0" marR="0" lvl="6" indent="0" algn="ctr">
              <a:lnSpc>
                <a:spcPct val="100000"/>
              </a:lnSpc>
              <a:spcBef>
                <a:spcPts val="0"/>
              </a:spcBef>
              <a:spcAft>
                <a:spcPts val="0"/>
              </a:spcAft>
              <a:buClr>
                <a:srgbClr val="000000"/>
              </a:buClr>
              <a:buSzPts val="800"/>
              <a:buFont typeface="Arial"/>
              <a:buNone/>
              <a:defRPr sz="800" b="0" i="0" u="none" strike="noStrike" cap="none">
                <a:solidFill>
                  <a:srgbClr val="494985"/>
                </a:solidFill>
                <a:latin typeface="Quicksand Light"/>
                <a:ea typeface="Quicksand Light"/>
                <a:cs typeface="Quicksand Light"/>
                <a:sym typeface="Quicksand Light"/>
              </a:defRPr>
            </a:lvl7pPr>
            <a:lvl8pPr marL="0" marR="0" lvl="7" indent="0" algn="ctr">
              <a:lnSpc>
                <a:spcPct val="100000"/>
              </a:lnSpc>
              <a:spcBef>
                <a:spcPts val="0"/>
              </a:spcBef>
              <a:spcAft>
                <a:spcPts val="0"/>
              </a:spcAft>
              <a:buClr>
                <a:srgbClr val="000000"/>
              </a:buClr>
              <a:buSzPts val="800"/>
              <a:buFont typeface="Arial"/>
              <a:buNone/>
              <a:defRPr sz="800" b="0" i="0" u="none" strike="noStrike" cap="none">
                <a:solidFill>
                  <a:srgbClr val="494985"/>
                </a:solidFill>
                <a:latin typeface="Quicksand Light"/>
                <a:ea typeface="Quicksand Light"/>
                <a:cs typeface="Quicksand Light"/>
                <a:sym typeface="Quicksand Light"/>
              </a:defRPr>
            </a:lvl8pPr>
            <a:lvl9pPr marL="0" marR="0" lvl="8" indent="0" algn="ctr">
              <a:lnSpc>
                <a:spcPct val="100000"/>
              </a:lnSpc>
              <a:spcBef>
                <a:spcPts val="0"/>
              </a:spcBef>
              <a:spcAft>
                <a:spcPts val="0"/>
              </a:spcAft>
              <a:buClr>
                <a:srgbClr val="000000"/>
              </a:buClr>
              <a:buSzPts val="800"/>
              <a:buFont typeface="Arial"/>
              <a:buNone/>
              <a:defRPr sz="800" b="0" i="0" u="none" strike="noStrike" cap="none">
                <a:solidFill>
                  <a:srgbClr val="494985"/>
                </a:solidFill>
                <a:latin typeface="Quicksand Light"/>
                <a:ea typeface="Quicksand Light"/>
                <a:cs typeface="Quicksand Light"/>
                <a:sym typeface="Quicksand Light"/>
              </a:defRPr>
            </a:lvl9pPr>
          </a:lstStyle>
          <a:p>
            <a:pPr marL="0" lvl="0" indent="0" algn="ctr" rtl="0">
              <a:spcBef>
                <a:spcPts val="0"/>
              </a:spcBef>
              <a:spcAft>
                <a:spcPts val="0"/>
              </a:spcAft>
              <a:buNone/>
            </a:pPr>
            <a:fld id="{00000000-1234-1234-1234-123412341234}" type="slidenum">
              <a:rPr lang="en-GB"/>
              <a:t>‹#›</a:t>
            </a:fld>
            <a:endParaRPr/>
          </a:p>
        </p:txBody>
      </p:sp>
      <p:sp>
        <p:nvSpPr>
          <p:cNvPr id="35" name="Google Shape;35;p6"/>
          <p:cNvSpPr txBox="1">
            <a:spLocks noGrp="1"/>
          </p:cNvSpPr>
          <p:nvPr>
            <p:ph type="subTitle" idx="1"/>
          </p:nvPr>
        </p:nvSpPr>
        <p:spPr>
          <a:xfrm>
            <a:off x="5257800" y="0"/>
            <a:ext cx="3564900" cy="314100"/>
          </a:xfrm>
          <a:prstGeom prst="rect">
            <a:avLst/>
          </a:prstGeom>
          <a:noFill/>
          <a:ln>
            <a:noFill/>
          </a:ln>
        </p:spPr>
        <p:txBody>
          <a:bodyPr spcFirstLastPara="1" wrap="square" lIns="91425" tIns="91425" rIns="0" bIns="91425" anchor="ctr" anchorCtr="0">
            <a:noAutofit/>
          </a:bodyPr>
          <a:lstStyle>
            <a:lvl1pPr lvl="0" algn="r">
              <a:lnSpc>
                <a:spcPct val="100000"/>
              </a:lnSpc>
              <a:spcBef>
                <a:spcPts val="0"/>
              </a:spcBef>
              <a:spcAft>
                <a:spcPts val="0"/>
              </a:spcAft>
              <a:buSzPts val="1800"/>
              <a:buNone/>
              <a:defRPr sz="1200" b="1"/>
            </a:lvl1pPr>
            <a:lvl2pPr lvl="1" algn="l">
              <a:lnSpc>
                <a:spcPct val="115000"/>
              </a:lnSpc>
              <a:spcBef>
                <a:spcPts val="0"/>
              </a:spcBef>
              <a:spcAft>
                <a:spcPts val="0"/>
              </a:spcAft>
              <a:buSzPts val="1400"/>
              <a:buNone/>
              <a:defRPr/>
            </a:lvl2pPr>
            <a:lvl3pPr lvl="2" algn="l">
              <a:lnSpc>
                <a:spcPct val="115000"/>
              </a:lnSpc>
              <a:spcBef>
                <a:spcPts val="1600"/>
              </a:spcBef>
              <a:spcAft>
                <a:spcPts val="0"/>
              </a:spcAft>
              <a:buSzPts val="1400"/>
              <a:buNone/>
              <a:defRPr/>
            </a:lvl3pPr>
            <a:lvl4pPr lvl="3" algn="l">
              <a:lnSpc>
                <a:spcPct val="115000"/>
              </a:lnSpc>
              <a:spcBef>
                <a:spcPts val="1600"/>
              </a:spcBef>
              <a:spcAft>
                <a:spcPts val="0"/>
              </a:spcAft>
              <a:buSzPts val="1400"/>
              <a:buNone/>
              <a:defRPr/>
            </a:lvl4pPr>
            <a:lvl5pPr lvl="4" algn="l">
              <a:lnSpc>
                <a:spcPct val="115000"/>
              </a:lnSpc>
              <a:spcBef>
                <a:spcPts val="1600"/>
              </a:spcBef>
              <a:spcAft>
                <a:spcPts val="0"/>
              </a:spcAft>
              <a:buSzPts val="1400"/>
              <a:buNone/>
              <a:defRPr/>
            </a:lvl5pPr>
            <a:lvl6pPr lvl="5" algn="l">
              <a:lnSpc>
                <a:spcPct val="115000"/>
              </a:lnSpc>
              <a:spcBef>
                <a:spcPts val="1600"/>
              </a:spcBef>
              <a:spcAft>
                <a:spcPts val="0"/>
              </a:spcAft>
              <a:buSzPts val="1400"/>
              <a:buNone/>
              <a:defRPr/>
            </a:lvl6pPr>
            <a:lvl7pPr lvl="6" algn="l">
              <a:lnSpc>
                <a:spcPct val="115000"/>
              </a:lnSpc>
              <a:spcBef>
                <a:spcPts val="1600"/>
              </a:spcBef>
              <a:spcAft>
                <a:spcPts val="0"/>
              </a:spcAft>
              <a:buSzPts val="1400"/>
              <a:buNone/>
              <a:defRPr/>
            </a:lvl7pPr>
            <a:lvl8pPr lvl="7" algn="l">
              <a:lnSpc>
                <a:spcPct val="115000"/>
              </a:lnSpc>
              <a:spcBef>
                <a:spcPts val="1600"/>
              </a:spcBef>
              <a:spcAft>
                <a:spcPts val="0"/>
              </a:spcAft>
              <a:buSzPts val="1400"/>
              <a:buNone/>
              <a:defRPr/>
            </a:lvl8pPr>
            <a:lvl9pPr lvl="8" algn="l">
              <a:lnSpc>
                <a:spcPct val="115000"/>
              </a:lnSpc>
              <a:spcBef>
                <a:spcPts val="1600"/>
              </a:spcBef>
              <a:spcAft>
                <a:spcPts val="160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Large image and text under (with heading)">
  <p:cSld name="TITLE_4_1_1_2_1">
    <p:spTree>
      <p:nvGrpSpPr>
        <p:cNvPr id="1" name="Shape 36"/>
        <p:cNvGrpSpPr/>
        <p:nvPr/>
      </p:nvGrpSpPr>
      <p:grpSpPr>
        <a:xfrm>
          <a:off x="0" y="0"/>
          <a:ext cx="0" cy="0"/>
          <a:chOff x="0" y="0"/>
          <a:chExt cx="0" cy="0"/>
        </a:xfrm>
      </p:grpSpPr>
      <p:sp>
        <p:nvSpPr>
          <p:cNvPr id="37" name="Google Shape;37;p7"/>
          <p:cNvSpPr txBox="1">
            <a:spLocks noGrp="1"/>
          </p:cNvSpPr>
          <p:nvPr>
            <p:ph type="body" idx="1"/>
          </p:nvPr>
        </p:nvSpPr>
        <p:spPr>
          <a:xfrm>
            <a:off x="310900" y="1017725"/>
            <a:ext cx="8521200" cy="30972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38" name="Google Shape;38;p7"/>
          <p:cNvSpPr txBox="1">
            <a:spLocks noGrp="1"/>
          </p:cNvSpPr>
          <p:nvPr>
            <p:ph type="body" idx="2"/>
          </p:nvPr>
        </p:nvSpPr>
        <p:spPr>
          <a:xfrm>
            <a:off x="310900" y="4117599"/>
            <a:ext cx="8521200" cy="6981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39" name="Google Shape;39;p7"/>
          <p:cNvSpPr txBox="1">
            <a:spLocks noGrp="1"/>
          </p:cNvSpPr>
          <p:nvPr>
            <p:ph type="title"/>
          </p:nvPr>
        </p:nvSpPr>
        <p:spPr>
          <a:xfrm>
            <a:off x="310900" y="319600"/>
            <a:ext cx="8521200" cy="6981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2800"/>
              <a:buNone/>
              <a:defRPr sz="24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40" name="Google Shape;40;p7"/>
          <p:cNvSpPr txBox="1">
            <a:spLocks noGrp="1"/>
          </p:cNvSpPr>
          <p:nvPr>
            <p:ph type="sldNum" idx="12"/>
          </p:nvPr>
        </p:nvSpPr>
        <p:spPr>
          <a:xfrm>
            <a:off x="8832200" y="4829300"/>
            <a:ext cx="311700" cy="314100"/>
          </a:xfrm>
          <a:prstGeom prst="rect">
            <a:avLst/>
          </a:prstGeom>
          <a:noFill/>
          <a:ln>
            <a:noFill/>
          </a:ln>
        </p:spPr>
        <p:txBody>
          <a:bodyPr spcFirstLastPara="1" wrap="square" lIns="91425" tIns="91425" rIns="91425" bIns="91425" anchor="t" anchorCtr="0">
            <a:noAutofit/>
          </a:bodyPr>
          <a:lstStyle>
            <a:lvl1pPr marL="0" marR="0" lvl="0" indent="0" algn="ctr">
              <a:lnSpc>
                <a:spcPct val="100000"/>
              </a:lnSpc>
              <a:spcBef>
                <a:spcPts val="0"/>
              </a:spcBef>
              <a:spcAft>
                <a:spcPts val="0"/>
              </a:spcAft>
              <a:buClr>
                <a:srgbClr val="000000"/>
              </a:buClr>
              <a:buSzPts val="800"/>
              <a:buFont typeface="Arial"/>
              <a:buNone/>
              <a:defRPr sz="800" b="0" i="0" u="none" strike="noStrike" cap="none">
                <a:solidFill>
                  <a:srgbClr val="494985"/>
                </a:solidFill>
                <a:latin typeface="Quicksand Light"/>
                <a:ea typeface="Quicksand Light"/>
                <a:cs typeface="Quicksand Light"/>
                <a:sym typeface="Quicksand Light"/>
              </a:defRPr>
            </a:lvl1pPr>
            <a:lvl2pPr marL="0" marR="0" lvl="1" indent="0" algn="ctr">
              <a:lnSpc>
                <a:spcPct val="100000"/>
              </a:lnSpc>
              <a:spcBef>
                <a:spcPts val="0"/>
              </a:spcBef>
              <a:spcAft>
                <a:spcPts val="0"/>
              </a:spcAft>
              <a:buClr>
                <a:srgbClr val="000000"/>
              </a:buClr>
              <a:buSzPts val="800"/>
              <a:buFont typeface="Arial"/>
              <a:buNone/>
              <a:defRPr sz="800" b="0" i="0" u="none" strike="noStrike" cap="none">
                <a:solidFill>
                  <a:srgbClr val="494985"/>
                </a:solidFill>
                <a:latin typeface="Quicksand Light"/>
                <a:ea typeface="Quicksand Light"/>
                <a:cs typeface="Quicksand Light"/>
                <a:sym typeface="Quicksand Light"/>
              </a:defRPr>
            </a:lvl2pPr>
            <a:lvl3pPr marL="0" marR="0" lvl="2" indent="0" algn="ctr">
              <a:lnSpc>
                <a:spcPct val="100000"/>
              </a:lnSpc>
              <a:spcBef>
                <a:spcPts val="0"/>
              </a:spcBef>
              <a:spcAft>
                <a:spcPts val="0"/>
              </a:spcAft>
              <a:buClr>
                <a:srgbClr val="000000"/>
              </a:buClr>
              <a:buSzPts val="800"/>
              <a:buFont typeface="Arial"/>
              <a:buNone/>
              <a:defRPr sz="800" b="0" i="0" u="none" strike="noStrike" cap="none">
                <a:solidFill>
                  <a:srgbClr val="494985"/>
                </a:solidFill>
                <a:latin typeface="Quicksand Light"/>
                <a:ea typeface="Quicksand Light"/>
                <a:cs typeface="Quicksand Light"/>
                <a:sym typeface="Quicksand Light"/>
              </a:defRPr>
            </a:lvl3pPr>
            <a:lvl4pPr marL="0" marR="0" lvl="3" indent="0" algn="ctr">
              <a:lnSpc>
                <a:spcPct val="100000"/>
              </a:lnSpc>
              <a:spcBef>
                <a:spcPts val="0"/>
              </a:spcBef>
              <a:spcAft>
                <a:spcPts val="0"/>
              </a:spcAft>
              <a:buClr>
                <a:srgbClr val="000000"/>
              </a:buClr>
              <a:buSzPts val="800"/>
              <a:buFont typeface="Arial"/>
              <a:buNone/>
              <a:defRPr sz="800" b="0" i="0" u="none" strike="noStrike" cap="none">
                <a:solidFill>
                  <a:srgbClr val="494985"/>
                </a:solidFill>
                <a:latin typeface="Quicksand Light"/>
                <a:ea typeface="Quicksand Light"/>
                <a:cs typeface="Quicksand Light"/>
                <a:sym typeface="Quicksand Light"/>
              </a:defRPr>
            </a:lvl4pPr>
            <a:lvl5pPr marL="0" marR="0" lvl="4" indent="0" algn="ctr">
              <a:lnSpc>
                <a:spcPct val="100000"/>
              </a:lnSpc>
              <a:spcBef>
                <a:spcPts val="0"/>
              </a:spcBef>
              <a:spcAft>
                <a:spcPts val="0"/>
              </a:spcAft>
              <a:buClr>
                <a:srgbClr val="000000"/>
              </a:buClr>
              <a:buSzPts val="800"/>
              <a:buFont typeface="Arial"/>
              <a:buNone/>
              <a:defRPr sz="800" b="0" i="0" u="none" strike="noStrike" cap="none">
                <a:solidFill>
                  <a:srgbClr val="494985"/>
                </a:solidFill>
                <a:latin typeface="Quicksand Light"/>
                <a:ea typeface="Quicksand Light"/>
                <a:cs typeface="Quicksand Light"/>
                <a:sym typeface="Quicksand Light"/>
              </a:defRPr>
            </a:lvl5pPr>
            <a:lvl6pPr marL="0" marR="0" lvl="5" indent="0" algn="ctr">
              <a:lnSpc>
                <a:spcPct val="100000"/>
              </a:lnSpc>
              <a:spcBef>
                <a:spcPts val="0"/>
              </a:spcBef>
              <a:spcAft>
                <a:spcPts val="0"/>
              </a:spcAft>
              <a:buClr>
                <a:srgbClr val="000000"/>
              </a:buClr>
              <a:buSzPts val="800"/>
              <a:buFont typeface="Arial"/>
              <a:buNone/>
              <a:defRPr sz="800" b="0" i="0" u="none" strike="noStrike" cap="none">
                <a:solidFill>
                  <a:srgbClr val="494985"/>
                </a:solidFill>
                <a:latin typeface="Quicksand Light"/>
                <a:ea typeface="Quicksand Light"/>
                <a:cs typeface="Quicksand Light"/>
                <a:sym typeface="Quicksand Light"/>
              </a:defRPr>
            </a:lvl6pPr>
            <a:lvl7pPr marL="0" marR="0" lvl="6" indent="0" algn="ctr">
              <a:lnSpc>
                <a:spcPct val="100000"/>
              </a:lnSpc>
              <a:spcBef>
                <a:spcPts val="0"/>
              </a:spcBef>
              <a:spcAft>
                <a:spcPts val="0"/>
              </a:spcAft>
              <a:buClr>
                <a:srgbClr val="000000"/>
              </a:buClr>
              <a:buSzPts val="800"/>
              <a:buFont typeface="Arial"/>
              <a:buNone/>
              <a:defRPr sz="800" b="0" i="0" u="none" strike="noStrike" cap="none">
                <a:solidFill>
                  <a:srgbClr val="494985"/>
                </a:solidFill>
                <a:latin typeface="Quicksand Light"/>
                <a:ea typeface="Quicksand Light"/>
                <a:cs typeface="Quicksand Light"/>
                <a:sym typeface="Quicksand Light"/>
              </a:defRPr>
            </a:lvl7pPr>
            <a:lvl8pPr marL="0" marR="0" lvl="7" indent="0" algn="ctr">
              <a:lnSpc>
                <a:spcPct val="100000"/>
              </a:lnSpc>
              <a:spcBef>
                <a:spcPts val="0"/>
              </a:spcBef>
              <a:spcAft>
                <a:spcPts val="0"/>
              </a:spcAft>
              <a:buClr>
                <a:srgbClr val="000000"/>
              </a:buClr>
              <a:buSzPts val="800"/>
              <a:buFont typeface="Arial"/>
              <a:buNone/>
              <a:defRPr sz="800" b="0" i="0" u="none" strike="noStrike" cap="none">
                <a:solidFill>
                  <a:srgbClr val="494985"/>
                </a:solidFill>
                <a:latin typeface="Quicksand Light"/>
                <a:ea typeface="Quicksand Light"/>
                <a:cs typeface="Quicksand Light"/>
                <a:sym typeface="Quicksand Light"/>
              </a:defRPr>
            </a:lvl8pPr>
            <a:lvl9pPr marL="0" marR="0" lvl="8" indent="0" algn="ctr">
              <a:lnSpc>
                <a:spcPct val="100000"/>
              </a:lnSpc>
              <a:spcBef>
                <a:spcPts val="0"/>
              </a:spcBef>
              <a:spcAft>
                <a:spcPts val="0"/>
              </a:spcAft>
              <a:buClr>
                <a:srgbClr val="000000"/>
              </a:buClr>
              <a:buSzPts val="800"/>
              <a:buFont typeface="Arial"/>
              <a:buNone/>
              <a:defRPr sz="800" b="0" i="0" u="none" strike="noStrike" cap="none">
                <a:solidFill>
                  <a:srgbClr val="494985"/>
                </a:solidFill>
                <a:latin typeface="Quicksand Light"/>
                <a:ea typeface="Quicksand Light"/>
                <a:cs typeface="Quicksand Light"/>
                <a:sym typeface="Quicksand Light"/>
              </a:defRPr>
            </a:lvl9pPr>
          </a:lstStyle>
          <a:p>
            <a:pPr marL="0" lvl="0" indent="0" algn="ctr" rtl="0">
              <a:spcBef>
                <a:spcPts val="0"/>
              </a:spcBef>
              <a:spcAft>
                <a:spcPts val="0"/>
              </a:spcAft>
              <a:buNone/>
            </a:pPr>
            <a:fld id="{00000000-1234-1234-1234-123412341234}" type="slidenum">
              <a:rPr lang="en-GB"/>
              <a:t>‹#›</a:t>
            </a:fld>
            <a:endParaRPr/>
          </a:p>
        </p:txBody>
      </p:sp>
      <p:sp>
        <p:nvSpPr>
          <p:cNvPr id="41" name="Google Shape;41;p7"/>
          <p:cNvSpPr txBox="1">
            <a:spLocks noGrp="1"/>
          </p:cNvSpPr>
          <p:nvPr>
            <p:ph type="subTitle" idx="3"/>
          </p:nvPr>
        </p:nvSpPr>
        <p:spPr>
          <a:xfrm>
            <a:off x="5257800" y="0"/>
            <a:ext cx="3564900" cy="314100"/>
          </a:xfrm>
          <a:prstGeom prst="rect">
            <a:avLst/>
          </a:prstGeom>
          <a:noFill/>
          <a:ln>
            <a:noFill/>
          </a:ln>
        </p:spPr>
        <p:txBody>
          <a:bodyPr spcFirstLastPara="1" wrap="square" lIns="91425" tIns="91425" rIns="0" bIns="91425" anchor="ctr" anchorCtr="0">
            <a:noAutofit/>
          </a:bodyPr>
          <a:lstStyle>
            <a:lvl1pPr lvl="0" algn="r">
              <a:lnSpc>
                <a:spcPct val="100000"/>
              </a:lnSpc>
              <a:spcBef>
                <a:spcPts val="0"/>
              </a:spcBef>
              <a:spcAft>
                <a:spcPts val="0"/>
              </a:spcAft>
              <a:buSzPts val="1800"/>
              <a:buNone/>
              <a:defRPr sz="1200" b="1"/>
            </a:lvl1pPr>
            <a:lvl2pPr lvl="1" algn="l">
              <a:lnSpc>
                <a:spcPct val="115000"/>
              </a:lnSpc>
              <a:spcBef>
                <a:spcPts val="0"/>
              </a:spcBef>
              <a:spcAft>
                <a:spcPts val="0"/>
              </a:spcAft>
              <a:buSzPts val="1400"/>
              <a:buNone/>
              <a:defRPr/>
            </a:lvl2pPr>
            <a:lvl3pPr lvl="2" algn="l">
              <a:lnSpc>
                <a:spcPct val="115000"/>
              </a:lnSpc>
              <a:spcBef>
                <a:spcPts val="1600"/>
              </a:spcBef>
              <a:spcAft>
                <a:spcPts val="0"/>
              </a:spcAft>
              <a:buSzPts val="1400"/>
              <a:buNone/>
              <a:defRPr/>
            </a:lvl3pPr>
            <a:lvl4pPr lvl="3" algn="l">
              <a:lnSpc>
                <a:spcPct val="115000"/>
              </a:lnSpc>
              <a:spcBef>
                <a:spcPts val="1600"/>
              </a:spcBef>
              <a:spcAft>
                <a:spcPts val="0"/>
              </a:spcAft>
              <a:buSzPts val="1400"/>
              <a:buNone/>
              <a:defRPr/>
            </a:lvl4pPr>
            <a:lvl5pPr lvl="4" algn="l">
              <a:lnSpc>
                <a:spcPct val="115000"/>
              </a:lnSpc>
              <a:spcBef>
                <a:spcPts val="1600"/>
              </a:spcBef>
              <a:spcAft>
                <a:spcPts val="0"/>
              </a:spcAft>
              <a:buSzPts val="1400"/>
              <a:buNone/>
              <a:defRPr/>
            </a:lvl5pPr>
            <a:lvl6pPr lvl="5" algn="l">
              <a:lnSpc>
                <a:spcPct val="115000"/>
              </a:lnSpc>
              <a:spcBef>
                <a:spcPts val="1600"/>
              </a:spcBef>
              <a:spcAft>
                <a:spcPts val="0"/>
              </a:spcAft>
              <a:buSzPts val="1400"/>
              <a:buNone/>
              <a:defRPr/>
            </a:lvl6pPr>
            <a:lvl7pPr lvl="6" algn="l">
              <a:lnSpc>
                <a:spcPct val="115000"/>
              </a:lnSpc>
              <a:spcBef>
                <a:spcPts val="1600"/>
              </a:spcBef>
              <a:spcAft>
                <a:spcPts val="0"/>
              </a:spcAft>
              <a:buSzPts val="1400"/>
              <a:buNone/>
              <a:defRPr/>
            </a:lvl7pPr>
            <a:lvl8pPr lvl="7" algn="l">
              <a:lnSpc>
                <a:spcPct val="115000"/>
              </a:lnSpc>
              <a:spcBef>
                <a:spcPts val="1600"/>
              </a:spcBef>
              <a:spcAft>
                <a:spcPts val="0"/>
              </a:spcAft>
              <a:buSzPts val="1400"/>
              <a:buNone/>
              <a:defRPr/>
            </a:lvl8pPr>
            <a:lvl9pPr lvl="8" algn="l">
              <a:lnSpc>
                <a:spcPct val="115000"/>
              </a:lnSpc>
              <a:spcBef>
                <a:spcPts val="1600"/>
              </a:spcBef>
              <a:spcAft>
                <a:spcPts val="160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Large image and text under (no heading)">
  <p:cSld name="TITLE_4_1_1_1_4_1">
    <p:spTree>
      <p:nvGrpSpPr>
        <p:cNvPr id="1" name="Shape 42"/>
        <p:cNvGrpSpPr/>
        <p:nvPr/>
      </p:nvGrpSpPr>
      <p:grpSpPr>
        <a:xfrm>
          <a:off x="0" y="0"/>
          <a:ext cx="0" cy="0"/>
          <a:chOff x="0" y="0"/>
          <a:chExt cx="0" cy="0"/>
        </a:xfrm>
      </p:grpSpPr>
      <p:sp>
        <p:nvSpPr>
          <p:cNvPr id="43" name="Google Shape;43;p8"/>
          <p:cNvSpPr txBox="1">
            <a:spLocks noGrp="1"/>
          </p:cNvSpPr>
          <p:nvPr>
            <p:ph type="body" idx="1"/>
          </p:nvPr>
        </p:nvSpPr>
        <p:spPr>
          <a:xfrm>
            <a:off x="310900" y="472000"/>
            <a:ext cx="8521200" cy="37953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44" name="Google Shape;44;p8"/>
          <p:cNvSpPr txBox="1">
            <a:spLocks noGrp="1"/>
          </p:cNvSpPr>
          <p:nvPr>
            <p:ph type="body" idx="2"/>
          </p:nvPr>
        </p:nvSpPr>
        <p:spPr>
          <a:xfrm>
            <a:off x="310900" y="4282175"/>
            <a:ext cx="8521200" cy="546000"/>
          </a:xfrm>
          <a:prstGeom prst="rect">
            <a:avLst/>
          </a:prstGeom>
          <a:noFill/>
          <a:ln>
            <a:noFill/>
          </a:ln>
        </p:spPr>
        <p:txBody>
          <a:bodyPr spcFirstLastPara="1" wrap="square" lIns="91425" tIns="91425" rIns="91425" bIns="91425" anchor="t" anchorCtr="0">
            <a:no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1600"/>
              </a:spcBef>
              <a:spcAft>
                <a:spcPts val="0"/>
              </a:spcAft>
              <a:buSzPts val="1400"/>
              <a:buChar char="○"/>
              <a:defRPr/>
            </a:lvl2pPr>
            <a:lvl3pPr marL="1371600" lvl="2" indent="-317500" algn="ctr">
              <a:lnSpc>
                <a:spcPct val="115000"/>
              </a:lnSpc>
              <a:spcBef>
                <a:spcPts val="1600"/>
              </a:spcBef>
              <a:spcAft>
                <a:spcPts val="0"/>
              </a:spcAft>
              <a:buSzPts val="1400"/>
              <a:buChar char="■"/>
              <a:defRPr/>
            </a:lvl3pPr>
            <a:lvl4pPr marL="1828800" lvl="3" indent="-317500" algn="ctr">
              <a:lnSpc>
                <a:spcPct val="115000"/>
              </a:lnSpc>
              <a:spcBef>
                <a:spcPts val="1600"/>
              </a:spcBef>
              <a:spcAft>
                <a:spcPts val="0"/>
              </a:spcAft>
              <a:buSzPts val="1400"/>
              <a:buChar char="●"/>
              <a:defRPr/>
            </a:lvl4pPr>
            <a:lvl5pPr marL="2286000" lvl="4" indent="-317500" algn="ctr">
              <a:lnSpc>
                <a:spcPct val="115000"/>
              </a:lnSpc>
              <a:spcBef>
                <a:spcPts val="1600"/>
              </a:spcBef>
              <a:spcAft>
                <a:spcPts val="0"/>
              </a:spcAft>
              <a:buSzPts val="1400"/>
              <a:buChar char="○"/>
              <a:defRPr/>
            </a:lvl5pPr>
            <a:lvl6pPr marL="2743200" lvl="5" indent="-317500" algn="ctr">
              <a:lnSpc>
                <a:spcPct val="115000"/>
              </a:lnSpc>
              <a:spcBef>
                <a:spcPts val="1600"/>
              </a:spcBef>
              <a:spcAft>
                <a:spcPts val="0"/>
              </a:spcAft>
              <a:buSzPts val="1400"/>
              <a:buChar char="■"/>
              <a:defRPr/>
            </a:lvl6pPr>
            <a:lvl7pPr marL="3200400" lvl="6" indent="-317500" algn="ctr">
              <a:lnSpc>
                <a:spcPct val="115000"/>
              </a:lnSpc>
              <a:spcBef>
                <a:spcPts val="1600"/>
              </a:spcBef>
              <a:spcAft>
                <a:spcPts val="0"/>
              </a:spcAft>
              <a:buSzPts val="1400"/>
              <a:buChar char="●"/>
              <a:defRPr/>
            </a:lvl7pPr>
            <a:lvl8pPr marL="3657600" lvl="7" indent="-317500" algn="ctr">
              <a:lnSpc>
                <a:spcPct val="115000"/>
              </a:lnSpc>
              <a:spcBef>
                <a:spcPts val="1600"/>
              </a:spcBef>
              <a:spcAft>
                <a:spcPts val="0"/>
              </a:spcAft>
              <a:buSzPts val="1400"/>
              <a:buChar char="○"/>
              <a:defRPr/>
            </a:lvl8pPr>
            <a:lvl9pPr marL="4114800" lvl="8" indent="-317500" algn="ctr">
              <a:lnSpc>
                <a:spcPct val="115000"/>
              </a:lnSpc>
              <a:spcBef>
                <a:spcPts val="1600"/>
              </a:spcBef>
              <a:spcAft>
                <a:spcPts val="1600"/>
              </a:spcAft>
              <a:buSzPts val="1400"/>
              <a:buChar char="■"/>
              <a:defRPr/>
            </a:lvl9pPr>
          </a:lstStyle>
          <a:p>
            <a:endParaRPr/>
          </a:p>
        </p:txBody>
      </p:sp>
      <p:sp>
        <p:nvSpPr>
          <p:cNvPr id="45" name="Google Shape;45;p8"/>
          <p:cNvSpPr txBox="1">
            <a:spLocks noGrp="1"/>
          </p:cNvSpPr>
          <p:nvPr>
            <p:ph type="sldNum" idx="12"/>
          </p:nvPr>
        </p:nvSpPr>
        <p:spPr>
          <a:xfrm>
            <a:off x="8832200" y="4829300"/>
            <a:ext cx="311700" cy="314100"/>
          </a:xfrm>
          <a:prstGeom prst="rect">
            <a:avLst/>
          </a:prstGeom>
          <a:noFill/>
          <a:ln>
            <a:noFill/>
          </a:ln>
        </p:spPr>
        <p:txBody>
          <a:bodyPr spcFirstLastPara="1" wrap="square" lIns="91425" tIns="91425" rIns="91425" bIns="91425" anchor="t" anchorCtr="0">
            <a:noAutofit/>
          </a:bodyPr>
          <a:lstStyle>
            <a:lvl1pPr marL="0" marR="0" lvl="0" indent="0" algn="ctr">
              <a:lnSpc>
                <a:spcPct val="100000"/>
              </a:lnSpc>
              <a:spcBef>
                <a:spcPts val="0"/>
              </a:spcBef>
              <a:spcAft>
                <a:spcPts val="0"/>
              </a:spcAft>
              <a:buClr>
                <a:srgbClr val="000000"/>
              </a:buClr>
              <a:buSzPts val="800"/>
              <a:buFont typeface="Arial"/>
              <a:buNone/>
              <a:defRPr sz="800" b="0" i="0" u="none" strike="noStrike" cap="none">
                <a:solidFill>
                  <a:srgbClr val="494985"/>
                </a:solidFill>
                <a:latin typeface="Quicksand Light"/>
                <a:ea typeface="Quicksand Light"/>
                <a:cs typeface="Quicksand Light"/>
                <a:sym typeface="Quicksand Light"/>
              </a:defRPr>
            </a:lvl1pPr>
            <a:lvl2pPr marL="0" marR="0" lvl="1" indent="0" algn="ctr">
              <a:lnSpc>
                <a:spcPct val="100000"/>
              </a:lnSpc>
              <a:spcBef>
                <a:spcPts val="0"/>
              </a:spcBef>
              <a:spcAft>
                <a:spcPts val="0"/>
              </a:spcAft>
              <a:buClr>
                <a:srgbClr val="000000"/>
              </a:buClr>
              <a:buSzPts val="800"/>
              <a:buFont typeface="Arial"/>
              <a:buNone/>
              <a:defRPr sz="800" b="0" i="0" u="none" strike="noStrike" cap="none">
                <a:solidFill>
                  <a:srgbClr val="494985"/>
                </a:solidFill>
                <a:latin typeface="Quicksand Light"/>
                <a:ea typeface="Quicksand Light"/>
                <a:cs typeface="Quicksand Light"/>
                <a:sym typeface="Quicksand Light"/>
              </a:defRPr>
            </a:lvl2pPr>
            <a:lvl3pPr marL="0" marR="0" lvl="2" indent="0" algn="ctr">
              <a:lnSpc>
                <a:spcPct val="100000"/>
              </a:lnSpc>
              <a:spcBef>
                <a:spcPts val="0"/>
              </a:spcBef>
              <a:spcAft>
                <a:spcPts val="0"/>
              </a:spcAft>
              <a:buClr>
                <a:srgbClr val="000000"/>
              </a:buClr>
              <a:buSzPts val="800"/>
              <a:buFont typeface="Arial"/>
              <a:buNone/>
              <a:defRPr sz="800" b="0" i="0" u="none" strike="noStrike" cap="none">
                <a:solidFill>
                  <a:srgbClr val="494985"/>
                </a:solidFill>
                <a:latin typeface="Quicksand Light"/>
                <a:ea typeface="Quicksand Light"/>
                <a:cs typeface="Quicksand Light"/>
                <a:sym typeface="Quicksand Light"/>
              </a:defRPr>
            </a:lvl3pPr>
            <a:lvl4pPr marL="0" marR="0" lvl="3" indent="0" algn="ctr">
              <a:lnSpc>
                <a:spcPct val="100000"/>
              </a:lnSpc>
              <a:spcBef>
                <a:spcPts val="0"/>
              </a:spcBef>
              <a:spcAft>
                <a:spcPts val="0"/>
              </a:spcAft>
              <a:buClr>
                <a:srgbClr val="000000"/>
              </a:buClr>
              <a:buSzPts val="800"/>
              <a:buFont typeface="Arial"/>
              <a:buNone/>
              <a:defRPr sz="800" b="0" i="0" u="none" strike="noStrike" cap="none">
                <a:solidFill>
                  <a:srgbClr val="494985"/>
                </a:solidFill>
                <a:latin typeface="Quicksand Light"/>
                <a:ea typeface="Quicksand Light"/>
                <a:cs typeface="Quicksand Light"/>
                <a:sym typeface="Quicksand Light"/>
              </a:defRPr>
            </a:lvl4pPr>
            <a:lvl5pPr marL="0" marR="0" lvl="4" indent="0" algn="ctr">
              <a:lnSpc>
                <a:spcPct val="100000"/>
              </a:lnSpc>
              <a:spcBef>
                <a:spcPts val="0"/>
              </a:spcBef>
              <a:spcAft>
                <a:spcPts val="0"/>
              </a:spcAft>
              <a:buClr>
                <a:srgbClr val="000000"/>
              </a:buClr>
              <a:buSzPts val="800"/>
              <a:buFont typeface="Arial"/>
              <a:buNone/>
              <a:defRPr sz="800" b="0" i="0" u="none" strike="noStrike" cap="none">
                <a:solidFill>
                  <a:srgbClr val="494985"/>
                </a:solidFill>
                <a:latin typeface="Quicksand Light"/>
                <a:ea typeface="Quicksand Light"/>
                <a:cs typeface="Quicksand Light"/>
                <a:sym typeface="Quicksand Light"/>
              </a:defRPr>
            </a:lvl5pPr>
            <a:lvl6pPr marL="0" marR="0" lvl="5" indent="0" algn="ctr">
              <a:lnSpc>
                <a:spcPct val="100000"/>
              </a:lnSpc>
              <a:spcBef>
                <a:spcPts val="0"/>
              </a:spcBef>
              <a:spcAft>
                <a:spcPts val="0"/>
              </a:spcAft>
              <a:buClr>
                <a:srgbClr val="000000"/>
              </a:buClr>
              <a:buSzPts val="800"/>
              <a:buFont typeface="Arial"/>
              <a:buNone/>
              <a:defRPr sz="800" b="0" i="0" u="none" strike="noStrike" cap="none">
                <a:solidFill>
                  <a:srgbClr val="494985"/>
                </a:solidFill>
                <a:latin typeface="Quicksand Light"/>
                <a:ea typeface="Quicksand Light"/>
                <a:cs typeface="Quicksand Light"/>
                <a:sym typeface="Quicksand Light"/>
              </a:defRPr>
            </a:lvl6pPr>
            <a:lvl7pPr marL="0" marR="0" lvl="6" indent="0" algn="ctr">
              <a:lnSpc>
                <a:spcPct val="100000"/>
              </a:lnSpc>
              <a:spcBef>
                <a:spcPts val="0"/>
              </a:spcBef>
              <a:spcAft>
                <a:spcPts val="0"/>
              </a:spcAft>
              <a:buClr>
                <a:srgbClr val="000000"/>
              </a:buClr>
              <a:buSzPts val="800"/>
              <a:buFont typeface="Arial"/>
              <a:buNone/>
              <a:defRPr sz="800" b="0" i="0" u="none" strike="noStrike" cap="none">
                <a:solidFill>
                  <a:srgbClr val="494985"/>
                </a:solidFill>
                <a:latin typeface="Quicksand Light"/>
                <a:ea typeface="Quicksand Light"/>
                <a:cs typeface="Quicksand Light"/>
                <a:sym typeface="Quicksand Light"/>
              </a:defRPr>
            </a:lvl7pPr>
            <a:lvl8pPr marL="0" marR="0" lvl="7" indent="0" algn="ctr">
              <a:lnSpc>
                <a:spcPct val="100000"/>
              </a:lnSpc>
              <a:spcBef>
                <a:spcPts val="0"/>
              </a:spcBef>
              <a:spcAft>
                <a:spcPts val="0"/>
              </a:spcAft>
              <a:buClr>
                <a:srgbClr val="000000"/>
              </a:buClr>
              <a:buSzPts val="800"/>
              <a:buFont typeface="Arial"/>
              <a:buNone/>
              <a:defRPr sz="800" b="0" i="0" u="none" strike="noStrike" cap="none">
                <a:solidFill>
                  <a:srgbClr val="494985"/>
                </a:solidFill>
                <a:latin typeface="Quicksand Light"/>
                <a:ea typeface="Quicksand Light"/>
                <a:cs typeface="Quicksand Light"/>
                <a:sym typeface="Quicksand Light"/>
              </a:defRPr>
            </a:lvl8pPr>
            <a:lvl9pPr marL="0" marR="0" lvl="8" indent="0" algn="ctr">
              <a:lnSpc>
                <a:spcPct val="100000"/>
              </a:lnSpc>
              <a:spcBef>
                <a:spcPts val="0"/>
              </a:spcBef>
              <a:spcAft>
                <a:spcPts val="0"/>
              </a:spcAft>
              <a:buClr>
                <a:srgbClr val="000000"/>
              </a:buClr>
              <a:buSzPts val="800"/>
              <a:buFont typeface="Arial"/>
              <a:buNone/>
              <a:defRPr sz="800" b="0" i="0" u="none" strike="noStrike" cap="none">
                <a:solidFill>
                  <a:srgbClr val="494985"/>
                </a:solidFill>
                <a:latin typeface="Quicksand Light"/>
                <a:ea typeface="Quicksand Light"/>
                <a:cs typeface="Quicksand Light"/>
                <a:sym typeface="Quicksand Light"/>
              </a:defRPr>
            </a:lvl9pPr>
          </a:lstStyle>
          <a:p>
            <a:pPr marL="0" lvl="0" indent="0" algn="ctr" rtl="0">
              <a:spcBef>
                <a:spcPts val="0"/>
              </a:spcBef>
              <a:spcAft>
                <a:spcPts val="0"/>
              </a:spcAft>
              <a:buNone/>
            </a:pPr>
            <a:fld id="{00000000-1234-1234-1234-123412341234}" type="slidenum">
              <a:rPr lang="en-GB"/>
              <a:t>‹#›</a:t>
            </a:fld>
            <a:endParaRPr/>
          </a:p>
        </p:txBody>
      </p:sp>
      <p:sp>
        <p:nvSpPr>
          <p:cNvPr id="46" name="Google Shape;46;p8"/>
          <p:cNvSpPr txBox="1">
            <a:spLocks noGrp="1"/>
          </p:cNvSpPr>
          <p:nvPr>
            <p:ph type="subTitle" idx="3"/>
          </p:nvPr>
        </p:nvSpPr>
        <p:spPr>
          <a:xfrm>
            <a:off x="5257800" y="0"/>
            <a:ext cx="3564900" cy="314100"/>
          </a:xfrm>
          <a:prstGeom prst="rect">
            <a:avLst/>
          </a:prstGeom>
          <a:noFill/>
          <a:ln>
            <a:noFill/>
          </a:ln>
        </p:spPr>
        <p:txBody>
          <a:bodyPr spcFirstLastPara="1" wrap="square" lIns="91425" tIns="91425" rIns="0" bIns="91425" anchor="ctr" anchorCtr="0">
            <a:noAutofit/>
          </a:bodyPr>
          <a:lstStyle>
            <a:lvl1pPr lvl="0" algn="r">
              <a:lnSpc>
                <a:spcPct val="100000"/>
              </a:lnSpc>
              <a:spcBef>
                <a:spcPts val="0"/>
              </a:spcBef>
              <a:spcAft>
                <a:spcPts val="0"/>
              </a:spcAft>
              <a:buSzPts val="1800"/>
              <a:buNone/>
              <a:defRPr sz="1200" b="1"/>
            </a:lvl1pPr>
            <a:lvl2pPr lvl="1" algn="l">
              <a:lnSpc>
                <a:spcPct val="115000"/>
              </a:lnSpc>
              <a:spcBef>
                <a:spcPts val="0"/>
              </a:spcBef>
              <a:spcAft>
                <a:spcPts val="0"/>
              </a:spcAft>
              <a:buSzPts val="1400"/>
              <a:buNone/>
              <a:defRPr/>
            </a:lvl2pPr>
            <a:lvl3pPr lvl="2" algn="l">
              <a:lnSpc>
                <a:spcPct val="115000"/>
              </a:lnSpc>
              <a:spcBef>
                <a:spcPts val="1600"/>
              </a:spcBef>
              <a:spcAft>
                <a:spcPts val="0"/>
              </a:spcAft>
              <a:buSzPts val="1400"/>
              <a:buNone/>
              <a:defRPr/>
            </a:lvl3pPr>
            <a:lvl4pPr lvl="3" algn="l">
              <a:lnSpc>
                <a:spcPct val="115000"/>
              </a:lnSpc>
              <a:spcBef>
                <a:spcPts val="1600"/>
              </a:spcBef>
              <a:spcAft>
                <a:spcPts val="0"/>
              </a:spcAft>
              <a:buSzPts val="1400"/>
              <a:buNone/>
              <a:defRPr/>
            </a:lvl4pPr>
            <a:lvl5pPr lvl="4" algn="l">
              <a:lnSpc>
                <a:spcPct val="115000"/>
              </a:lnSpc>
              <a:spcBef>
                <a:spcPts val="1600"/>
              </a:spcBef>
              <a:spcAft>
                <a:spcPts val="0"/>
              </a:spcAft>
              <a:buSzPts val="1400"/>
              <a:buNone/>
              <a:defRPr/>
            </a:lvl5pPr>
            <a:lvl6pPr lvl="5" algn="l">
              <a:lnSpc>
                <a:spcPct val="115000"/>
              </a:lnSpc>
              <a:spcBef>
                <a:spcPts val="1600"/>
              </a:spcBef>
              <a:spcAft>
                <a:spcPts val="0"/>
              </a:spcAft>
              <a:buSzPts val="1400"/>
              <a:buNone/>
              <a:defRPr/>
            </a:lvl6pPr>
            <a:lvl7pPr lvl="6" algn="l">
              <a:lnSpc>
                <a:spcPct val="115000"/>
              </a:lnSpc>
              <a:spcBef>
                <a:spcPts val="1600"/>
              </a:spcBef>
              <a:spcAft>
                <a:spcPts val="0"/>
              </a:spcAft>
              <a:buSzPts val="1400"/>
              <a:buNone/>
              <a:defRPr/>
            </a:lvl7pPr>
            <a:lvl8pPr lvl="7" algn="l">
              <a:lnSpc>
                <a:spcPct val="115000"/>
              </a:lnSpc>
              <a:spcBef>
                <a:spcPts val="1600"/>
              </a:spcBef>
              <a:spcAft>
                <a:spcPts val="0"/>
              </a:spcAft>
              <a:buSzPts val="1400"/>
              <a:buNone/>
              <a:defRPr/>
            </a:lvl8pPr>
            <a:lvl9pPr lvl="8" algn="l">
              <a:lnSpc>
                <a:spcPct val="115000"/>
              </a:lnSpc>
              <a:spcBef>
                <a:spcPts val="1600"/>
              </a:spcBef>
              <a:spcAft>
                <a:spcPts val="1600"/>
              </a:spcAft>
              <a:buSzPts val="14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16"/>
        <p:cNvGrpSpPr/>
        <p:nvPr/>
      </p:nvGrpSpPr>
      <p:grpSpPr>
        <a:xfrm>
          <a:off x="0" y="0"/>
          <a:ext cx="0" cy="0"/>
          <a:chOff x="0" y="0"/>
          <a:chExt cx="0" cy="0"/>
        </a:xfrm>
      </p:grpSpPr>
      <p:sp>
        <p:nvSpPr>
          <p:cNvPr id="17" name="Google Shape;17;p3"/>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 name="Google Shape;18;p3"/>
          <p:cNvSpPr txBox="1">
            <a:spLocks noGrp="1"/>
          </p:cNvSpPr>
          <p:nvPr>
            <p:ph type="body" idx="1"/>
          </p:nvPr>
        </p:nvSpPr>
        <p:spPr>
          <a:xfrm>
            <a:off x="628650" y="1369219"/>
            <a:ext cx="7886700" cy="3263504"/>
          </a:xfrm>
          <a:prstGeom prst="rect">
            <a:avLst/>
          </a:prstGeom>
          <a:noFill/>
          <a:ln>
            <a:noFill/>
          </a:ln>
        </p:spPr>
        <p:txBody>
          <a:bodyPr spcFirstLastPara="1" wrap="square" lIns="91425" tIns="45700" rIns="91425" bIns="45700" anchor="t" anchorCtr="0">
            <a:noAutofit/>
          </a:bodyPr>
          <a:lstStyle>
            <a:lvl1pPr marL="342900" lvl="0" indent="-257175" algn="l">
              <a:lnSpc>
                <a:spcPct val="90000"/>
              </a:lnSpc>
              <a:spcBef>
                <a:spcPts val="750"/>
              </a:spcBef>
              <a:spcAft>
                <a:spcPts val="0"/>
              </a:spcAft>
              <a:buClr>
                <a:schemeClr val="dk1"/>
              </a:buClr>
              <a:buSzPts val="1800"/>
              <a:buChar char="•"/>
              <a:defRPr/>
            </a:lvl1pPr>
            <a:lvl2pPr marL="685800" lvl="1" indent="-257175" algn="l">
              <a:lnSpc>
                <a:spcPct val="90000"/>
              </a:lnSpc>
              <a:spcBef>
                <a:spcPts val="375"/>
              </a:spcBef>
              <a:spcAft>
                <a:spcPts val="0"/>
              </a:spcAft>
              <a:buClr>
                <a:schemeClr val="dk1"/>
              </a:buClr>
              <a:buSzPts val="1800"/>
              <a:buChar char="•"/>
              <a:defRPr/>
            </a:lvl2pPr>
            <a:lvl3pPr marL="1028700" lvl="2" indent="-257175" algn="l">
              <a:lnSpc>
                <a:spcPct val="90000"/>
              </a:lnSpc>
              <a:spcBef>
                <a:spcPts val="375"/>
              </a:spcBef>
              <a:spcAft>
                <a:spcPts val="0"/>
              </a:spcAft>
              <a:buClr>
                <a:schemeClr val="dk1"/>
              </a:buClr>
              <a:buSzPts val="1800"/>
              <a:buChar char="•"/>
              <a:defRPr/>
            </a:lvl3pPr>
            <a:lvl4pPr marL="1371600" lvl="3" indent="-257175" algn="l">
              <a:lnSpc>
                <a:spcPct val="90000"/>
              </a:lnSpc>
              <a:spcBef>
                <a:spcPts val="375"/>
              </a:spcBef>
              <a:spcAft>
                <a:spcPts val="0"/>
              </a:spcAft>
              <a:buClr>
                <a:schemeClr val="dk1"/>
              </a:buClr>
              <a:buSzPts val="1800"/>
              <a:buChar char="•"/>
              <a:defRPr/>
            </a:lvl4pPr>
            <a:lvl5pPr marL="1714500" lvl="4" indent="-257175" algn="l">
              <a:lnSpc>
                <a:spcPct val="90000"/>
              </a:lnSpc>
              <a:spcBef>
                <a:spcPts val="375"/>
              </a:spcBef>
              <a:spcAft>
                <a:spcPts val="0"/>
              </a:spcAft>
              <a:buClr>
                <a:schemeClr val="dk1"/>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
        <p:nvSpPr>
          <p:cNvPr id="19" name="Google Shape;19;p3"/>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3"/>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3"/>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17043658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11"/>
        <p:cNvGrpSpPr/>
        <p:nvPr/>
      </p:nvGrpSpPr>
      <p:grpSpPr>
        <a:xfrm>
          <a:off x="0" y="0"/>
          <a:ext cx="0" cy="0"/>
          <a:chOff x="0" y="0"/>
          <a:chExt cx="0" cy="0"/>
        </a:xfrm>
      </p:grpSpPr>
      <p:sp>
        <p:nvSpPr>
          <p:cNvPr id="12" name="Google Shape;12;p2"/>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2"/>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 name="Google Shape;14;p2"/>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2"/>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5568605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1155CC">
            <a:alpha val="5490"/>
          </a:srgbClr>
        </a:solidFill>
        <a:effectLst/>
      </p:bgPr>
    </p:bg>
    <p:spTree>
      <p:nvGrpSpPr>
        <p:cNvPr id="1" name="Shape 5"/>
        <p:cNvGrpSpPr/>
        <p:nvPr/>
      </p:nvGrpSpPr>
      <p:grpSpPr>
        <a:xfrm>
          <a:off x="0" y="0"/>
          <a:ext cx="0" cy="0"/>
          <a:chOff x="0" y="0"/>
          <a:chExt cx="0" cy="0"/>
        </a:xfrm>
      </p:grpSpPr>
      <p:sp>
        <p:nvSpPr>
          <p:cNvPr id="6" name="Google Shape;6;p1"/>
          <p:cNvSpPr/>
          <p:nvPr/>
        </p:nvSpPr>
        <p:spPr>
          <a:xfrm>
            <a:off x="0" y="2725"/>
            <a:ext cx="9144000" cy="3069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 name="Google Shape;7;p1"/>
          <p:cNvSpPr txBox="1">
            <a:spLocks noGrp="1"/>
          </p:cNvSpPr>
          <p:nvPr>
            <p:ph type="title"/>
          </p:nvPr>
        </p:nvSpPr>
        <p:spPr>
          <a:xfrm>
            <a:off x="310900" y="310900"/>
            <a:ext cx="8521500" cy="7068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chemeClr val="dk1"/>
              </a:buClr>
              <a:buSzPts val="2800"/>
              <a:buFont typeface="Quicksand"/>
              <a:buNone/>
              <a:defRPr sz="2800" b="1" i="0" u="none" strike="noStrike" cap="none">
                <a:solidFill>
                  <a:schemeClr val="dk1"/>
                </a:solidFill>
                <a:latin typeface="Quicksand"/>
                <a:ea typeface="Quicksand"/>
                <a:cs typeface="Quicksand"/>
                <a:sym typeface="Quicksand"/>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8" name="Google Shape;8;p1"/>
          <p:cNvSpPr txBox="1">
            <a:spLocks noGrp="1"/>
          </p:cNvSpPr>
          <p:nvPr>
            <p:ph type="body" idx="1"/>
          </p:nvPr>
        </p:nvSpPr>
        <p:spPr>
          <a:xfrm>
            <a:off x="310900" y="1017725"/>
            <a:ext cx="8521500" cy="38103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1"/>
              </a:buClr>
              <a:buSzPts val="1800"/>
              <a:buFont typeface="Quicksand"/>
              <a:buChar char="●"/>
              <a:defRPr sz="1800" b="0" i="0" u="none" strike="noStrike" cap="none">
                <a:solidFill>
                  <a:schemeClr val="dk1"/>
                </a:solidFill>
                <a:latin typeface="Quicksand"/>
                <a:ea typeface="Quicksand"/>
                <a:cs typeface="Quicksand"/>
                <a:sym typeface="Quicksand"/>
              </a:defRPr>
            </a:lvl1pPr>
            <a:lvl2pPr marL="914400" marR="0" lvl="1" indent="-317500" algn="l" rtl="0">
              <a:lnSpc>
                <a:spcPct val="115000"/>
              </a:lnSpc>
              <a:spcBef>
                <a:spcPts val="1600"/>
              </a:spcBef>
              <a:spcAft>
                <a:spcPts val="0"/>
              </a:spcAft>
              <a:buClr>
                <a:schemeClr val="dk1"/>
              </a:buClr>
              <a:buSzPts val="1400"/>
              <a:buFont typeface="Quicksand"/>
              <a:buChar char="○"/>
              <a:defRPr sz="1400" b="0" i="0" u="none" strike="noStrike" cap="none">
                <a:solidFill>
                  <a:schemeClr val="dk1"/>
                </a:solidFill>
                <a:latin typeface="Quicksand"/>
                <a:ea typeface="Quicksand"/>
                <a:cs typeface="Quicksand"/>
                <a:sym typeface="Quicksand"/>
              </a:defRPr>
            </a:lvl2pPr>
            <a:lvl3pPr marL="1371600" marR="0" lvl="2" indent="-317500" algn="l" rtl="0">
              <a:lnSpc>
                <a:spcPct val="115000"/>
              </a:lnSpc>
              <a:spcBef>
                <a:spcPts val="1600"/>
              </a:spcBef>
              <a:spcAft>
                <a:spcPts val="0"/>
              </a:spcAft>
              <a:buClr>
                <a:schemeClr val="dk1"/>
              </a:buClr>
              <a:buSzPts val="1400"/>
              <a:buFont typeface="Quicksand"/>
              <a:buChar char="■"/>
              <a:defRPr sz="1400" b="0" i="0" u="none" strike="noStrike" cap="none">
                <a:solidFill>
                  <a:schemeClr val="dk1"/>
                </a:solidFill>
                <a:latin typeface="Quicksand"/>
                <a:ea typeface="Quicksand"/>
                <a:cs typeface="Quicksand"/>
                <a:sym typeface="Quicksand"/>
              </a:defRPr>
            </a:lvl3pPr>
            <a:lvl4pPr marL="1828800" marR="0" lvl="3" indent="-317500" algn="l" rtl="0">
              <a:lnSpc>
                <a:spcPct val="115000"/>
              </a:lnSpc>
              <a:spcBef>
                <a:spcPts val="1600"/>
              </a:spcBef>
              <a:spcAft>
                <a:spcPts val="0"/>
              </a:spcAft>
              <a:buClr>
                <a:schemeClr val="dk1"/>
              </a:buClr>
              <a:buSzPts val="1400"/>
              <a:buFont typeface="Quicksand"/>
              <a:buChar char="●"/>
              <a:defRPr sz="1400" b="0" i="0" u="none" strike="noStrike" cap="none">
                <a:solidFill>
                  <a:schemeClr val="dk1"/>
                </a:solidFill>
                <a:latin typeface="Quicksand"/>
                <a:ea typeface="Quicksand"/>
                <a:cs typeface="Quicksand"/>
                <a:sym typeface="Quicksand"/>
              </a:defRPr>
            </a:lvl4pPr>
            <a:lvl5pPr marL="2286000" marR="0" lvl="4" indent="-317500" algn="l" rtl="0">
              <a:lnSpc>
                <a:spcPct val="115000"/>
              </a:lnSpc>
              <a:spcBef>
                <a:spcPts val="1600"/>
              </a:spcBef>
              <a:spcAft>
                <a:spcPts val="0"/>
              </a:spcAft>
              <a:buClr>
                <a:schemeClr val="dk1"/>
              </a:buClr>
              <a:buSzPts val="1400"/>
              <a:buFont typeface="Quicksand"/>
              <a:buChar char="○"/>
              <a:defRPr sz="1400" b="0" i="0" u="none" strike="noStrike" cap="none">
                <a:solidFill>
                  <a:schemeClr val="dk1"/>
                </a:solidFill>
                <a:latin typeface="Quicksand"/>
                <a:ea typeface="Quicksand"/>
                <a:cs typeface="Quicksand"/>
                <a:sym typeface="Quicksand"/>
              </a:defRPr>
            </a:lvl5pPr>
            <a:lvl6pPr marL="2743200" marR="0" lvl="5" indent="-317500" algn="l" rtl="0">
              <a:lnSpc>
                <a:spcPct val="115000"/>
              </a:lnSpc>
              <a:spcBef>
                <a:spcPts val="1600"/>
              </a:spcBef>
              <a:spcAft>
                <a:spcPts val="0"/>
              </a:spcAft>
              <a:buClr>
                <a:schemeClr val="dk1"/>
              </a:buClr>
              <a:buSzPts val="1400"/>
              <a:buFont typeface="Quicksand"/>
              <a:buChar char="■"/>
              <a:defRPr sz="1400" b="0" i="0" u="none" strike="noStrike" cap="none">
                <a:solidFill>
                  <a:schemeClr val="dk1"/>
                </a:solidFill>
                <a:latin typeface="Quicksand"/>
                <a:ea typeface="Quicksand"/>
                <a:cs typeface="Quicksand"/>
                <a:sym typeface="Quicksand"/>
              </a:defRPr>
            </a:lvl6pPr>
            <a:lvl7pPr marL="3200400" marR="0" lvl="6" indent="-317500" algn="l" rtl="0">
              <a:lnSpc>
                <a:spcPct val="115000"/>
              </a:lnSpc>
              <a:spcBef>
                <a:spcPts val="1600"/>
              </a:spcBef>
              <a:spcAft>
                <a:spcPts val="0"/>
              </a:spcAft>
              <a:buClr>
                <a:schemeClr val="dk1"/>
              </a:buClr>
              <a:buSzPts val="1400"/>
              <a:buFont typeface="Quicksand"/>
              <a:buChar char="●"/>
              <a:defRPr sz="1400" b="0" i="0" u="none" strike="noStrike" cap="none">
                <a:solidFill>
                  <a:schemeClr val="dk1"/>
                </a:solidFill>
                <a:latin typeface="Quicksand"/>
                <a:ea typeface="Quicksand"/>
                <a:cs typeface="Quicksand"/>
                <a:sym typeface="Quicksand"/>
              </a:defRPr>
            </a:lvl7pPr>
            <a:lvl8pPr marL="3657600" marR="0" lvl="7" indent="-317500" algn="l" rtl="0">
              <a:lnSpc>
                <a:spcPct val="115000"/>
              </a:lnSpc>
              <a:spcBef>
                <a:spcPts val="1600"/>
              </a:spcBef>
              <a:spcAft>
                <a:spcPts val="0"/>
              </a:spcAft>
              <a:buClr>
                <a:schemeClr val="dk1"/>
              </a:buClr>
              <a:buSzPts val="1400"/>
              <a:buFont typeface="Quicksand"/>
              <a:buChar char="○"/>
              <a:defRPr sz="1400" b="0" i="0" u="none" strike="noStrike" cap="none">
                <a:solidFill>
                  <a:schemeClr val="dk1"/>
                </a:solidFill>
                <a:latin typeface="Quicksand"/>
                <a:ea typeface="Quicksand"/>
                <a:cs typeface="Quicksand"/>
                <a:sym typeface="Quicksand"/>
              </a:defRPr>
            </a:lvl8pPr>
            <a:lvl9pPr marL="4114800" marR="0" lvl="8" indent="-317500" algn="l" rtl="0">
              <a:lnSpc>
                <a:spcPct val="115000"/>
              </a:lnSpc>
              <a:spcBef>
                <a:spcPts val="1600"/>
              </a:spcBef>
              <a:spcAft>
                <a:spcPts val="1600"/>
              </a:spcAft>
              <a:buClr>
                <a:schemeClr val="dk1"/>
              </a:buClr>
              <a:buSzPts val="1400"/>
              <a:buFont typeface="Quicksand"/>
              <a:buChar char="■"/>
              <a:defRPr sz="1400" b="0" i="0" u="none" strike="noStrike" cap="none">
                <a:solidFill>
                  <a:schemeClr val="dk1"/>
                </a:solidFill>
                <a:latin typeface="Quicksand"/>
                <a:ea typeface="Quicksand"/>
                <a:cs typeface="Quicksand"/>
                <a:sym typeface="Quicksand"/>
              </a:defRPr>
            </a:lvl9pPr>
          </a:lstStyle>
          <a:p>
            <a:endParaRPr/>
          </a:p>
        </p:txBody>
      </p:sp>
      <p:sp>
        <p:nvSpPr>
          <p:cNvPr id="9" name="Google Shape;9;p1"/>
          <p:cNvSpPr txBox="1">
            <a:spLocks noGrp="1"/>
          </p:cNvSpPr>
          <p:nvPr>
            <p:ph type="sldNum" idx="12"/>
          </p:nvPr>
        </p:nvSpPr>
        <p:spPr>
          <a:xfrm>
            <a:off x="8832200" y="4829300"/>
            <a:ext cx="311700" cy="314100"/>
          </a:xfrm>
          <a:prstGeom prst="rect">
            <a:avLst/>
          </a:prstGeom>
          <a:noFill/>
          <a:ln>
            <a:noFill/>
          </a:ln>
        </p:spPr>
        <p:txBody>
          <a:bodyPr spcFirstLastPara="1" wrap="square" lIns="91425" tIns="91425" rIns="91425" bIns="91425" anchor="ctr" anchorCtr="0">
            <a:noAutofit/>
          </a:bodyPr>
          <a:lstStyle>
            <a:lvl1pPr marL="0" marR="0" lvl="0" indent="0" algn="ctr" rtl="0">
              <a:lnSpc>
                <a:spcPct val="100000"/>
              </a:lnSpc>
              <a:spcBef>
                <a:spcPts val="0"/>
              </a:spcBef>
              <a:spcAft>
                <a:spcPts val="0"/>
              </a:spcAft>
              <a:buClr>
                <a:srgbClr val="000000"/>
              </a:buClr>
              <a:buSzPts val="800"/>
              <a:buFont typeface="Arial"/>
              <a:buNone/>
              <a:defRPr sz="800" b="0" i="0" u="none" strike="noStrike" cap="none">
                <a:solidFill>
                  <a:srgbClr val="494985"/>
                </a:solidFill>
                <a:latin typeface="Quicksand Light"/>
                <a:ea typeface="Quicksand Light"/>
                <a:cs typeface="Quicksand Light"/>
                <a:sym typeface="Quicksand Light"/>
              </a:defRPr>
            </a:lvl1pPr>
            <a:lvl2pPr marL="0" marR="0" lvl="1" indent="0" algn="ctr" rtl="0">
              <a:lnSpc>
                <a:spcPct val="100000"/>
              </a:lnSpc>
              <a:spcBef>
                <a:spcPts val="0"/>
              </a:spcBef>
              <a:spcAft>
                <a:spcPts val="0"/>
              </a:spcAft>
              <a:buClr>
                <a:srgbClr val="000000"/>
              </a:buClr>
              <a:buSzPts val="800"/>
              <a:buFont typeface="Arial"/>
              <a:buNone/>
              <a:defRPr sz="800" b="0" i="0" u="none" strike="noStrike" cap="none">
                <a:solidFill>
                  <a:srgbClr val="494985"/>
                </a:solidFill>
                <a:latin typeface="Quicksand Light"/>
                <a:ea typeface="Quicksand Light"/>
                <a:cs typeface="Quicksand Light"/>
                <a:sym typeface="Quicksand Light"/>
              </a:defRPr>
            </a:lvl2pPr>
            <a:lvl3pPr marL="0" marR="0" lvl="2" indent="0" algn="ctr" rtl="0">
              <a:lnSpc>
                <a:spcPct val="100000"/>
              </a:lnSpc>
              <a:spcBef>
                <a:spcPts val="0"/>
              </a:spcBef>
              <a:spcAft>
                <a:spcPts val="0"/>
              </a:spcAft>
              <a:buClr>
                <a:srgbClr val="000000"/>
              </a:buClr>
              <a:buSzPts val="800"/>
              <a:buFont typeface="Arial"/>
              <a:buNone/>
              <a:defRPr sz="800" b="0" i="0" u="none" strike="noStrike" cap="none">
                <a:solidFill>
                  <a:srgbClr val="494985"/>
                </a:solidFill>
                <a:latin typeface="Quicksand Light"/>
                <a:ea typeface="Quicksand Light"/>
                <a:cs typeface="Quicksand Light"/>
                <a:sym typeface="Quicksand Light"/>
              </a:defRPr>
            </a:lvl3pPr>
            <a:lvl4pPr marL="0" marR="0" lvl="3" indent="0" algn="ctr" rtl="0">
              <a:lnSpc>
                <a:spcPct val="100000"/>
              </a:lnSpc>
              <a:spcBef>
                <a:spcPts val="0"/>
              </a:spcBef>
              <a:spcAft>
                <a:spcPts val="0"/>
              </a:spcAft>
              <a:buClr>
                <a:srgbClr val="000000"/>
              </a:buClr>
              <a:buSzPts val="800"/>
              <a:buFont typeface="Arial"/>
              <a:buNone/>
              <a:defRPr sz="800" b="0" i="0" u="none" strike="noStrike" cap="none">
                <a:solidFill>
                  <a:srgbClr val="494985"/>
                </a:solidFill>
                <a:latin typeface="Quicksand Light"/>
                <a:ea typeface="Quicksand Light"/>
                <a:cs typeface="Quicksand Light"/>
                <a:sym typeface="Quicksand Light"/>
              </a:defRPr>
            </a:lvl4pPr>
            <a:lvl5pPr marL="0" marR="0" lvl="4" indent="0" algn="ctr" rtl="0">
              <a:lnSpc>
                <a:spcPct val="100000"/>
              </a:lnSpc>
              <a:spcBef>
                <a:spcPts val="0"/>
              </a:spcBef>
              <a:spcAft>
                <a:spcPts val="0"/>
              </a:spcAft>
              <a:buClr>
                <a:srgbClr val="000000"/>
              </a:buClr>
              <a:buSzPts val="800"/>
              <a:buFont typeface="Arial"/>
              <a:buNone/>
              <a:defRPr sz="800" b="0" i="0" u="none" strike="noStrike" cap="none">
                <a:solidFill>
                  <a:srgbClr val="494985"/>
                </a:solidFill>
                <a:latin typeface="Quicksand Light"/>
                <a:ea typeface="Quicksand Light"/>
                <a:cs typeface="Quicksand Light"/>
                <a:sym typeface="Quicksand Light"/>
              </a:defRPr>
            </a:lvl5pPr>
            <a:lvl6pPr marL="0" marR="0" lvl="5" indent="0" algn="ctr" rtl="0">
              <a:lnSpc>
                <a:spcPct val="100000"/>
              </a:lnSpc>
              <a:spcBef>
                <a:spcPts val="0"/>
              </a:spcBef>
              <a:spcAft>
                <a:spcPts val="0"/>
              </a:spcAft>
              <a:buClr>
                <a:srgbClr val="000000"/>
              </a:buClr>
              <a:buSzPts val="800"/>
              <a:buFont typeface="Arial"/>
              <a:buNone/>
              <a:defRPr sz="800" b="0" i="0" u="none" strike="noStrike" cap="none">
                <a:solidFill>
                  <a:srgbClr val="494985"/>
                </a:solidFill>
                <a:latin typeface="Quicksand Light"/>
                <a:ea typeface="Quicksand Light"/>
                <a:cs typeface="Quicksand Light"/>
                <a:sym typeface="Quicksand Light"/>
              </a:defRPr>
            </a:lvl6pPr>
            <a:lvl7pPr marL="0" marR="0" lvl="6" indent="0" algn="ctr" rtl="0">
              <a:lnSpc>
                <a:spcPct val="100000"/>
              </a:lnSpc>
              <a:spcBef>
                <a:spcPts val="0"/>
              </a:spcBef>
              <a:spcAft>
                <a:spcPts val="0"/>
              </a:spcAft>
              <a:buClr>
                <a:srgbClr val="000000"/>
              </a:buClr>
              <a:buSzPts val="800"/>
              <a:buFont typeface="Arial"/>
              <a:buNone/>
              <a:defRPr sz="800" b="0" i="0" u="none" strike="noStrike" cap="none">
                <a:solidFill>
                  <a:srgbClr val="494985"/>
                </a:solidFill>
                <a:latin typeface="Quicksand Light"/>
                <a:ea typeface="Quicksand Light"/>
                <a:cs typeface="Quicksand Light"/>
                <a:sym typeface="Quicksand Light"/>
              </a:defRPr>
            </a:lvl7pPr>
            <a:lvl8pPr marL="0" marR="0" lvl="7" indent="0" algn="ctr" rtl="0">
              <a:lnSpc>
                <a:spcPct val="100000"/>
              </a:lnSpc>
              <a:spcBef>
                <a:spcPts val="0"/>
              </a:spcBef>
              <a:spcAft>
                <a:spcPts val="0"/>
              </a:spcAft>
              <a:buClr>
                <a:srgbClr val="000000"/>
              </a:buClr>
              <a:buSzPts val="800"/>
              <a:buFont typeface="Arial"/>
              <a:buNone/>
              <a:defRPr sz="800" b="0" i="0" u="none" strike="noStrike" cap="none">
                <a:solidFill>
                  <a:srgbClr val="494985"/>
                </a:solidFill>
                <a:latin typeface="Quicksand Light"/>
                <a:ea typeface="Quicksand Light"/>
                <a:cs typeface="Quicksand Light"/>
                <a:sym typeface="Quicksand Light"/>
              </a:defRPr>
            </a:lvl8pPr>
            <a:lvl9pPr marL="0" marR="0" lvl="8" indent="0" algn="ctr" rtl="0">
              <a:lnSpc>
                <a:spcPct val="100000"/>
              </a:lnSpc>
              <a:spcBef>
                <a:spcPts val="0"/>
              </a:spcBef>
              <a:spcAft>
                <a:spcPts val="0"/>
              </a:spcAft>
              <a:buClr>
                <a:srgbClr val="000000"/>
              </a:buClr>
              <a:buSzPts val="800"/>
              <a:buFont typeface="Arial"/>
              <a:buNone/>
              <a:defRPr sz="800" b="0" i="0" u="none" strike="noStrike" cap="none">
                <a:solidFill>
                  <a:srgbClr val="494985"/>
                </a:solidFill>
                <a:latin typeface="Quicksand Light"/>
                <a:ea typeface="Quicksand Light"/>
                <a:cs typeface="Quicksand Light"/>
                <a:sym typeface="Quicksand Light"/>
              </a:defRPr>
            </a:lvl9pPr>
          </a:lstStyle>
          <a:p>
            <a:pPr marL="0" lvl="0" indent="0" algn="ct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6" r:id="rId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196">
          <p15:clr>
            <a:srgbClr val="EA4335"/>
          </p15:clr>
        </p15:guide>
        <p15:guide id="2" orient="horz" pos="196">
          <p15:clr>
            <a:srgbClr val="EA4335"/>
          </p15:clr>
        </p15:guide>
        <p15:guide id="3" orient="horz" pos="641">
          <p15:clr>
            <a:srgbClr val="EA4335"/>
          </p15:clr>
        </p15:guide>
        <p15:guide id="4" pos="2776">
          <p15:clr>
            <a:srgbClr val="EA4335"/>
          </p15:clr>
        </p15:guide>
        <p15:guide id="5" orient="horz" pos="812">
          <p15:clr>
            <a:srgbClr val="EA4335"/>
          </p15:clr>
        </p15:guide>
        <p15:guide id="6" pos="2984">
          <p15:clr>
            <a:srgbClr val="EA4335"/>
          </p15:clr>
        </p15:guide>
        <p15:guide id="7" pos="5564">
          <p15:clr>
            <a:srgbClr val="EA4335"/>
          </p15:clr>
        </p15:guide>
        <p15:guide id="8" orient="horz" pos="2592">
          <p15:clr>
            <a:srgbClr val="EA4335"/>
          </p15:clr>
        </p15:guide>
        <p15:guide id="9" pos="2448">
          <p15:clr>
            <a:srgbClr val="EA4335"/>
          </p15:clr>
        </p15:guide>
        <p15:guide id="10" pos="3312">
          <p15:clr>
            <a:srgbClr val="EA4335"/>
          </p15:clr>
        </p15:guide>
        <p15:guide id="11" orient="horz" pos="3041">
          <p15:clr>
            <a:srgbClr val="EA4335"/>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a:gsLst>
            <a:gs pos="0">
              <a:srgbClr val="F6F9FC"/>
            </a:gs>
            <a:gs pos="74000">
              <a:srgbClr val="B3D1EC"/>
            </a:gs>
            <a:gs pos="83000">
              <a:srgbClr val="B3D1EC"/>
            </a:gs>
            <a:gs pos="100000">
              <a:srgbClr val="CCE0F2"/>
            </a:gs>
          </a:gsLst>
          <a:lin ang="5400000" scaled="0"/>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628650" y="1369219"/>
            <a:ext cx="7886700" cy="3263504"/>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rgbClr val="888888"/>
                </a:solidFill>
                <a:latin typeface="Calibri"/>
                <a:ea typeface="Calibri"/>
                <a:cs typeface="Calibri"/>
                <a:sym typeface="Calibri"/>
              </a:defRPr>
            </a:lvl1pPr>
            <a:lvl2pPr marL="0" marR="0" lvl="1" indent="0" algn="r" rtl="0">
              <a:spcBef>
                <a:spcPts val="0"/>
              </a:spcBef>
              <a:buNone/>
              <a:defRPr sz="900" b="0" i="0" u="none" strike="noStrike" cap="none">
                <a:solidFill>
                  <a:srgbClr val="888888"/>
                </a:solidFill>
                <a:latin typeface="Calibri"/>
                <a:ea typeface="Calibri"/>
                <a:cs typeface="Calibri"/>
                <a:sym typeface="Calibri"/>
              </a:defRPr>
            </a:lvl2pPr>
            <a:lvl3pPr marL="0" marR="0" lvl="2" indent="0" algn="r" rtl="0">
              <a:spcBef>
                <a:spcPts val="0"/>
              </a:spcBef>
              <a:buNone/>
              <a:defRPr sz="900" b="0" i="0" u="none" strike="noStrike" cap="none">
                <a:solidFill>
                  <a:srgbClr val="888888"/>
                </a:solidFill>
                <a:latin typeface="Calibri"/>
                <a:ea typeface="Calibri"/>
                <a:cs typeface="Calibri"/>
                <a:sym typeface="Calibri"/>
              </a:defRPr>
            </a:lvl3pPr>
            <a:lvl4pPr marL="0" marR="0" lvl="3" indent="0" algn="r" rtl="0">
              <a:spcBef>
                <a:spcPts val="0"/>
              </a:spcBef>
              <a:buNone/>
              <a:defRPr sz="900" b="0" i="0" u="none" strike="noStrike" cap="none">
                <a:solidFill>
                  <a:srgbClr val="888888"/>
                </a:solidFill>
                <a:latin typeface="Calibri"/>
                <a:ea typeface="Calibri"/>
                <a:cs typeface="Calibri"/>
                <a:sym typeface="Calibri"/>
              </a:defRPr>
            </a:lvl4pPr>
            <a:lvl5pPr marL="0" marR="0" lvl="4" indent="0" algn="r" rtl="0">
              <a:spcBef>
                <a:spcPts val="0"/>
              </a:spcBef>
              <a:buNone/>
              <a:defRPr sz="900" b="0" i="0" u="none" strike="noStrike" cap="none">
                <a:solidFill>
                  <a:srgbClr val="888888"/>
                </a:solidFill>
                <a:latin typeface="Calibri"/>
                <a:ea typeface="Calibri"/>
                <a:cs typeface="Calibri"/>
                <a:sym typeface="Calibri"/>
              </a:defRPr>
            </a:lvl5pPr>
            <a:lvl6pPr marL="0" marR="0" lvl="5" indent="0" algn="r" rtl="0">
              <a:spcBef>
                <a:spcPts val="0"/>
              </a:spcBef>
              <a:buNone/>
              <a:defRPr sz="900" b="0" i="0" u="none" strike="noStrike" cap="none">
                <a:solidFill>
                  <a:srgbClr val="888888"/>
                </a:solidFill>
                <a:latin typeface="Calibri"/>
                <a:ea typeface="Calibri"/>
                <a:cs typeface="Calibri"/>
                <a:sym typeface="Calibri"/>
              </a:defRPr>
            </a:lvl6pPr>
            <a:lvl7pPr marL="0" marR="0" lvl="6" indent="0" algn="r" rtl="0">
              <a:spcBef>
                <a:spcPts val="0"/>
              </a:spcBef>
              <a:buNone/>
              <a:defRPr sz="900" b="0" i="0" u="none" strike="noStrike" cap="none">
                <a:solidFill>
                  <a:srgbClr val="888888"/>
                </a:solidFill>
                <a:latin typeface="Calibri"/>
                <a:ea typeface="Calibri"/>
                <a:cs typeface="Calibri"/>
                <a:sym typeface="Calibri"/>
              </a:defRPr>
            </a:lvl7pPr>
            <a:lvl8pPr marL="0" marR="0" lvl="7" indent="0" algn="r" rtl="0">
              <a:spcBef>
                <a:spcPts val="0"/>
              </a:spcBef>
              <a:buNone/>
              <a:defRPr sz="900" b="0" i="0" u="none" strike="noStrike" cap="none">
                <a:solidFill>
                  <a:srgbClr val="888888"/>
                </a:solidFill>
                <a:latin typeface="Calibri"/>
                <a:ea typeface="Calibri"/>
                <a:cs typeface="Calibri"/>
                <a:sym typeface="Calibri"/>
              </a:defRPr>
            </a:lvl8pPr>
            <a:lvl9pPr marL="0" marR="0" lvl="8" indent="0" algn="r" rtl="0">
              <a:spcBef>
                <a:spcPts val="0"/>
              </a:spcBef>
              <a:buNone/>
              <a:defRPr sz="900" b="0" i="0" u="none" strike="noStrike" cap="none">
                <a:solidFill>
                  <a:srgbClr val="888888"/>
                </a:solidFill>
                <a:latin typeface="Calibri"/>
                <a:ea typeface="Calibri"/>
                <a:cs typeface="Calibri"/>
                <a:sym typeface="Calibri"/>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1431079063"/>
      </p:ext>
    </p:extLst>
  </p:cSld>
  <p:clrMap bg1="lt1" tx1="dk1" bg2="dk2" tx2="lt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docs.google.com/presentation/d/1CPKjp9aewsCarr3Lc1HoAgPP5r7EBXBLyyVvlKAMbU8/copy"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8.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6.xml"/><Relationship Id="rId6" Type="http://schemas.openxmlformats.org/officeDocument/2006/relationships/image" Target="../media/image20.png"/><Relationship Id="rId5" Type="http://schemas.openxmlformats.org/officeDocument/2006/relationships/image" Target="../media/image19.pn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png"/></Relationships>
</file>

<file path=ppt/slides/_rels/slide18.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6.xml"/><Relationship Id="rId6" Type="http://schemas.openxmlformats.org/officeDocument/2006/relationships/image" Target="../media/image21.png"/><Relationship Id="rId5" Type="http://schemas.openxmlformats.org/officeDocument/2006/relationships/image" Target="../media/image18.png"/><Relationship Id="rId10" Type="http://schemas.openxmlformats.org/officeDocument/2006/relationships/image" Target="../media/image22.png"/><Relationship Id="rId4" Type="http://schemas.openxmlformats.org/officeDocument/2006/relationships/image" Target="../media/image20.png"/><Relationship Id="rId9" Type="http://schemas.openxmlformats.org/officeDocument/2006/relationships/image" Target="../media/image24.png"/></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50"/>
        <p:cNvGrpSpPr/>
        <p:nvPr/>
      </p:nvGrpSpPr>
      <p:grpSpPr>
        <a:xfrm>
          <a:off x="0" y="0"/>
          <a:ext cx="0" cy="0"/>
          <a:chOff x="0" y="0"/>
          <a:chExt cx="0" cy="0"/>
        </a:xfrm>
      </p:grpSpPr>
      <p:sp>
        <p:nvSpPr>
          <p:cNvPr id="51" name="Google Shape;51;p9"/>
          <p:cNvSpPr txBox="1">
            <a:spLocks noGrp="1"/>
          </p:cNvSpPr>
          <p:nvPr>
            <p:ph type="title"/>
          </p:nvPr>
        </p:nvSpPr>
        <p:spPr>
          <a:xfrm>
            <a:off x="526875" y="576775"/>
            <a:ext cx="8095800" cy="2034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GB"/>
              <a:t>Lesson 5: Secondary storage</a:t>
            </a:r>
            <a:endParaRPr/>
          </a:p>
        </p:txBody>
      </p:sp>
      <p:sp>
        <p:nvSpPr>
          <p:cNvPr id="52" name="Google Shape;52;p9"/>
          <p:cNvSpPr txBox="1">
            <a:spLocks noGrp="1"/>
          </p:cNvSpPr>
          <p:nvPr>
            <p:ph type="subTitle" idx="1"/>
          </p:nvPr>
        </p:nvSpPr>
        <p:spPr>
          <a:xfrm>
            <a:off x="532725" y="2665400"/>
            <a:ext cx="8095800" cy="731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SzPts val="1800"/>
              <a:buNone/>
            </a:pPr>
            <a:r>
              <a:rPr lang="en-GB"/>
              <a:t>KS4 - Computer systems</a:t>
            </a:r>
            <a:endParaRPr/>
          </a:p>
        </p:txBody>
      </p:sp>
      <p:sp>
        <p:nvSpPr>
          <p:cNvPr id="53" name="Google Shape;53;p9"/>
          <p:cNvSpPr txBox="1"/>
          <p:nvPr/>
        </p:nvSpPr>
        <p:spPr>
          <a:xfrm>
            <a:off x="5257800" y="0"/>
            <a:ext cx="3564900" cy="314100"/>
          </a:xfrm>
          <a:prstGeom prst="rect">
            <a:avLst/>
          </a:prstGeom>
          <a:noFill/>
          <a:ln>
            <a:noFill/>
          </a:ln>
        </p:spPr>
        <p:txBody>
          <a:bodyPr spcFirstLastPara="1" wrap="square" lIns="91425" tIns="91425" rIns="0" bIns="91425" anchor="ctr" anchorCtr="0">
            <a:noAutofit/>
          </a:bodyPr>
          <a:lstStyle/>
          <a:p>
            <a:pPr marL="0" lvl="0" indent="0" algn="r" rtl="0">
              <a:spcBef>
                <a:spcPts val="0"/>
              </a:spcBef>
              <a:spcAft>
                <a:spcPts val="0"/>
              </a:spcAft>
              <a:buNone/>
            </a:pPr>
            <a:r>
              <a:rPr lang="en-GB" sz="1200" b="1" u="sng">
                <a:solidFill>
                  <a:schemeClr val="hlink"/>
                </a:solidFill>
                <a:latin typeface="Quicksand"/>
                <a:ea typeface="Quicksand"/>
                <a:cs typeface="Quicksand"/>
                <a:sym typeface="Quicksand"/>
                <a:hlinkClick r:id="rId3"/>
              </a:rPr>
              <a:t>Save a copy</a:t>
            </a:r>
            <a:endParaRPr sz="1200" b="1">
              <a:solidFill>
                <a:srgbClr val="5B5BA5"/>
              </a:solidFill>
              <a:latin typeface="Quicksand"/>
              <a:ea typeface="Quicksand"/>
              <a:cs typeface="Quicksand"/>
              <a:sym typeface="Quicksan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125"/>
        <p:cNvGrpSpPr/>
        <p:nvPr/>
      </p:nvGrpSpPr>
      <p:grpSpPr>
        <a:xfrm>
          <a:off x="0" y="0"/>
          <a:ext cx="0" cy="0"/>
          <a:chOff x="0" y="0"/>
          <a:chExt cx="0" cy="0"/>
        </a:xfrm>
      </p:grpSpPr>
      <p:sp>
        <p:nvSpPr>
          <p:cNvPr id="126" name="Google Shape;126;p17"/>
          <p:cNvSpPr txBox="1">
            <a:spLocks noGrp="1"/>
          </p:cNvSpPr>
          <p:nvPr>
            <p:ph type="sldNum" idx="12"/>
          </p:nvPr>
        </p:nvSpPr>
        <p:spPr>
          <a:xfrm>
            <a:off x="8832200" y="4829300"/>
            <a:ext cx="311700" cy="314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GB"/>
              <a:t>10</a:t>
            </a:fld>
            <a:endParaRPr/>
          </a:p>
        </p:txBody>
      </p:sp>
      <p:sp>
        <p:nvSpPr>
          <p:cNvPr id="127" name="Google Shape;127;p17"/>
          <p:cNvSpPr txBox="1">
            <a:spLocks noGrp="1"/>
          </p:cNvSpPr>
          <p:nvPr>
            <p:ph type="subTitle" idx="3"/>
          </p:nvPr>
        </p:nvSpPr>
        <p:spPr>
          <a:xfrm>
            <a:off x="5257800" y="0"/>
            <a:ext cx="3564900" cy="314100"/>
          </a:xfrm>
          <a:prstGeom prst="rect">
            <a:avLst/>
          </a:prstGeom>
          <a:noFill/>
          <a:ln>
            <a:noFill/>
          </a:ln>
        </p:spPr>
        <p:txBody>
          <a:bodyPr spcFirstLastPara="1" wrap="square" lIns="91425" tIns="91425" rIns="0" bIns="91425" anchor="ctr" anchorCtr="0">
            <a:noAutofit/>
          </a:bodyPr>
          <a:lstStyle/>
          <a:p>
            <a:pPr marL="0" lvl="0" indent="0" algn="r" rtl="0">
              <a:lnSpc>
                <a:spcPct val="100000"/>
              </a:lnSpc>
              <a:spcBef>
                <a:spcPts val="0"/>
              </a:spcBef>
              <a:spcAft>
                <a:spcPts val="0"/>
              </a:spcAft>
              <a:buSzPts val="1800"/>
              <a:buNone/>
            </a:pPr>
            <a:r>
              <a:rPr lang="en-GB"/>
              <a:t>Activity 2 </a:t>
            </a:r>
            <a:endParaRPr/>
          </a:p>
        </p:txBody>
      </p:sp>
      <p:sp>
        <p:nvSpPr>
          <p:cNvPr id="128" name="Google Shape;128;p17"/>
          <p:cNvSpPr txBox="1">
            <a:spLocks noGrp="1"/>
          </p:cNvSpPr>
          <p:nvPr>
            <p:ph type="title"/>
          </p:nvPr>
        </p:nvSpPr>
        <p:spPr>
          <a:xfrm>
            <a:off x="310900" y="319600"/>
            <a:ext cx="8521200" cy="6981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2800"/>
              <a:buNone/>
            </a:pPr>
            <a:r>
              <a:rPr lang="en-GB"/>
              <a:t>Secondary storage</a:t>
            </a:r>
            <a:endParaRPr/>
          </a:p>
        </p:txBody>
      </p:sp>
      <p:graphicFrame>
        <p:nvGraphicFramePr>
          <p:cNvPr id="129" name="Google Shape;129;p17"/>
          <p:cNvGraphicFramePr/>
          <p:nvPr/>
        </p:nvGraphicFramePr>
        <p:xfrm>
          <a:off x="4737100" y="1170135"/>
          <a:ext cx="4085600" cy="3672420"/>
        </p:xfrm>
        <a:graphic>
          <a:graphicData uri="http://schemas.openxmlformats.org/drawingml/2006/table">
            <a:tbl>
              <a:tblPr>
                <a:noFill/>
                <a:tableStyleId>{EF190EFA-11CB-468C-BCF4-A56CD2582A8D}</a:tableStyleId>
              </a:tblPr>
              <a:tblGrid>
                <a:gridCol w="4085600">
                  <a:extLst>
                    <a:ext uri="{9D8B030D-6E8A-4147-A177-3AD203B41FA5}">
                      <a16:colId xmlns:a16="http://schemas.microsoft.com/office/drawing/2014/main" val="20000"/>
                    </a:ext>
                  </a:extLst>
                </a:gridCol>
              </a:tblGrid>
              <a:tr h="443875">
                <a:tc>
                  <a:txBody>
                    <a:bodyPr/>
                    <a:lstStyle/>
                    <a:p>
                      <a:pPr marL="0" lvl="0" indent="0" algn="ctr" rtl="0">
                        <a:spcBef>
                          <a:spcPts val="0"/>
                        </a:spcBef>
                        <a:spcAft>
                          <a:spcPts val="0"/>
                        </a:spcAft>
                        <a:buNone/>
                      </a:pPr>
                      <a:r>
                        <a:rPr lang="en-GB" sz="1800" b="1">
                          <a:latin typeface="Quicksand"/>
                          <a:ea typeface="Quicksand"/>
                          <a:cs typeface="Quicksand"/>
                          <a:sym typeface="Quicksand"/>
                        </a:rPr>
                        <a:t>Secondary storage</a:t>
                      </a:r>
                      <a:endParaRPr sz="1800" b="1">
                        <a:latin typeface="Quicksand"/>
                        <a:ea typeface="Quicksand"/>
                        <a:cs typeface="Quicksand"/>
                        <a:sym typeface="Quicksand"/>
                      </a:endParaRPr>
                    </a:p>
                  </a:txBody>
                  <a:tcPr marL="91425" marR="91425" marT="91425" marB="91425">
                    <a:solidFill>
                      <a:srgbClr val="EFEFEF"/>
                    </a:solidFill>
                  </a:tcPr>
                </a:tc>
                <a:extLst>
                  <a:ext uri="{0D108BD9-81ED-4DB2-BD59-A6C34878D82A}">
                    <a16:rowId xmlns:a16="http://schemas.microsoft.com/office/drawing/2014/main" val="10000"/>
                  </a:ext>
                </a:extLst>
              </a:tr>
              <a:tr h="1071750">
                <a:tc>
                  <a:txBody>
                    <a:bodyPr/>
                    <a:lstStyle/>
                    <a:p>
                      <a:pPr marL="0" lvl="0" indent="0" algn="ctr" rtl="0">
                        <a:spcBef>
                          <a:spcPts val="0"/>
                        </a:spcBef>
                        <a:spcAft>
                          <a:spcPts val="0"/>
                        </a:spcAft>
                        <a:buNone/>
                      </a:pPr>
                      <a:endParaRPr sz="1800" b="1">
                        <a:latin typeface="Quicksand"/>
                        <a:ea typeface="Quicksand"/>
                        <a:cs typeface="Quicksand"/>
                        <a:sym typeface="Quicksand"/>
                      </a:endParaRPr>
                    </a:p>
                    <a:p>
                      <a:pPr marL="0" lvl="0" indent="0" algn="ctr" rtl="0">
                        <a:spcBef>
                          <a:spcPts val="0"/>
                        </a:spcBef>
                        <a:spcAft>
                          <a:spcPts val="0"/>
                        </a:spcAft>
                        <a:buNone/>
                      </a:pPr>
                      <a:r>
                        <a:rPr lang="en-GB" sz="1800" b="1">
                          <a:latin typeface="Quicksand"/>
                          <a:ea typeface="Quicksand"/>
                          <a:cs typeface="Quicksand"/>
                          <a:sym typeface="Quicksand"/>
                        </a:rPr>
                        <a:t>Solid state</a:t>
                      </a:r>
                      <a:endParaRPr sz="1800" b="1">
                        <a:latin typeface="Quicksand"/>
                        <a:ea typeface="Quicksand"/>
                        <a:cs typeface="Quicksand"/>
                        <a:sym typeface="Quicksand"/>
                      </a:endParaRPr>
                    </a:p>
                  </a:txBody>
                  <a:tcPr marL="91425" marR="91425" marT="91425" marB="91425">
                    <a:solidFill>
                      <a:srgbClr val="D9EAD3"/>
                    </a:solidFill>
                  </a:tcPr>
                </a:tc>
                <a:extLst>
                  <a:ext uri="{0D108BD9-81ED-4DB2-BD59-A6C34878D82A}">
                    <a16:rowId xmlns:a16="http://schemas.microsoft.com/office/drawing/2014/main" val="10001"/>
                  </a:ext>
                </a:extLst>
              </a:tr>
              <a:tr h="1071750">
                <a:tc>
                  <a:txBody>
                    <a:bodyPr/>
                    <a:lstStyle/>
                    <a:p>
                      <a:pPr marL="0" lvl="0" indent="0" algn="ctr" rtl="0">
                        <a:spcBef>
                          <a:spcPts val="0"/>
                        </a:spcBef>
                        <a:spcAft>
                          <a:spcPts val="0"/>
                        </a:spcAft>
                        <a:buNone/>
                      </a:pPr>
                      <a:endParaRPr sz="1800" b="1">
                        <a:latin typeface="Quicksand"/>
                        <a:ea typeface="Quicksand"/>
                        <a:cs typeface="Quicksand"/>
                        <a:sym typeface="Quicksand"/>
                      </a:endParaRPr>
                    </a:p>
                    <a:p>
                      <a:pPr marL="0" lvl="0" indent="0" algn="ctr" rtl="0">
                        <a:spcBef>
                          <a:spcPts val="0"/>
                        </a:spcBef>
                        <a:spcAft>
                          <a:spcPts val="0"/>
                        </a:spcAft>
                        <a:buNone/>
                      </a:pPr>
                      <a:r>
                        <a:rPr lang="en-GB" sz="1800" b="1">
                          <a:latin typeface="Quicksand"/>
                          <a:ea typeface="Quicksand"/>
                          <a:cs typeface="Quicksand"/>
                          <a:sym typeface="Quicksand"/>
                        </a:rPr>
                        <a:t>Optical</a:t>
                      </a:r>
                      <a:endParaRPr sz="1800" b="1">
                        <a:latin typeface="Quicksand"/>
                        <a:ea typeface="Quicksand"/>
                        <a:cs typeface="Quicksand"/>
                        <a:sym typeface="Quicksand"/>
                      </a:endParaRPr>
                    </a:p>
                  </a:txBody>
                  <a:tcPr marL="91425" marR="91425" marT="91425" marB="91425">
                    <a:solidFill>
                      <a:srgbClr val="F4CCCC"/>
                    </a:solidFill>
                  </a:tcPr>
                </a:tc>
                <a:extLst>
                  <a:ext uri="{0D108BD9-81ED-4DB2-BD59-A6C34878D82A}">
                    <a16:rowId xmlns:a16="http://schemas.microsoft.com/office/drawing/2014/main" val="10002"/>
                  </a:ext>
                </a:extLst>
              </a:tr>
              <a:tr h="1071750">
                <a:tc>
                  <a:txBody>
                    <a:bodyPr/>
                    <a:lstStyle/>
                    <a:p>
                      <a:pPr marL="0" lvl="0" indent="0" algn="ctr" rtl="0">
                        <a:spcBef>
                          <a:spcPts val="0"/>
                        </a:spcBef>
                        <a:spcAft>
                          <a:spcPts val="0"/>
                        </a:spcAft>
                        <a:buNone/>
                      </a:pPr>
                      <a:endParaRPr sz="1800" b="1">
                        <a:latin typeface="Quicksand"/>
                        <a:ea typeface="Quicksand"/>
                        <a:cs typeface="Quicksand"/>
                        <a:sym typeface="Quicksand"/>
                      </a:endParaRPr>
                    </a:p>
                    <a:p>
                      <a:pPr marL="0" lvl="0" indent="0" algn="ctr" rtl="0">
                        <a:spcBef>
                          <a:spcPts val="0"/>
                        </a:spcBef>
                        <a:spcAft>
                          <a:spcPts val="0"/>
                        </a:spcAft>
                        <a:buNone/>
                      </a:pPr>
                      <a:r>
                        <a:rPr lang="en-GB" sz="1800" b="1">
                          <a:latin typeface="Quicksand"/>
                          <a:ea typeface="Quicksand"/>
                          <a:cs typeface="Quicksand"/>
                          <a:sym typeface="Quicksand"/>
                        </a:rPr>
                        <a:t>Magnetic</a:t>
                      </a:r>
                      <a:endParaRPr sz="1800" b="1">
                        <a:latin typeface="Quicksand"/>
                        <a:ea typeface="Quicksand"/>
                        <a:cs typeface="Quicksand"/>
                        <a:sym typeface="Quicksand"/>
                      </a:endParaRPr>
                    </a:p>
                  </a:txBody>
                  <a:tcPr marL="91425" marR="91425" marT="91425" marB="91425">
                    <a:solidFill>
                      <a:srgbClr val="C9DAF8"/>
                    </a:solidFill>
                  </a:tcPr>
                </a:tc>
                <a:extLst>
                  <a:ext uri="{0D108BD9-81ED-4DB2-BD59-A6C34878D82A}">
                    <a16:rowId xmlns:a16="http://schemas.microsoft.com/office/drawing/2014/main" val="10003"/>
                  </a:ext>
                </a:extLst>
              </a:tr>
            </a:tbl>
          </a:graphicData>
        </a:graphic>
      </p:graphicFrame>
      <p:sp>
        <p:nvSpPr>
          <p:cNvPr id="130" name="Google Shape;130;p17"/>
          <p:cNvSpPr/>
          <p:nvPr/>
        </p:nvSpPr>
        <p:spPr>
          <a:xfrm>
            <a:off x="310900" y="1153275"/>
            <a:ext cx="4095900" cy="3674400"/>
          </a:xfrm>
          <a:prstGeom prst="wedgeRoundRectCallout">
            <a:avLst>
              <a:gd name="adj1" fmla="val 58010"/>
              <a:gd name="adj2" fmla="val -24572"/>
              <a:gd name="adj3" fmla="val 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GB" sz="1800" b="1">
                <a:solidFill>
                  <a:schemeClr val="dk1"/>
                </a:solidFill>
                <a:latin typeface="Quicksand"/>
                <a:ea typeface="Quicksand"/>
                <a:cs typeface="Quicksand"/>
                <a:sym typeface="Quicksand"/>
              </a:rPr>
              <a:t>Solid-state </a:t>
            </a:r>
            <a:r>
              <a:rPr lang="en-GB" sz="1800">
                <a:solidFill>
                  <a:schemeClr val="dk1"/>
                </a:solidFill>
                <a:latin typeface="Quicksand"/>
                <a:ea typeface="Quicksand"/>
                <a:cs typeface="Quicksand"/>
                <a:sym typeface="Quicksand"/>
              </a:rPr>
              <a:t>storage devices have no moving parts. They store data inside electronic circuits, which can be set to store a 1 or 0. These devices are typically much smaller than magnetic devices. They can have a large capacity, but are more expensive.</a:t>
            </a:r>
            <a:endParaRPr sz="1800">
              <a:solidFill>
                <a:schemeClr val="dk1"/>
              </a:solidFill>
              <a:latin typeface="Quicksand"/>
              <a:ea typeface="Quicksand"/>
              <a:cs typeface="Quicksand"/>
              <a:sym typeface="Quicksand"/>
            </a:endParaRPr>
          </a:p>
          <a:p>
            <a:pPr marL="0" lvl="0" indent="0" algn="l" rtl="0">
              <a:spcBef>
                <a:spcPts val="0"/>
              </a:spcBef>
              <a:spcAft>
                <a:spcPts val="0"/>
              </a:spcAft>
              <a:buNone/>
            </a:pPr>
            <a:endParaRPr sz="1800">
              <a:solidFill>
                <a:schemeClr val="dk1"/>
              </a:solidFill>
              <a:latin typeface="Quicksand"/>
              <a:ea typeface="Quicksand"/>
              <a:cs typeface="Quicksand"/>
              <a:sym typeface="Quicksand"/>
            </a:endParaRPr>
          </a:p>
          <a:p>
            <a:pPr marL="0" lvl="0" indent="0" algn="l" rtl="0">
              <a:spcBef>
                <a:spcPts val="0"/>
              </a:spcBef>
              <a:spcAft>
                <a:spcPts val="0"/>
              </a:spcAft>
              <a:buNone/>
            </a:pPr>
            <a:r>
              <a:rPr lang="en-GB" sz="1800">
                <a:solidFill>
                  <a:schemeClr val="dk1"/>
                </a:solidFill>
                <a:latin typeface="Quicksand"/>
                <a:ea typeface="Quicksand"/>
                <a:cs typeface="Quicksand"/>
                <a:sym typeface="Quicksand"/>
              </a:rPr>
              <a:t>This type is also called </a:t>
            </a:r>
            <a:r>
              <a:rPr lang="en-GB" sz="1800" b="1">
                <a:solidFill>
                  <a:schemeClr val="dk1"/>
                </a:solidFill>
                <a:latin typeface="Quicksand"/>
                <a:ea typeface="Quicksand"/>
                <a:cs typeface="Quicksand"/>
                <a:sym typeface="Quicksand"/>
              </a:rPr>
              <a:t>flash memory.</a:t>
            </a:r>
            <a:endParaRPr sz="2200" b="1">
              <a:solidFill>
                <a:schemeClr val="dk1"/>
              </a:solidFill>
              <a:latin typeface="Quicksand"/>
              <a:ea typeface="Quicksand"/>
              <a:cs typeface="Quicksand"/>
              <a:sym typeface="Quicksand"/>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Shape 183"/>
        <p:cNvGrpSpPr/>
        <p:nvPr/>
      </p:nvGrpSpPr>
      <p:grpSpPr>
        <a:xfrm>
          <a:off x="0" y="0"/>
          <a:ext cx="0" cy="0"/>
          <a:chOff x="0" y="0"/>
          <a:chExt cx="0" cy="0"/>
        </a:xfrm>
      </p:grpSpPr>
      <p:sp>
        <p:nvSpPr>
          <p:cNvPr id="184" name="Google Shape;184;p22"/>
          <p:cNvSpPr txBox="1">
            <a:spLocks noGrp="1"/>
          </p:cNvSpPr>
          <p:nvPr>
            <p:ph type="body" idx="1"/>
          </p:nvPr>
        </p:nvSpPr>
        <p:spPr>
          <a:xfrm>
            <a:off x="310900" y="1170124"/>
            <a:ext cx="4096500" cy="3659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b="1"/>
              <a:t>Solid-state </a:t>
            </a:r>
            <a:r>
              <a:rPr lang="en-GB"/>
              <a:t>storage devices use electronic circuits to store data. </a:t>
            </a:r>
            <a:endParaRPr/>
          </a:p>
          <a:p>
            <a:pPr marL="0" lvl="0" indent="0" algn="l" rtl="0">
              <a:spcBef>
                <a:spcPts val="0"/>
              </a:spcBef>
              <a:spcAft>
                <a:spcPts val="0"/>
              </a:spcAft>
              <a:buNone/>
            </a:pPr>
            <a:endParaRPr/>
          </a:p>
          <a:p>
            <a:pPr marL="0" lvl="0" indent="0" algn="l" rtl="0">
              <a:spcBef>
                <a:spcPts val="0"/>
              </a:spcBef>
              <a:spcAft>
                <a:spcPts val="0"/>
              </a:spcAft>
              <a:buNone/>
            </a:pPr>
            <a:r>
              <a:rPr lang="en-GB"/>
              <a:t>They function very similarly to RAM, but are non-volatile. </a:t>
            </a:r>
            <a:endParaRPr/>
          </a:p>
          <a:p>
            <a:pPr marL="0" lvl="0" indent="0" algn="l" rtl="0">
              <a:spcBef>
                <a:spcPts val="0"/>
              </a:spcBef>
              <a:spcAft>
                <a:spcPts val="0"/>
              </a:spcAft>
              <a:buNone/>
            </a:pPr>
            <a:endParaRPr/>
          </a:p>
          <a:p>
            <a:pPr marL="0" lvl="0" indent="0" algn="l" rtl="0">
              <a:spcBef>
                <a:spcPts val="0"/>
              </a:spcBef>
              <a:spcAft>
                <a:spcPts val="0"/>
              </a:spcAft>
              <a:buNone/>
            </a:pPr>
            <a:r>
              <a:rPr lang="en-GB"/>
              <a:t>What does non-volatile mean?</a:t>
            </a:r>
            <a:endParaRPr/>
          </a:p>
        </p:txBody>
      </p:sp>
      <p:sp>
        <p:nvSpPr>
          <p:cNvPr id="185" name="Google Shape;185;p22"/>
          <p:cNvSpPr txBox="1">
            <a:spLocks noGrp="1"/>
          </p:cNvSpPr>
          <p:nvPr>
            <p:ph type="title"/>
          </p:nvPr>
        </p:nvSpPr>
        <p:spPr>
          <a:xfrm>
            <a:off x="310900" y="319600"/>
            <a:ext cx="8521200" cy="698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GB"/>
              <a:t>The characteristics of solid-state storage </a:t>
            </a:r>
            <a:endParaRPr/>
          </a:p>
        </p:txBody>
      </p:sp>
      <p:sp>
        <p:nvSpPr>
          <p:cNvPr id="186" name="Google Shape;186;p22"/>
          <p:cNvSpPr txBox="1">
            <a:spLocks noGrp="1"/>
          </p:cNvSpPr>
          <p:nvPr>
            <p:ph type="sldNum" idx="12"/>
          </p:nvPr>
        </p:nvSpPr>
        <p:spPr>
          <a:xfrm>
            <a:off x="8832200" y="4829300"/>
            <a:ext cx="311700" cy="314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GB"/>
              <a:t>11</a:t>
            </a:fld>
            <a:endParaRPr/>
          </a:p>
        </p:txBody>
      </p:sp>
      <p:sp>
        <p:nvSpPr>
          <p:cNvPr id="187" name="Google Shape;187;p22"/>
          <p:cNvSpPr txBox="1">
            <a:spLocks noGrp="1"/>
          </p:cNvSpPr>
          <p:nvPr>
            <p:ph type="subTitle" idx="3"/>
          </p:nvPr>
        </p:nvSpPr>
        <p:spPr>
          <a:xfrm>
            <a:off x="5257800" y="0"/>
            <a:ext cx="3564900" cy="314100"/>
          </a:xfrm>
          <a:prstGeom prst="rect">
            <a:avLst/>
          </a:prstGeom>
        </p:spPr>
        <p:txBody>
          <a:bodyPr spcFirstLastPara="1" wrap="square" lIns="91425" tIns="91425" rIns="0" bIns="91425" anchor="ctr" anchorCtr="0">
            <a:noAutofit/>
          </a:bodyPr>
          <a:lstStyle/>
          <a:p>
            <a:pPr marL="0" lvl="0" indent="0" algn="r" rtl="0">
              <a:spcBef>
                <a:spcPts val="0"/>
              </a:spcBef>
              <a:spcAft>
                <a:spcPts val="0"/>
              </a:spcAft>
              <a:buNone/>
            </a:pPr>
            <a:r>
              <a:rPr lang="en-GB"/>
              <a:t>Activity 3</a:t>
            </a:r>
            <a:endParaRPr/>
          </a:p>
        </p:txBody>
      </p:sp>
      <p:pic>
        <p:nvPicPr>
          <p:cNvPr id="188" name="Google Shape;188;p22"/>
          <p:cNvPicPr preferRelativeResize="0"/>
          <p:nvPr/>
        </p:nvPicPr>
        <p:blipFill>
          <a:blip r:embed="rId3">
            <a:alphaModFix/>
          </a:blip>
          <a:stretch>
            <a:fillRect/>
          </a:stretch>
        </p:blipFill>
        <p:spPr>
          <a:xfrm>
            <a:off x="4737099" y="1170124"/>
            <a:ext cx="4096500" cy="2726749"/>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Shape 192"/>
        <p:cNvGrpSpPr/>
        <p:nvPr/>
      </p:nvGrpSpPr>
      <p:grpSpPr>
        <a:xfrm>
          <a:off x="0" y="0"/>
          <a:ext cx="0" cy="0"/>
          <a:chOff x="0" y="0"/>
          <a:chExt cx="0" cy="0"/>
        </a:xfrm>
      </p:grpSpPr>
      <p:sp>
        <p:nvSpPr>
          <p:cNvPr id="193" name="Google Shape;193;p23"/>
          <p:cNvSpPr txBox="1">
            <a:spLocks noGrp="1"/>
          </p:cNvSpPr>
          <p:nvPr>
            <p:ph type="body" idx="1"/>
          </p:nvPr>
        </p:nvSpPr>
        <p:spPr>
          <a:xfrm>
            <a:off x="310900" y="1170124"/>
            <a:ext cx="4096500" cy="3659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The data is preserved even when no power is provided to the device. </a:t>
            </a:r>
            <a:endParaRPr/>
          </a:p>
          <a:p>
            <a:pPr marL="0" lvl="0" indent="0" algn="l" rtl="0">
              <a:spcBef>
                <a:spcPts val="0"/>
              </a:spcBef>
              <a:spcAft>
                <a:spcPts val="0"/>
              </a:spcAft>
              <a:buNone/>
            </a:pPr>
            <a:endParaRPr/>
          </a:p>
          <a:p>
            <a:pPr marL="0" lvl="0" indent="0" algn="l" rtl="0">
              <a:spcBef>
                <a:spcPts val="0"/>
              </a:spcBef>
              <a:spcAft>
                <a:spcPts val="0"/>
              </a:spcAft>
              <a:buNone/>
            </a:pPr>
            <a:r>
              <a:rPr lang="en-GB"/>
              <a:t>They get their name from the material they are made out of: a solid, non-moving collection of circuits. </a:t>
            </a:r>
            <a:endParaRPr/>
          </a:p>
        </p:txBody>
      </p:sp>
      <p:sp>
        <p:nvSpPr>
          <p:cNvPr id="194" name="Google Shape;194;p23"/>
          <p:cNvSpPr txBox="1">
            <a:spLocks noGrp="1"/>
          </p:cNvSpPr>
          <p:nvPr>
            <p:ph type="title"/>
          </p:nvPr>
        </p:nvSpPr>
        <p:spPr>
          <a:xfrm>
            <a:off x="310900" y="319600"/>
            <a:ext cx="8521200" cy="698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GB"/>
              <a:t>The characteristics of solid-state storage </a:t>
            </a:r>
            <a:endParaRPr/>
          </a:p>
        </p:txBody>
      </p:sp>
      <p:sp>
        <p:nvSpPr>
          <p:cNvPr id="195" name="Google Shape;195;p23"/>
          <p:cNvSpPr txBox="1">
            <a:spLocks noGrp="1"/>
          </p:cNvSpPr>
          <p:nvPr>
            <p:ph type="sldNum" idx="12"/>
          </p:nvPr>
        </p:nvSpPr>
        <p:spPr>
          <a:xfrm>
            <a:off x="8832200" y="4829300"/>
            <a:ext cx="311700" cy="314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GB"/>
              <a:t>12</a:t>
            </a:fld>
            <a:endParaRPr/>
          </a:p>
        </p:txBody>
      </p:sp>
      <p:sp>
        <p:nvSpPr>
          <p:cNvPr id="196" name="Google Shape;196;p23"/>
          <p:cNvSpPr txBox="1">
            <a:spLocks noGrp="1"/>
          </p:cNvSpPr>
          <p:nvPr>
            <p:ph type="subTitle" idx="3"/>
          </p:nvPr>
        </p:nvSpPr>
        <p:spPr>
          <a:xfrm>
            <a:off x="5257800" y="0"/>
            <a:ext cx="3564900" cy="314100"/>
          </a:xfrm>
          <a:prstGeom prst="rect">
            <a:avLst/>
          </a:prstGeom>
        </p:spPr>
        <p:txBody>
          <a:bodyPr spcFirstLastPara="1" wrap="square" lIns="91425" tIns="91425" rIns="0" bIns="91425" anchor="ctr" anchorCtr="0">
            <a:noAutofit/>
          </a:bodyPr>
          <a:lstStyle/>
          <a:p>
            <a:pPr marL="0" lvl="0" indent="0" algn="r" rtl="0">
              <a:spcBef>
                <a:spcPts val="0"/>
              </a:spcBef>
              <a:spcAft>
                <a:spcPts val="0"/>
              </a:spcAft>
              <a:buNone/>
            </a:pPr>
            <a:r>
              <a:rPr lang="en-GB"/>
              <a:t>Activity 3</a:t>
            </a:r>
            <a:endParaRPr/>
          </a:p>
        </p:txBody>
      </p:sp>
      <p:pic>
        <p:nvPicPr>
          <p:cNvPr id="197" name="Google Shape;197;p23"/>
          <p:cNvPicPr preferRelativeResize="0"/>
          <p:nvPr/>
        </p:nvPicPr>
        <p:blipFill>
          <a:blip r:embed="rId3">
            <a:alphaModFix/>
          </a:blip>
          <a:stretch>
            <a:fillRect/>
          </a:stretch>
        </p:blipFill>
        <p:spPr>
          <a:xfrm>
            <a:off x="4737099" y="1170124"/>
            <a:ext cx="4096500" cy="2726749"/>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Shape 237"/>
        <p:cNvGrpSpPr/>
        <p:nvPr/>
      </p:nvGrpSpPr>
      <p:grpSpPr>
        <a:xfrm>
          <a:off x="0" y="0"/>
          <a:ext cx="0" cy="0"/>
          <a:chOff x="0" y="0"/>
          <a:chExt cx="0" cy="0"/>
        </a:xfrm>
      </p:grpSpPr>
      <p:sp>
        <p:nvSpPr>
          <p:cNvPr id="238" name="Google Shape;238;p28"/>
          <p:cNvSpPr txBox="1">
            <a:spLocks noGrp="1"/>
          </p:cNvSpPr>
          <p:nvPr>
            <p:ph type="body" idx="1"/>
          </p:nvPr>
        </p:nvSpPr>
        <p:spPr>
          <a:xfrm>
            <a:off x="310900" y="1170099"/>
            <a:ext cx="4096500" cy="3659100"/>
          </a:xfrm>
          <a:prstGeom prst="rect">
            <a:avLst/>
          </a:prstGeom>
          <a:solidFill>
            <a:srgbClr val="D9EAD3"/>
          </a:solidFill>
        </p:spPr>
        <p:txBody>
          <a:bodyPr spcFirstLastPara="1" wrap="square" lIns="91425" tIns="91425" rIns="91425" bIns="91425" anchor="t" anchorCtr="0">
            <a:noAutofit/>
          </a:bodyPr>
          <a:lstStyle/>
          <a:p>
            <a:pPr marL="0" lvl="0" indent="0" algn="l" rtl="0">
              <a:spcBef>
                <a:spcPts val="0"/>
              </a:spcBef>
              <a:spcAft>
                <a:spcPts val="0"/>
              </a:spcAft>
              <a:buNone/>
            </a:pPr>
            <a:r>
              <a:rPr lang="en-GB" b="1"/>
              <a:t>Advantages</a:t>
            </a:r>
            <a:endParaRPr/>
          </a:p>
          <a:p>
            <a:pPr marL="457200" lvl="0" indent="-342900" algn="l" rtl="0">
              <a:spcBef>
                <a:spcPts val="0"/>
              </a:spcBef>
              <a:spcAft>
                <a:spcPts val="0"/>
              </a:spcAft>
              <a:buSzPts val="1800"/>
              <a:buChar char="●"/>
            </a:pPr>
            <a:r>
              <a:rPr lang="en-GB"/>
              <a:t>Fast: With read speeds up to 550MB per second</a:t>
            </a:r>
            <a:endParaRPr/>
          </a:p>
          <a:p>
            <a:pPr marL="457200" lvl="0" indent="-342900" algn="l" rtl="0">
              <a:spcBef>
                <a:spcPts val="0"/>
              </a:spcBef>
              <a:spcAft>
                <a:spcPts val="0"/>
              </a:spcAft>
              <a:buSzPts val="1800"/>
              <a:buChar char="●"/>
            </a:pPr>
            <a:r>
              <a:rPr lang="en-GB"/>
              <a:t>Lightweight: Typically much smaller than hard drives</a:t>
            </a:r>
            <a:endParaRPr/>
          </a:p>
          <a:p>
            <a:pPr marL="457200" lvl="0" indent="-342900" algn="l" rtl="0">
              <a:spcBef>
                <a:spcPts val="0"/>
              </a:spcBef>
              <a:spcAft>
                <a:spcPts val="0"/>
              </a:spcAft>
              <a:buSzPts val="1800"/>
              <a:buChar char="●"/>
            </a:pPr>
            <a:r>
              <a:rPr lang="en-GB"/>
              <a:t>Durable: They do not suffer mechanical faults </a:t>
            </a:r>
            <a:endParaRPr/>
          </a:p>
          <a:p>
            <a:pPr marL="457200" lvl="0" indent="-342900" algn="l" rtl="0">
              <a:spcBef>
                <a:spcPts val="0"/>
              </a:spcBef>
              <a:spcAft>
                <a:spcPts val="0"/>
              </a:spcAft>
              <a:buSzPts val="1800"/>
              <a:buChar char="●"/>
            </a:pPr>
            <a:r>
              <a:rPr lang="en-GB"/>
              <a:t>Low power consumption</a:t>
            </a:r>
            <a:endParaRPr/>
          </a:p>
          <a:p>
            <a:pPr marL="457200" lvl="0" indent="-342900" algn="l" rtl="0">
              <a:spcBef>
                <a:spcPts val="0"/>
              </a:spcBef>
              <a:spcAft>
                <a:spcPts val="0"/>
              </a:spcAft>
              <a:buSzPts val="1800"/>
              <a:buChar char="●"/>
            </a:pPr>
            <a:r>
              <a:rPr lang="en-GB"/>
              <a:t>Silent when in use</a:t>
            </a:r>
            <a:endParaRPr/>
          </a:p>
        </p:txBody>
      </p:sp>
      <p:sp>
        <p:nvSpPr>
          <p:cNvPr id="239" name="Google Shape;239;p28"/>
          <p:cNvSpPr txBox="1">
            <a:spLocks noGrp="1"/>
          </p:cNvSpPr>
          <p:nvPr>
            <p:ph type="title"/>
          </p:nvPr>
        </p:nvSpPr>
        <p:spPr>
          <a:xfrm>
            <a:off x="310900" y="319600"/>
            <a:ext cx="8521200" cy="698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GB"/>
              <a:t>Solid state: Advantages and disadvantages </a:t>
            </a:r>
            <a:endParaRPr/>
          </a:p>
        </p:txBody>
      </p:sp>
      <p:sp>
        <p:nvSpPr>
          <p:cNvPr id="240" name="Google Shape;240;p28"/>
          <p:cNvSpPr txBox="1">
            <a:spLocks noGrp="1"/>
          </p:cNvSpPr>
          <p:nvPr>
            <p:ph type="sldNum" idx="12"/>
          </p:nvPr>
        </p:nvSpPr>
        <p:spPr>
          <a:xfrm>
            <a:off x="8832200" y="4829300"/>
            <a:ext cx="311700" cy="314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GB"/>
              <a:t>13</a:t>
            </a:fld>
            <a:endParaRPr/>
          </a:p>
        </p:txBody>
      </p:sp>
      <p:sp>
        <p:nvSpPr>
          <p:cNvPr id="241" name="Google Shape;241;p28"/>
          <p:cNvSpPr txBox="1">
            <a:spLocks noGrp="1"/>
          </p:cNvSpPr>
          <p:nvPr>
            <p:ph type="body" idx="2"/>
          </p:nvPr>
        </p:nvSpPr>
        <p:spPr>
          <a:xfrm>
            <a:off x="4736600" y="1170100"/>
            <a:ext cx="4096500" cy="3659100"/>
          </a:xfrm>
          <a:prstGeom prst="rect">
            <a:avLst/>
          </a:prstGeom>
          <a:solidFill>
            <a:srgbClr val="F4CCCC"/>
          </a:solidFill>
        </p:spPr>
        <p:txBody>
          <a:bodyPr spcFirstLastPara="1" wrap="square" lIns="91425" tIns="91425" rIns="91425" bIns="91425" anchor="t" anchorCtr="0">
            <a:noAutofit/>
          </a:bodyPr>
          <a:lstStyle/>
          <a:p>
            <a:pPr marL="0" lvl="0" indent="0" algn="l" rtl="0">
              <a:spcBef>
                <a:spcPts val="0"/>
              </a:spcBef>
              <a:spcAft>
                <a:spcPts val="0"/>
              </a:spcAft>
              <a:buNone/>
            </a:pPr>
            <a:r>
              <a:rPr lang="en-GB" b="1"/>
              <a:t>Disadvantages</a:t>
            </a:r>
            <a:endParaRPr b="1"/>
          </a:p>
          <a:p>
            <a:pPr marL="457200" lvl="0" indent="-342900" algn="l" rtl="0">
              <a:spcBef>
                <a:spcPts val="0"/>
              </a:spcBef>
              <a:spcAft>
                <a:spcPts val="0"/>
              </a:spcAft>
              <a:buSzPts val="1800"/>
              <a:buChar char="●"/>
            </a:pPr>
            <a:r>
              <a:rPr lang="en-GB"/>
              <a:t>Expensive cost per MB</a:t>
            </a:r>
            <a:endParaRPr/>
          </a:p>
          <a:p>
            <a:pPr marL="457200" lvl="0" indent="-342900" algn="l" rtl="0">
              <a:spcBef>
                <a:spcPts val="0"/>
              </a:spcBef>
              <a:spcAft>
                <a:spcPts val="0"/>
              </a:spcAft>
              <a:buSzPts val="1800"/>
              <a:buChar char="●"/>
            </a:pPr>
            <a:r>
              <a:rPr lang="en-GB"/>
              <a:t>Typically a lower capacity than hard drives</a:t>
            </a:r>
            <a:endParaRPr/>
          </a:p>
          <a:p>
            <a:pPr marL="457200" lvl="0" indent="-342900" algn="l" rtl="0">
              <a:spcBef>
                <a:spcPts val="0"/>
              </a:spcBef>
              <a:spcAft>
                <a:spcPts val="0"/>
              </a:spcAft>
              <a:buSzPts val="1800"/>
              <a:buChar char="●"/>
            </a:pPr>
            <a:r>
              <a:rPr lang="en-GB"/>
              <a:t>Can be unreliable</a:t>
            </a:r>
            <a:endParaRPr/>
          </a:p>
        </p:txBody>
      </p:sp>
      <p:sp>
        <p:nvSpPr>
          <p:cNvPr id="242" name="Google Shape;242;p28"/>
          <p:cNvSpPr txBox="1">
            <a:spLocks noGrp="1"/>
          </p:cNvSpPr>
          <p:nvPr>
            <p:ph type="subTitle" idx="3"/>
          </p:nvPr>
        </p:nvSpPr>
        <p:spPr>
          <a:xfrm>
            <a:off x="5257800" y="0"/>
            <a:ext cx="3564900" cy="314100"/>
          </a:xfrm>
          <a:prstGeom prst="rect">
            <a:avLst/>
          </a:prstGeom>
        </p:spPr>
        <p:txBody>
          <a:bodyPr spcFirstLastPara="1" wrap="square" lIns="91425" tIns="91425" rIns="0" bIns="91425" anchor="ctr" anchorCtr="0">
            <a:noAutofit/>
          </a:bodyPr>
          <a:lstStyle/>
          <a:p>
            <a:pPr marL="0" lvl="0" indent="0" algn="r" rtl="0">
              <a:spcBef>
                <a:spcPts val="0"/>
              </a:spcBef>
              <a:spcAft>
                <a:spcPts val="0"/>
              </a:spcAft>
              <a:buNone/>
            </a:pPr>
            <a:r>
              <a:rPr lang="en-GB"/>
              <a:t>Activity 3</a:t>
            </a:r>
            <a:endParaRPr/>
          </a:p>
        </p:txBody>
      </p:sp>
      <p:pic>
        <p:nvPicPr>
          <p:cNvPr id="243" name="Google Shape;243;p28"/>
          <p:cNvPicPr preferRelativeResize="0"/>
          <p:nvPr/>
        </p:nvPicPr>
        <p:blipFill>
          <a:blip r:embed="rId3">
            <a:alphaModFix/>
          </a:blip>
          <a:stretch>
            <a:fillRect/>
          </a:stretch>
        </p:blipFill>
        <p:spPr>
          <a:xfrm>
            <a:off x="8413125" y="463863"/>
            <a:ext cx="409575" cy="4095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134"/>
        <p:cNvGrpSpPr/>
        <p:nvPr/>
      </p:nvGrpSpPr>
      <p:grpSpPr>
        <a:xfrm>
          <a:off x="0" y="0"/>
          <a:ext cx="0" cy="0"/>
          <a:chOff x="0" y="0"/>
          <a:chExt cx="0" cy="0"/>
        </a:xfrm>
      </p:grpSpPr>
      <p:sp>
        <p:nvSpPr>
          <p:cNvPr id="135" name="Google Shape;135;p18"/>
          <p:cNvSpPr txBox="1">
            <a:spLocks noGrp="1"/>
          </p:cNvSpPr>
          <p:nvPr>
            <p:ph type="sldNum" idx="12"/>
          </p:nvPr>
        </p:nvSpPr>
        <p:spPr>
          <a:xfrm>
            <a:off x="8832200" y="4829300"/>
            <a:ext cx="311700" cy="314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GB"/>
              <a:t>14</a:t>
            </a:fld>
            <a:endParaRPr/>
          </a:p>
        </p:txBody>
      </p:sp>
      <p:sp>
        <p:nvSpPr>
          <p:cNvPr id="136" name="Google Shape;136;p18"/>
          <p:cNvSpPr txBox="1">
            <a:spLocks noGrp="1"/>
          </p:cNvSpPr>
          <p:nvPr>
            <p:ph type="subTitle" idx="3"/>
          </p:nvPr>
        </p:nvSpPr>
        <p:spPr>
          <a:xfrm>
            <a:off x="5257800" y="0"/>
            <a:ext cx="3564900" cy="314100"/>
          </a:xfrm>
          <a:prstGeom prst="rect">
            <a:avLst/>
          </a:prstGeom>
          <a:noFill/>
          <a:ln>
            <a:noFill/>
          </a:ln>
        </p:spPr>
        <p:txBody>
          <a:bodyPr spcFirstLastPara="1" wrap="square" lIns="91425" tIns="91425" rIns="0" bIns="91425" anchor="ctr" anchorCtr="0">
            <a:noAutofit/>
          </a:bodyPr>
          <a:lstStyle/>
          <a:p>
            <a:pPr marL="0" lvl="0" indent="0" algn="r" rtl="0">
              <a:lnSpc>
                <a:spcPct val="100000"/>
              </a:lnSpc>
              <a:spcBef>
                <a:spcPts val="0"/>
              </a:spcBef>
              <a:spcAft>
                <a:spcPts val="0"/>
              </a:spcAft>
              <a:buSzPts val="1800"/>
              <a:buNone/>
            </a:pPr>
            <a:r>
              <a:rPr lang="en-GB"/>
              <a:t>Activity 2 </a:t>
            </a:r>
            <a:endParaRPr/>
          </a:p>
        </p:txBody>
      </p:sp>
      <p:sp>
        <p:nvSpPr>
          <p:cNvPr id="137" name="Google Shape;137;p18"/>
          <p:cNvSpPr txBox="1">
            <a:spLocks noGrp="1"/>
          </p:cNvSpPr>
          <p:nvPr>
            <p:ph type="title"/>
          </p:nvPr>
        </p:nvSpPr>
        <p:spPr>
          <a:xfrm>
            <a:off x="310900" y="319600"/>
            <a:ext cx="8521200" cy="6981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2800"/>
              <a:buNone/>
            </a:pPr>
            <a:r>
              <a:rPr lang="en-GB"/>
              <a:t>Secondary storage</a:t>
            </a:r>
            <a:endParaRPr/>
          </a:p>
        </p:txBody>
      </p:sp>
      <p:graphicFrame>
        <p:nvGraphicFramePr>
          <p:cNvPr id="138" name="Google Shape;138;p18"/>
          <p:cNvGraphicFramePr/>
          <p:nvPr/>
        </p:nvGraphicFramePr>
        <p:xfrm>
          <a:off x="4737100" y="1170135"/>
          <a:ext cx="4085600" cy="3672420"/>
        </p:xfrm>
        <a:graphic>
          <a:graphicData uri="http://schemas.openxmlformats.org/drawingml/2006/table">
            <a:tbl>
              <a:tblPr>
                <a:noFill/>
                <a:tableStyleId>{EF190EFA-11CB-468C-BCF4-A56CD2582A8D}</a:tableStyleId>
              </a:tblPr>
              <a:tblGrid>
                <a:gridCol w="4085600">
                  <a:extLst>
                    <a:ext uri="{9D8B030D-6E8A-4147-A177-3AD203B41FA5}">
                      <a16:colId xmlns:a16="http://schemas.microsoft.com/office/drawing/2014/main" val="20000"/>
                    </a:ext>
                  </a:extLst>
                </a:gridCol>
              </a:tblGrid>
              <a:tr h="443875">
                <a:tc>
                  <a:txBody>
                    <a:bodyPr/>
                    <a:lstStyle/>
                    <a:p>
                      <a:pPr marL="0" lvl="0" indent="0" algn="ctr" rtl="0">
                        <a:spcBef>
                          <a:spcPts val="0"/>
                        </a:spcBef>
                        <a:spcAft>
                          <a:spcPts val="0"/>
                        </a:spcAft>
                        <a:buNone/>
                      </a:pPr>
                      <a:r>
                        <a:rPr lang="en-GB" sz="1800" b="1">
                          <a:latin typeface="Quicksand"/>
                          <a:ea typeface="Quicksand"/>
                          <a:cs typeface="Quicksand"/>
                          <a:sym typeface="Quicksand"/>
                        </a:rPr>
                        <a:t>Secondary storage</a:t>
                      </a:r>
                      <a:endParaRPr sz="1800" b="1">
                        <a:latin typeface="Quicksand"/>
                        <a:ea typeface="Quicksand"/>
                        <a:cs typeface="Quicksand"/>
                        <a:sym typeface="Quicksand"/>
                      </a:endParaRPr>
                    </a:p>
                  </a:txBody>
                  <a:tcPr marL="91425" marR="91425" marT="91425" marB="91425">
                    <a:solidFill>
                      <a:srgbClr val="EFEFEF"/>
                    </a:solidFill>
                  </a:tcPr>
                </a:tc>
                <a:extLst>
                  <a:ext uri="{0D108BD9-81ED-4DB2-BD59-A6C34878D82A}">
                    <a16:rowId xmlns:a16="http://schemas.microsoft.com/office/drawing/2014/main" val="10000"/>
                  </a:ext>
                </a:extLst>
              </a:tr>
              <a:tr h="1071750">
                <a:tc>
                  <a:txBody>
                    <a:bodyPr/>
                    <a:lstStyle/>
                    <a:p>
                      <a:pPr marL="0" lvl="0" indent="0" algn="ctr" rtl="0">
                        <a:spcBef>
                          <a:spcPts val="0"/>
                        </a:spcBef>
                        <a:spcAft>
                          <a:spcPts val="0"/>
                        </a:spcAft>
                        <a:buNone/>
                      </a:pPr>
                      <a:endParaRPr sz="1800" b="1">
                        <a:latin typeface="Quicksand"/>
                        <a:ea typeface="Quicksand"/>
                        <a:cs typeface="Quicksand"/>
                        <a:sym typeface="Quicksand"/>
                      </a:endParaRPr>
                    </a:p>
                    <a:p>
                      <a:pPr marL="0" lvl="0" indent="0" algn="ctr" rtl="0">
                        <a:spcBef>
                          <a:spcPts val="0"/>
                        </a:spcBef>
                        <a:spcAft>
                          <a:spcPts val="0"/>
                        </a:spcAft>
                        <a:buNone/>
                      </a:pPr>
                      <a:r>
                        <a:rPr lang="en-GB" sz="1800" b="1">
                          <a:latin typeface="Quicksand"/>
                          <a:ea typeface="Quicksand"/>
                          <a:cs typeface="Quicksand"/>
                          <a:sym typeface="Quicksand"/>
                        </a:rPr>
                        <a:t>Solid state</a:t>
                      </a:r>
                      <a:endParaRPr sz="1800" b="1">
                        <a:latin typeface="Quicksand"/>
                        <a:ea typeface="Quicksand"/>
                        <a:cs typeface="Quicksand"/>
                        <a:sym typeface="Quicksand"/>
                      </a:endParaRPr>
                    </a:p>
                  </a:txBody>
                  <a:tcPr marL="91425" marR="91425" marT="91425" marB="91425">
                    <a:solidFill>
                      <a:srgbClr val="D9EAD3"/>
                    </a:solidFill>
                  </a:tcPr>
                </a:tc>
                <a:extLst>
                  <a:ext uri="{0D108BD9-81ED-4DB2-BD59-A6C34878D82A}">
                    <a16:rowId xmlns:a16="http://schemas.microsoft.com/office/drawing/2014/main" val="10001"/>
                  </a:ext>
                </a:extLst>
              </a:tr>
              <a:tr h="1071750">
                <a:tc>
                  <a:txBody>
                    <a:bodyPr/>
                    <a:lstStyle/>
                    <a:p>
                      <a:pPr marL="0" lvl="0" indent="0" algn="ctr" rtl="0">
                        <a:spcBef>
                          <a:spcPts val="0"/>
                        </a:spcBef>
                        <a:spcAft>
                          <a:spcPts val="0"/>
                        </a:spcAft>
                        <a:buNone/>
                      </a:pPr>
                      <a:endParaRPr sz="1800" b="1">
                        <a:latin typeface="Quicksand"/>
                        <a:ea typeface="Quicksand"/>
                        <a:cs typeface="Quicksand"/>
                        <a:sym typeface="Quicksand"/>
                      </a:endParaRPr>
                    </a:p>
                    <a:p>
                      <a:pPr marL="0" lvl="0" indent="0" algn="ctr" rtl="0">
                        <a:spcBef>
                          <a:spcPts val="0"/>
                        </a:spcBef>
                        <a:spcAft>
                          <a:spcPts val="0"/>
                        </a:spcAft>
                        <a:buNone/>
                      </a:pPr>
                      <a:r>
                        <a:rPr lang="en-GB" sz="1800" b="1">
                          <a:latin typeface="Quicksand"/>
                          <a:ea typeface="Quicksand"/>
                          <a:cs typeface="Quicksand"/>
                          <a:sym typeface="Quicksand"/>
                        </a:rPr>
                        <a:t>Optical</a:t>
                      </a:r>
                      <a:endParaRPr sz="1800" b="1">
                        <a:latin typeface="Quicksand"/>
                        <a:ea typeface="Quicksand"/>
                        <a:cs typeface="Quicksand"/>
                        <a:sym typeface="Quicksand"/>
                      </a:endParaRPr>
                    </a:p>
                  </a:txBody>
                  <a:tcPr marL="91425" marR="91425" marT="91425" marB="91425">
                    <a:solidFill>
                      <a:srgbClr val="F4CCCC"/>
                    </a:solidFill>
                  </a:tcPr>
                </a:tc>
                <a:extLst>
                  <a:ext uri="{0D108BD9-81ED-4DB2-BD59-A6C34878D82A}">
                    <a16:rowId xmlns:a16="http://schemas.microsoft.com/office/drawing/2014/main" val="10002"/>
                  </a:ext>
                </a:extLst>
              </a:tr>
              <a:tr h="1071750">
                <a:tc>
                  <a:txBody>
                    <a:bodyPr/>
                    <a:lstStyle/>
                    <a:p>
                      <a:pPr marL="0" lvl="0" indent="0" algn="ctr" rtl="0">
                        <a:spcBef>
                          <a:spcPts val="0"/>
                        </a:spcBef>
                        <a:spcAft>
                          <a:spcPts val="0"/>
                        </a:spcAft>
                        <a:buNone/>
                      </a:pPr>
                      <a:endParaRPr sz="1800" b="1">
                        <a:latin typeface="Quicksand"/>
                        <a:ea typeface="Quicksand"/>
                        <a:cs typeface="Quicksand"/>
                        <a:sym typeface="Quicksand"/>
                      </a:endParaRPr>
                    </a:p>
                    <a:p>
                      <a:pPr marL="0" lvl="0" indent="0" algn="ctr" rtl="0">
                        <a:spcBef>
                          <a:spcPts val="0"/>
                        </a:spcBef>
                        <a:spcAft>
                          <a:spcPts val="0"/>
                        </a:spcAft>
                        <a:buNone/>
                      </a:pPr>
                      <a:r>
                        <a:rPr lang="en-GB" sz="1800" b="1">
                          <a:latin typeface="Quicksand"/>
                          <a:ea typeface="Quicksand"/>
                          <a:cs typeface="Quicksand"/>
                          <a:sym typeface="Quicksand"/>
                        </a:rPr>
                        <a:t>Magnetic</a:t>
                      </a:r>
                      <a:endParaRPr sz="1800" b="1">
                        <a:latin typeface="Quicksand"/>
                        <a:ea typeface="Quicksand"/>
                        <a:cs typeface="Quicksand"/>
                        <a:sym typeface="Quicksand"/>
                      </a:endParaRPr>
                    </a:p>
                  </a:txBody>
                  <a:tcPr marL="91425" marR="91425" marT="91425" marB="91425">
                    <a:solidFill>
                      <a:srgbClr val="C9DAF8"/>
                    </a:solidFill>
                  </a:tcPr>
                </a:tc>
                <a:extLst>
                  <a:ext uri="{0D108BD9-81ED-4DB2-BD59-A6C34878D82A}">
                    <a16:rowId xmlns:a16="http://schemas.microsoft.com/office/drawing/2014/main" val="10003"/>
                  </a:ext>
                </a:extLst>
              </a:tr>
            </a:tbl>
          </a:graphicData>
        </a:graphic>
      </p:graphicFrame>
      <p:sp>
        <p:nvSpPr>
          <p:cNvPr id="139" name="Google Shape;139;p18"/>
          <p:cNvSpPr/>
          <p:nvPr/>
        </p:nvSpPr>
        <p:spPr>
          <a:xfrm>
            <a:off x="310900" y="1153275"/>
            <a:ext cx="4095900" cy="3674400"/>
          </a:xfrm>
          <a:prstGeom prst="wedgeRoundRectCallout">
            <a:avLst>
              <a:gd name="adj1" fmla="val 58010"/>
              <a:gd name="adj2" fmla="val -24572"/>
              <a:gd name="adj3" fmla="val 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GB" sz="1800" b="1">
                <a:solidFill>
                  <a:schemeClr val="dk1"/>
                </a:solidFill>
                <a:latin typeface="Quicksand"/>
                <a:ea typeface="Quicksand"/>
                <a:cs typeface="Quicksand"/>
                <a:sym typeface="Quicksand"/>
              </a:rPr>
              <a:t>Optical storage </a:t>
            </a:r>
            <a:r>
              <a:rPr lang="en-GB" sz="1800">
                <a:solidFill>
                  <a:schemeClr val="dk1"/>
                </a:solidFill>
                <a:latin typeface="Quicksand"/>
                <a:ea typeface="Quicksand"/>
                <a:cs typeface="Quicksand"/>
                <a:sym typeface="Quicksand"/>
              </a:rPr>
              <a:t>is most commonly used to distribute media and software — movies and video games for example. </a:t>
            </a:r>
            <a:endParaRPr sz="1800">
              <a:solidFill>
                <a:schemeClr val="dk1"/>
              </a:solidFill>
              <a:latin typeface="Quicksand"/>
              <a:ea typeface="Quicksand"/>
              <a:cs typeface="Quicksand"/>
              <a:sym typeface="Quicksand"/>
            </a:endParaRPr>
          </a:p>
          <a:p>
            <a:pPr marL="0" lvl="0" indent="0" algn="l" rtl="0">
              <a:spcBef>
                <a:spcPts val="0"/>
              </a:spcBef>
              <a:spcAft>
                <a:spcPts val="0"/>
              </a:spcAft>
              <a:buNone/>
            </a:pPr>
            <a:endParaRPr sz="1800">
              <a:solidFill>
                <a:schemeClr val="dk1"/>
              </a:solidFill>
              <a:latin typeface="Quicksand"/>
              <a:ea typeface="Quicksand"/>
              <a:cs typeface="Quicksand"/>
              <a:sym typeface="Quicksand"/>
            </a:endParaRPr>
          </a:p>
          <a:p>
            <a:pPr marL="0" lvl="0" indent="0" algn="l" rtl="0">
              <a:spcBef>
                <a:spcPts val="0"/>
              </a:spcBef>
              <a:spcAft>
                <a:spcPts val="0"/>
              </a:spcAft>
              <a:buNone/>
            </a:pPr>
            <a:r>
              <a:rPr lang="en-GB" sz="1800">
                <a:solidFill>
                  <a:schemeClr val="dk1"/>
                </a:solidFill>
                <a:latin typeface="Quicksand"/>
                <a:ea typeface="Quicksand"/>
                <a:cs typeface="Quicksand"/>
                <a:sym typeface="Quicksand"/>
              </a:rPr>
              <a:t>This type uses lasers to read and write data on a reflective surface. These devices are typically small in capacity, but very cheap to produce.</a:t>
            </a:r>
            <a:endParaRPr sz="2200" b="1">
              <a:solidFill>
                <a:schemeClr val="dk1"/>
              </a:solidFill>
              <a:latin typeface="Quicksand"/>
              <a:ea typeface="Quicksand"/>
              <a:cs typeface="Quicksand"/>
              <a:sym typeface="Quicksand"/>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143"/>
        <p:cNvGrpSpPr/>
        <p:nvPr/>
      </p:nvGrpSpPr>
      <p:grpSpPr>
        <a:xfrm>
          <a:off x="0" y="0"/>
          <a:ext cx="0" cy="0"/>
          <a:chOff x="0" y="0"/>
          <a:chExt cx="0" cy="0"/>
        </a:xfrm>
      </p:grpSpPr>
      <p:sp>
        <p:nvSpPr>
          <p:cNvPr id="144" name="Google Shape;144;p19"/>
          <p:cNvSpPr txBox="1">
            <a:spLocks noGrp="1"/>
          </p:cNvSpPr>
          <p:nvPr>
            <p:ph type="sldNum" idx="12"/>
          </p:nvPr>
        </p:nvSpPr>
        <p:spPr>
          <a:xfrm>
            <a:off x="8832200" y="4829300"/>
            <a:ext cx="311700" cy="314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GB"/>
              <a:t>15</a:t>
            </a:fld>
            <a:endParaRPr/>
          </a:p>
        </p:txBody>
      </p:sp>
      <p:sp>
        <p:nvSpPr>
          <p:cNvPr id="145" name="Google Shape;145;p19"/>
          <p:cNvSpPr txBox="1">
            <a:spLocks noGrp="1"/>
          </p:cNvSpPr>
          <p:nvPr>
            <p:ph type="subTitle" idx="3"/>
          </p:nvPr>
        </p:nvSpPr>
        <p:spPr>
          <a:xfrm>
            <a:off x="5257800" y="0"/>
            <a:ext cx="3564900" cy="314100"/>
          </a:xfrm>
          <a:prstGeom prst="rect">
            <a:avLst/>
          </a:prstGeom>
          <a:noFill/>
          <a:ln>
            <a:noFill/>
          </a:ln>
        </p:spPr>
        <p:txBody>
          <a:bodyPr spcFirstLastPara="1" wrap="square" lIns="91425" tIns="91425" rIns="0" bIns="91425" anchor="ctr" anchorCtr="0">
            <a:noAutofit/>
          </a:bodyPr>
          <a:lstStyle/>
          <a:p>
            <a:pPr marL="0" lvl="0" indent="0" algn="r" rtl="0">
              <a:lnSpc>
                <a:spcPct val="100000"/>
              </a:lnSpc>
              <a:spcBef>
                <a:spcPts val="0"/>
              </a:spcBef>
              <a:spcAft>
                <a:spcPts val="0"/>
              </a:spcAft>
              <a:buSzPts val="1800"/>
              <a:buNone/>
            </a:pPr>
            <a:r>
              <a:rPr lang="en-GB"/>
              <a:t>Activity 2 </a:t>
            </a:r>
            <a:endParaRPr/>
          </a:p>
        </p:txBody>
      </p:sp>
      <p:sp>
        <p:nvSpPr>
          <p:cNvPr id="146" name="Google Shape;146;p19"/>
          <p:cNvSpPr txBox="1">
            <a:spLocks noGrp="1"/>
          </p:cNvSpPr>
          <p:nvPr>
            <p:ph type="title"/>
          </p:nvPr>
        </p:nvSpPr>
        <p:spPr>
          <a:xfrm>
            <a:off x="310900" y="319600"/>
            <a:ext cx="8521200" cy="6981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2800"/>
              <a:buNone/>
            </a:pPr>
            <a:r>
              <a:rPr lang="en-GB"/>
              <a:t>Secondary storage</a:t>
            </a:r>
            <a:endParaRPr/>
          </a:p>
        </p:txBody>
      </p:sp>
      <p:graphicFrame>
        <p:nvGraphicFramePr>
          <p:cNvPr id="147" name="Google Shape;147;p19"/>
          <p:cNvGraphicFramePr/>
          <p:nvPr/>
        </p:nvGraphicFramePr>
        <p:xfrm>
          <a:off x="4737100" y="1170135"/>
          <a:ext cx="4085600" cy="3672420"/>
        </p:xfrm>
        <a:graphic>
          <a:graphicData uri="http://schemas.openxmlformats.org/drawingml/2006/table">
            <a:tbl>
              <a:tblPr>
                <a:noFill/>
                <a:tableStyleId>{EF190EFA-11CB-468C-BCF4-A56CD2582A8D}</a:tableStyleId>
              </a:tblPr>
              <a:tblGrid>
                <a:gridCol w="4085600">
                  <a:extLst>
                    <a:ext uri="{9D8B030D-6E8A-4147-A177-3AD203B41FA5}">
                      <a16:colId xmlns:a16="http://schemas.microsoft.com/office/drawing/2014/main" val="20000"/>
                    </a:ext>
                  </a:extLst>
                </a:gridCol>
              </a:tblGrid>
              <a:tr h="443875">
                <a:tc>
                  <a:txBody>
                    <a:bodyPr/>
                    <a:lstStyle/>
                    <a:p>
                      <a:pPr marL="0" lvl="0" indent="0" algn="ctr" rtl="0">
                        <a:spcBef>
                          <a:spcPts val="0"/>
                        </a:spcBef>
                        <a:spcAft>
                          <a:spcPts val="0"/>
                        </a:spcAft>
                        <a:buNone/>
                      </a:pPr>
                      <a:r>
                        <a:rPr lang="en-GB" sz="1800" b="1">
                          <a:latin typeface="Quicksand"/>
                          <a:ea typeface="Quicksand"/>
                          <a:cs typeface="Quicksand"/>
                          <a:sym typeface="Quicksand"/>
                        </a:rPr>
                        <a:t>Secondary storage</a:t>
                      </a:r>
                      <a:endParaRPr sz="1800" b="1">
                        <a:latin typeface="Quicksand"/>
                        <a:ea typeface="Quicksand"/>
                        <a:cs typeface="Quicksand"/>
                        <a:sym typeface="Quicksand"/>
                      </a:endParaRPr>
                    </a:p>
                  </a:txBody>
                  <a:tcPr marL="91425" marR="91425" marT="91425" marB="91425">
                    <a:solidFill>
                      <a:srgbClr val="EFEFEF"/>
                    </a:solidFill>
                  </a:tcPr>
                </a:tc>
                <a:extLst>
                  <a:ext uri="{0D108BD9-81ED-4DB2-BD59-A6C34878D82A}">
                    <a16:rowId xmlns:a16="http://schemas.microsoft.com/office/drawing/2014/main" val="10000"/>
                  </a:ext>
                </a:extLst>
              </a:tr>
              <a:tr h="1071750">
                <a:tc>
                  <a:txBody>
                    <a:bodyPr/>
                    <a:lstStyle/>
                    <a:p>
                      <a:pPr marL="0" lvl="0" indent="0" algn="ctr" rtl="0">
                        <a:spcBef>
                          <a:spcPts val="0"/>
                        </a:spcBef>
                        <a:spcAft>
                          <a:spcPts val="0"/>
                        </a:spcAft>
                        <a:buNone/>
                      </a:pPr>
                      <a:endParaRPr sz="1800" b="1">
                        <a:latin typeface="Quicksand"/>
                        <a:ea typeface="Quicksand"/>
                        <a:cs typeface="Quicksand"/>
                        <a:sym typeface="Quicksand"/>
                      </a:endParaRPr>
                    </a:p>
                    <a:p>
                      <a:pPr marL="0" lvl="0" indent="0" algn="ctr" rtl="0">
                        <a:spcBef>
                          <a:spcPts val="0"/>
                        </a:spcBef>
                        <a:spcAft>
                          <a:spcPts val="0"/>
                        </a:spcAft>
                        <a:buNone/>
                      </a:pPr>
                      <a:r>
                        <a:rPr lang="en-GB" sz="1800" b="1">
                          <a:latin typeface="Quicksand"/>
                          <a:ea typeface="Quicksand"/>
                          <a:cs typeface="Quicksand"/>
                          <a:sym typeface="Quicksand"/>
                        </a:rPr>
                        <a:t>Solid state</a:t>
                      </a:r>
                      <a:endParaRPr sz="1800" b="1">
                        <a:latin typeface="Quicksand"/>
                        <a:ea typeface="Quicksand"/>
                        <a:cs typeface="Quicksand"/>
                        <a:sym typeface="Quicksand"/>
                      </a:endParaRPr>
                    </a:p>
                  </a:txBody>
                  <a:tcPr marL="91425" marR="91425" marT="91425" marB="91425">
                    <a:solidFill>
                      <a:srgbClr val="D9EAD3"/>
                    </a:solidFill>
                  </a:tcPr>
                </a:tc>
                <a:extLst>
                  <a:ext uri="{0D108BD9-81ED-4DB2-BD59-A6C34878D82A}">
                    <a16:rowId xmlns:a16="http://schemas.microsoft.com/office/drawing/2014/main" val="10001"/>
                  </a:ext>
                </a:extLst>
              </a:tr>
              <a:tr h="1071750">
                <a:tc>
                  <a:txBody>
                    <a:bodyPr/>
                    <a:lstStyle/>
                    <a:p>
                      <a:pPr marL="0" lvl="0" indent="0" algn="ctr" rtl="0">
                        <a:spcBef>
                          <a:spcPts val="0"/>
                        </a:spcBef>
                        <a:spcAft>
                          <a:spcPts val="0"/>
                        </a:spcAft>
                        <a:buNone/>
                      </a:pPr>
                      <a:endParaRPr sz="1800" b="1">
                        <a:latin typeface="Quicksand"/>
                        <a:ea typeface="Quicksand"/>
                        <a:cs typeface="Quicksand"/>
                        <a:sym typeface="Quicksand"/>
                      </a:endParaRPr>
                    </a:p>
                    <a:p>
                      <a:pPr marL="0" lvl="0" indent="0" algn="ctr" rtl="0">
                        <a:spcBef>
                          <a:spcPts val="0"/>
                        </a:spcBef>
                        <a:spcAft>
                          <a:spcPts val="0"/>
                        </a:spcAft>
                        <a:buNone/>
                      </a:pPr>
                      <a:r>
                        <a:rPr lang="en-GB" sz="1800" b="1">
                          <a:latin typeface="Quicksand"/>
                          <a:ea typeface="Quicksand"/>
                          <a:cs typeface="Quicksand"/>
                          <a:sym typeface="Quicksand"/>
                        </a:rPr>
                        <a:t>Optical</a:t>
                      </a:r>
                      <a:endParaRPr sz="1800" b="1">
                        <a:latin typeface="Quicksand"/>
                        <a:ea typeface="Quicksand"/>
                        <a:cs typeface="Quicksand"/>
                        <a:sym typeface="Quicksand"/>
                      </a:endParaRPr>
                    </a:p>
                  </a:txBody>
                  <a:tcPr marL="91425" marR="91425" marT="91425" marB="91425">
                    <a:solidFill>
                      <a:srgbClr val="F4CCCC"/>
                    </a:solidFill>
                  </a:tcPr>
                </a:tc>
                <a:extLst>
                  <a:ext uri="{0D108BD9-81ED-4DB2-BD59-A6C34878D82A}">
                    <a16:rowId xmlns:a16="http://schemas.microsoft.com/office/drawing/2014/main" val="10002"/>
                  </a:ext>
                </a:extLst>
              </a:tr>
              <a:tr h="1071750">
                <a:tc>
                  <a:txBody>
                    <a:bodyPr/>
                    <a:lstStyle/>
                    <a:p>
                      <a:pPr marL="0" lvl="0" indent="0" algn="ctr" rtl="0">
                        <a:spcBef>
                          <a:spcPts val="0"/>
                        </a:spcBef>
                        <a:spcAft>
                          <a:spcPts val="0"/>
                        </a:spcAft>
                        <a:buNone/>
                      </a:pPr>
                      <a:endParaRPr sz="1800" b="1">
                        <a:latin typeface="Quicksand"/>
                        <a:ea typeface="Quicksand"/>
                        <a:cs typeface="Quicksand"/>
                        <a:sym typeface="Quicksand"/>
                      </a:endParaRPr>
                    </a:p>
                    <a:p>
                      <a:pPr marL="0" lvl="0" indent="0" algn="ctr" rtl="0">
                        <a:spcBef>
                          <a:spcPts val="0"/>
                        </a:spcBef>
                        <a:spcAft>
                          <a:spcPts val="0"/>
                        </a:spcAft>
                        <a:buNone/>
                      </a:pPr>
                      <a:r>
                        <a:rPr lang="en-GB" sz="1800" b="1">
                          <a:latin typeface="Quicksand"/>
                          <a:ea typeface="Quicksand"/>
                          <a:cs typeface="Quicksand"/>
                          <a:sym typeface="Quicksand"/>
                        </a:rPr>
                        <a:t>Magnetic</a:t>
                      </a:r>
                      <a:endParaRPr sz="1800" b="1">
                        <a:latin typeface="Quicksand"/>
                        <a:ea typeface="Quicksand"/>
                        <a:cs typeface="Quicksand"/>
                        <a:sym typeface="Quicksand"/>
                      </a:endParaRPr>
                    </a:p>
                  </a:txBody>
                  <a:tcPr marL="91425" marR="91425" marT="91425" marB="91425">
                    <a:solidFill>
                      <a:srgbClr val="C9DAF8"/>
                    </a:solidFill>
                  </a:tcPr>
                </a:tc>
                <a:extLst>
                  <a:ext uri="{0D108BD9-81ED-4DB2-BD59-A6C34878D82A}">
                    <a16:rowId xmlns:a16="http://schemas.microsoft.com/office/drawing/2014/main" val="10003"/>
                  </a:ext>
                </a:extLst>
              </a:tr>
            </a:tbl>
          </a:graphicData>
        </a:graphic>
      </p:graphicFrame>
      <p:sp>
        <p:nvSpPr>
          <p:cNvPr id="148" name="Google Shape;148;p19"/>
          <p:cNvSpPr/>
          <p:nvPr/>
        </p:nvSpPr>
        <p:spPr>
          <a:xfrm>
            <a:off x="310900" y="1153275"/>
            <a:ext cx="4095900" cy="3674400"/>
          </a:xfrm>
          <a:prstGeom prst="wedgeRoundRectCallout">
            <a:avLst>
              <a:gd name="adj1" fmla="val 58010"/>
              <a:gd name="adj2" fmla="val -24572"/>
              <a:gd name="adj3" fmla="val 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GB" sz="1800" b="1">
                <a:solidFill>
                  <a:schemeClr val="dk1"/>
                </a:solidFill>
                <a:latin typeface="Quicksand"/>
                <a:ea typeface="Quicksand"/>
                <a:cs typeface="Quicksand"/>
                <a:sym typeface="Quicksand"/>
              </a:rPr>
              <a:t>Magnetic storage </a:t>
            </a:r>
            <a:r>
              <a:rPr lang="en-GB" sz="1800">
                <a:solidFill>
                  <a:schemeClr val="dk1"/>
                </a:solidFill>
                <a:latin typeface="Quicksand"/>
                <a:ea typeface="Quicksand"/>
                <a:cs typeface="Quicksand"/>
                <a:sym typeface="Quicksand"/>
              </a:rPr>
              <a:t>is the oldest form of storage, and has been in use since the 1920s (before computers were available). </a:t>
            </a:r>
            <a:endParaRPr sz="1800">
              <a:solidFill>
                <a:schemeClr val="dk1"/>
              </a:solidFill>
              <a:latin typeface="Quicksand"/>
              <a:ea typeface="Quicksand"/>
              <a:cs typeface="Quicksand"/>
              <a:sym typeface="Quicksand"/>
            </a:endParaRPr>
          </a:p>
          <a:p>
            <a:pPr marL="0" lvl="0" indent="0" algn="l" rtl="0">
              <a:spcBef>
                <a:spcPts val="0"/>
              </a:spcBef>
              <a:spcAft>
                <a:spcPts val="0"/>
              </a:spcAft>
              <a:buNone/>
            </a:pPr>
            <a:endParaRPr sz="1800">
              <a:solidFill>
                <a:schemeClr val="dk1"/>
              </a:solidFill>
              <a:latin typeface="Quicksand"/>
              <a:ea typeface="Quicksand"/>
              <a:cs typeface="Quicksand"/>
              <a:sym typeface="Quicksand"/>
            </a:endParaRPr>
          </a:p>
          <a:p>
            <a:pPr marL="0" lvl="0" indent="0" algn="l" rtl="0">
              <a:spcBef>
                <a:spcPts val="0"/>
              </a:spcBef>
              <a:spcAft>
                <a:spcPts val="0"/>
              </a:spcAft>
              <a:buNone/>
            </a:pPr>
            <a:r>
              <a:rPr lang="en-GB" sz="1800">
                <a:solidFill>
                  <a:schemeClr val="dk1"/>
                </a:solidFill>
                <a:latin typeface="Quicksand"/>
                <a:ea typeface="Quicksand"/>
                <a:cs typeface="Quicksand"/>
                <a:sym typeface="Quicksand"/>
              </a:rPr>
              <a:t>Data is stored </a:t>
            </a:r>
            <a:r>
              <a:rPr lang="en-GB" sz="1800" b="1">
                <a:solidFill>
                  <a:schemeClr val="dk1"/>
                </a:solidFill>
                <a:latin typeface="Quicksand"/>
                <a:ea typeface="Quicksand"/>
                <a:cs typeface="Quicksand"/>
                <a:sym typeface="Quicksand"/>
              </a:rPr>
              <a:t>in series</a:t>
            </a:r>
            <a:r>
              <a:rPr lang="en-GB" sz="1800">
                <a:solidFill>
                  <a:schemeClr val="dk1"/>
                </a:solidFill>
                <a:latin typeface="Quicksand"/>
                <a:ea typeface="Quicksand"/>
                <a:cs typeface="Quicksand"/>
                <a:sym typeface="Quicksand"/>
              </a:rPr>
              <a:t> as polarised dots. The polarity (positive or negative) of the dot determines whether it stores a 1 or 0. These devices come in very large capacities and are generally inexpensive.</a:t>
            </a:r>
            <a:endParaRPr sz="2200" b="1">
              <a:solidFill>
                <a:schemeClr val="dk1"/>
              </a:solidFill>
              <a:latin typeface="Quicksand"/>
              <a:ea typeface="Quicksand"/>
              <a:cs typeface="Quicksand"/>
              <a:sym typeface="Quicksand"/>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21"/>
          <p:cNvSpPr txBox="1">
            <a:spLocks noGrp="1"/>
          </p:cNvSpPr>
          <p:nvPr>
            <p:ph type="title"/>
          </p:nvPr>
        </p:nvSpPr>
        <p:spPr>
          <a:xfrm>
            <a:off x="628650" y="105894"/>
            <a:ext cx="7886700" cy="810839"/>
          </a:xfrm>
          <a:prstGeom prst="rect">
            <a:avLst/>
          </a:prstGeom>
          <a:noFill/>
          <a:ln>
            <a:noFill/>
          </a:ln>
        </p:spPr>
        <p:txBody>
          <a:bodyPr spcFirstLastPara="1" wrap="square" lIns="68569" tIns="34275" rIns="68569" bIns="34275" anchor="ctr" anchorCtr="0">
            <a:noAutofit/>
          </a:bodyPr>
          <a:lstStyle/>
          <a:p>
            <a:pPr>
              <a:buSzPts val="4400"/>
            </a:pPr>
            <a:r>
              <a:rPr lang="en-GB"/>
              <a:t>Secondary Storage Devices</a:t>
            </a:r>
            <a:endParaRPr/>
          </a:p>
        </p:txBody>
      </p:sp>
      <p:sp>
        <p:nvSpPr>
          <p:cNvPr id="172" name="Google Shape;172;p21"/>
          <p:cNvSpPr txBox="1">
            <a:spLocks noGrp="1"/>
          </p:cNvSpPr>
          <p:nvPr>
            <p:ph type="body" idx="1"/>
          </p:nvPr>
        </p:nvSpPr>
        <p:spPr>
          <a:xfrm>
            <a:off x="440871" y="972187"/>
            <a:ext cx="8262258" cy="640219"/>
          </a:xfrm>
          <a:prstGeom prst="rect">
            <a:avLst/>
          </a:prstGeom>
          <a:noFill/>
          <a:ln>
            <a:noFill/>
          </a:ln>
        </p:spPr>
        <p:txBody>
          <a:bodyPr spcFirstLastPara="1" wrap="square" lIns="68569" tIns="34275" rIns="68569" bIns="34275" anchor="t" anchorCtr="0">
            <a:noAutofit/>
          </a:bodyPr>
          <a:lstStyle/>
          <a:p>
            <a:pPr marL="0" indent="0">
              <a:spcBef>
                <a:spcPts val="0"/>
              </a:spcBef>
              <a:buNone/>
            </a:pPr>
            <a:r>
              <a:rPr lang="en-GB" sz="1350"/>
              <a:t>A secondary storage device is a type of hardware that </a:t>
            </a:r>
            <a:r>
              <a:rPr lang="en-GB" sz="1350" b="1"/>
              <a:t>stores data externally </a:t>
            </a:r>
            <a:r>
              <a:rPr lang="en-GB" sz="1350"/>
              <a:t>from the computer’s main memory. They are most commonly used to back data up or to transfer information from one computer to another. </a:t>
            </a:r>
            <a:endParaRPr/>
          </a:p>
          <a:p>
            <a:pPr marL="0" indent="0">
              <a:buNone/>
            </a:pPr>
            <a:r>
              <a:rPr lang="en-GB" sz="1350"/>
              <a:t>Secondary storage devices can be split into three categories:</a:t>
            </a:r>
            <a:endParaRPr/>
          </a:p>
        </p:txBody>
      </p:sp>
      <p:sp>
        <p:nvSpPr>
          <p:cNvPr id="173" name="Google Shape;173;p21"/>
          <p:cNvSpPr/>
          <p:nvPr/>
        </p:nvSpPr>
        <p:spPr>
          <a:xfrm>
            <a:off x="440871" y="2351314"/>
            <a:ext cx="2701213" cy="2484275"/>
          </a:xfrm>
          <a:prstGeom prst="rect">
            <a:avLst/>
          </a:prstGeom>
          <a:solidFill>
            <a:schemeClr val="lt1"/>
          </a:solidFill>
          <a:ln w="12700" cap="flat" cmpd="sng">
            <a:solidFill>
              <a:schemeClr val="dk1"/>
            </a:solidFill>
            <a:prstDash val="solid"/>
            <a:miter lim="800000"/>
            <a:headEnd type="none" w="sm" len="sm"/>
            <a:tailEnd type="none" w="sm" len="sm"/>
          </a:ln>
        </p:spPr>
        <p:txBody>
          <a:bodyPr spcFirstLastPara="1" wrap="square" lIns="68569" tIns="34275" rIns="68569" bIns="34275" anchor="t" anchorCtr="0">
            <a:noAutofit/>
          </a:bodyPr>
          <a:lstStyle/>
          <a:p>
            <a:r>
              <a:rPr lang="en-GB" sz="1350" dirty="0">
                <a:solidFill>
                  <a:schemeClr val="dk1"/>
                </a:solidFill>
                <a:latin typeface="Calibri"/>
                <a:ea typeface="Calibri"/>
                <a:cs typeface="Calibri"/>
                <a:sym typeface="Calibri"/>
              </a:rPr>
              <a:t>Magnetic storage devices store data using magnets. They have a large storage capacity and are relatively cheap. However, they can be noisy and easily damaged if dropped due to moving parts.</a:t>
            </a:r>
            <a:endParaRPr sz="1050" dirty="0"/>
          </a:p>
          <a:p>
            <a:r>
              <a:rPr lang="en-GB" sz="1350" b="1" dirty="0">
                <a:solidFill>
                  <a:srgbClr val="FF0000"/>
                </a:solidFill>
                <a:latin typeface="Calibri"/>
                <a:ea typeface="Calibri"/>
                <a:cs typeface="Calibri"/>
                <a:sym typeface="Calibri"/>
              </a:rPr>
              <a:t>Example: External Hard Drive</a:t>
            </a:r>
            <a:endParaRPr sz="1050" dirty="0"/>
          </a:p>
          <a:p>
            <a:endParaRPr sz="1350" dirty="0">
              <a:solidFill>
                <a:schemeClr val="dk1"/>
              </a:solidFill>
              <a:latin typeface="Calibri"/>
              <a:ea typeface="Calibri"/>
              <a:cs typeface="Calibri"/>
              <a:sym typeface="Calibri"/>
            </a:endParaRPr>
          </a:p>
        </p:txBody>
      </p:sp>
      <p:sp>
        <p:nvSpPr>
          <p:cNvPr id="174" name="Google Shape;174;p21"/>
          <p:cNvSpPr/>
          <p:nvPr/>
        </p:nvSpPr>
        <p:spPr>
          <a:xfrm>
            <a:off x="3221394" y="2351314"/>
            <a:ext cx="2701213" cy="2484275"/>
          </a:xfrm>
          <a:prstGeom prst="rect">
            <a:avLst/>
          </a:prstGeom>
          <a:solidFill>
            <a:schemeClr val="lt1"/>
          </a:solidFill>
          <a:ln w="12700" cap="flat" cmpd="sng">
            <a:solidFill>
              <a:schemeClr val="dk1"/>
            </a:solidFill>
            <a:prstDash val="solid"/>
            <a:miter lim="800000"/>
            <a:headEnd type="none" w="sm" len="sm"/>
            <a:tailEnd type="none" w="sm" len="sm"/>
          </a:ln>
        </p:spPr>
        <p:txBody>
          <a:bodyPr spcFirstLastPara="1" wrap="square" lIns="68569" tIns="34275" rIns="68569" bIns="34275" anchor="t" anchorCtr="0">
            <a:noAutofit/>
          </a:bodyPr>
          <a:lstStyle/>
          <a:p>
            <a:r>
              <a:rPr lang="en-GB" sz="1350">
                <a:solidFill>
                  <a:schemeClr val="dk1"/>
                </a:solidFill>
                <a:latin typeface="Calibri"/>
                <a:ea typeface="Calibri"/>
                <a:cs typeface="Calibri"/>
                <a:sym typeface="Calibri"/>
              </a:rPr>
              <a:t>Data is stored on a disk using tiny dents. It is read using a laser which scans over the disk. They are easy to store and transport, are easy to use and are long lasting. However they are easily scratched and damaged by the heat. </a:t>
            </a:r>
            <a:endParaRPr sz="1050"/>
          </a:p>
          <a:p>
            <a:r>
              <a:rPr lang="en-GB" sz="1350" b="1">
                <a:solidFill>
                  <a:srgbClr val="FF0000"/>
                </a:solidFill>
                <a:latin typeface="Calibri"/>
                <a:ea typeface="Calibri"/>
                <a:cs typeface="Calibri"/>
                <a:sym typeface="Calibri"/>
              </a:rPr>
              <a:t>Example: CDs, DVDs, Blu-Ray</a:t>
            </a:r>
            <a:endParaRPr sz="1050"/>
          </a:p>
        </p:txBody>
      </p:sp>
      <p:sp>
        <p:nvSpPr>
          <p:cNvPr id="175" name="Google Shape;175;p21"/>
          <p:cNvSpPr/>
          <p:nvPr/>
        </p:nvSpPr>
        <p:spPr>
          <a:xfrm>
            <a:off x="6001917" y="2351314"/>
            <a:ext cx="2701213" cy="2484275"/>
          </a:xfrm>
          <a:prstGeom prst="rect">
            <a:avLst/>
          </a:prstGeom>
          <a:solidFill>
            <a:schemeClr val="lt1"/>
          </a:solidFill>
          <a:ln w="12700" cap="flat" cmpd="sng">
            <a:solidFill>
              <a:schemeClr val="dk1"/>
            </a:solidFill>
            <a:prstDash val="solid"/>
            <a:miter lim="800000"/>
            <a:headEnd type="none" w="sm" len="sm"/>
            <a:tailEnd type="none" w="sm" len="sm"/>
          </a:ln>
        </p:spPr>
        <p:txBody>
          <a:bodyPr spcFirstLastPara="1" wrap="square" lIns="68569" tIns="34275" rIns="68569" bIns="34275" anchor="t" anchorCtr="0">
            <a:noAutofit/>
          </a:bodyPr>
          <a:lstStyle/>
          <a:p>
            <a:r>
              <a:rPr lang="en-GB" sz="1350">
                <a:solidFill>
                  <a:schemeClr val="dk1"/>
                </a:solidFill>
                <a:latin typeface="Calibri"/>
                <a:ea typeface="Calibri"/>
                <a:cs typeface="Calibri"/>
                <a:sym typeface="Calibri"/>
              </a:rPr>
              <a:t>Solid State Drives store data using flash memory. Special transistors are used to store data electronically. They are free from moving parts and as such run silently. However, they are the most expensive type of secondary storage.</a:t>
            </a:r>
            <a:endParaRPr sz="1050"/>
          </a:p>
          <a:p>
            <a:r>
              <a:rPr lang="en-GB" sz="1350" b="1">
                <a:solidFill>
                  <a:srgbClr val="FF0000"/>
                </a:solidFill>
                <a:latin typeface="Calibri"/>
                <a:ea typeface="Calibri"/>
                <a:cs typeface="Calibri"/>
                <a:sym typeface="Calibri"/>
              </a:rPr>
              <a:t>Example: USB stick, SD Card</a:t>
            </a:r>
            <a:br>
              <a:rPr lang="en-GB" sz="1350">
                <a:solidFill>
                  <a:schemeClr val="dk1"/>
                </a:solidFill>
                <a:latin typeface="Calibri"/>
                <a:ea typeface="Calibri"/>
                <a:cs typeface="Calibri"/>
                <a:sym typeface="Calibri"/>
              </a:rPr>
            </a:br>
            <a:endParaRPr sz="1350">
              <a:solidFill>
                <a:schemeClr val="dk1"/>
              </a:solidFill>
              <a:latin typeface="Calibri"/>
              <a:ea typeface="Calibri"/>
              <a:cs typeface="Calibri"/>
              <a:sym typeface="Calibri"/>
            </a:endParaRPr>
          </a:p>
        </p:txBody>
      </p:sp>
      <p:sp>
        <p:nvSpPr>
          <p:cNvPr id="176" name="Google Shape;176;p21"/>
          <p:cNvSpPr txBox="1"/>
          <p:nvPr/>
        </p:nvSpPr>
        <p:spPr>
          <a:xfrm>
            <a:off x="440871" y="1903445"/>
            <a:ext cx="2701213" cy="392415"/>
          </a:xfrm>
          <a:prstGeom prst="rect">
            <a:avLst/>
          </a:prstGeom>
          <a:noFill/>
          <a:ln>
            <a:noFill/>
          </a:ln>
        </p:spPr>
        <p:txBody>
          <a:bodyPr spcFirstLastPara="1" wrap="square" lIns="68569" tIns="34275" rIns="68569" bIns="34275" anchor="t" anchorCtr="0">
            <a:noAutofit/>
          </a:bodyPr>
          <a:lstStyle/>
          <a:p>
            <a:pPr algn="ctr"/>
            <a:r>
              <a:rPr lang="en-GB" sz="2100">
                <a:solidFill>
                  <a:schemeClr val="dk1"/>
                </a:solidFill>
              </a:rPr>
              <a:t>Magnetic Storage</a:t>
            </a:r>
            <a:endParaRPr sz="1050"/>
          </a:p>
        </p:txBody>
      </p:sp>
      <p:sp>
        <p:nvSpPr>
          <p:cNvPr id="177" name="Google Shape;177;p21"/>
          <p:cNvSpPr txBox="1"/>
          <p:nvPr/>
        </p:nvSpPr>
        <p:spPr>
          <a:xfrm>
            <a:off x="3221394" y="1903445"/>
            <a:ext cx="2701213" cy="392415"/>
          </a:xfrm>
          <a:prstGeom prst="rect">
            <a:avLst/>
          </a:prstGeom>
          <a:noFill/>
          <a:ln>
            <a:noFill/>
          </a:ln>
        </p:spPr>
        <p:txBody>
          <a:bodyPr spcFirstLastPara="1" wrap="square" lIns="68569" tIns="34275" rIns="68569" bIns="34275" anchor="t" anchorCtr="0">
            <a:noAutofit/>
          </a:bodyPr>
          <a:lstStyle/>
          <a:p>
            <a:pPr algn="ctr"/>
            <a:r>
              <a:rPr lang="en-GB" sz="2100">
                <a:solidFill>
                  <a:schemeClr val="dk1"/>
                </a:solidFill>
              </a:rPr>
              <a:t>Optical Storage</a:t>
            </a:r>
            <a:endParaRPr sz="1050"/>
          </a:p>
        </p:txBody>
      </p:sp>
      <p:sp>
        <p:nvSpPr>
          <p:cNvPr id="178" name="Google Shape;178;p21"/>
          <p:cNvSpPr txBox="1"/>
          <p:nvPr/>
        </p:nvSpPr>
        <p:spPr>
          <a:xfrm>
            <a:off x="5892114" y="1836302"/>
            <a:ext cx="3142084" cy="392415"/>
          </a:xfrm>
          <a:prstGeom prst="rect">
            <a:avLst/>
          </a:prstGeom>
          <a:noFill/>
          <a:ln>
            <a:noFill/>
          </a:ln>
        </p:spPr>
        <p:txBody>
          <a:bodyPr spcFirstLastPara="1" wrap="square" lIns="68569" tIns="34275" rIns="68569" bIns="34275" anchor="t" anchorCtr="0">
            <a:noAutofit/>
          </a:bodyPr>
          <a:lstStyle/>
          <a:p>
            <a:pPr algn="ctr"/>
            <a:r>
              <a:rPr lang="en-GB" sz="2100">
                <a:solidFill>
                  <a:schemeClr val="dk1"/>
                </a:solidFill>
              </a:rPr>
              <a:t>Solid State Storage</a:t>
            </a:r>
            <a:endParaRPr sz="1050"/>
          </a:p>
        </p:txBody>
      </p:sp>
      <p:pic>
        <p:nvPicPr>
          <p:cNvPr id="179" name="Google Shape;179;p21"/>
          <p:cNvPicPr preferRelativeResize="0"/>
          <p:nvPr/>
        </p:nvPicPr>
        <p:blipFill rotWithShape="1">
          <a:blip r:embed="rId3">
            <a:alphaModFix/>
          </a:blip>
          <a:srcRect/>
          <a:stretch/>
        </p:blipFill>
        <p:spPr>
          <a:xfrm>
            <a:off x="877330" y="3895472"/>
            <a:ext cx="1513058" cy="1085706"/>
          </a:xfrm>
          <a:prstGeom prst="rect">
            <a:avLst/>
          </a:prstGeom>
          <a:noFill/>
          <a:ln>
            <a:noFill/>
          </a:ln>
        </p:spPr>
      </p:pic>
      <p:pic>
        <p:nvPicPr>
          <p:cNvPr id="180" name="Google Shape;180;p21"/>
          <p:cNvPicPr preferRelativeResize="0"/>
          <p:nvPr/>
        </p:nvPicPr>
        <p:blipFill rotWithShape="1">
          <a:blip r:embed="rId4">
            <a:alphaModFix/>
          </a:blip>
          <a:srcRect/>
          <a:stretch/>
        </p:blipFill>
        <p:spPr>
          <a:xfrm>
            <a:off x="7338757" y="4320108"/>
            <a:ext cx="1176593" cy="641778"/>
          </a:xfrm>
          <a:prstGeom prst="rect">
            <a:avLst/>
          </a:prstGeom>
          <a:noFill/>
          <a:ln>
            <a:noFill/>
          </a:ln>
        </p:spPr>
      </p:pic>
      <p:pic>
        <p:nvPicPr>
          <p:cNvPr id="181" name="Google Shape;181;p21"/>
          <p:cNvPicPr preferRelativeResize="0"/>
          <p:nvPr/>
        </p:nvPicPr>
        <p:blipFill rotWithShape="1">
          <a:blip r:embed="rId5">
            <a:alphaModFix/>
          </a:blip>
          <a:srcRect/>
          <a:stretch/>
        </p:blipFill>
        <p:spPr>
          <a:xfrm rot="1777405">
            <a:off x="6556488" y="4269928"/>
            <a:ext cx="499192" cy="628982"/>
          </a:xfrm>
          <a:prstGeom prst="rect">
            <a:avLst/>
          </a:prstGeom>
          <a:noFill/>
          <a:ln>
            <a:noFill/>
          </a:ln>
        </p:spPr>
      </p:pic>
      <p:grpSp>
        <p:nvGrpSpPr>
          <p:cNvPr id="182" name="Google Shape;182;p21"/>
          <p:cNvGrpSpPr/>
          <p:nvPr/>
        </p:nvGrpSpPr>
        <p:grpSpPr>
          <a:xfrm rot="4506026">
            <a:off x="4059446" y="3876904"/>
            <a:ext cx="968372" cy="1605053"/>
            <a:chOff x="11025659" y="1179332"/>
            <a:chExt cx="1172033" cy="1942618"/>
          </a:xfrm>
        </p:grpSpPr>
        <p:pic>
          <p:nvPicPr>
            <p:cNvPr id="183" name="Google Shape;183;p21"/>
            <p:cNvPicPr preferRelativeResize="0"/>
            <p:nvPr/>
          </p:nvPicPr>
          <p:blipFill rotWithShape="1">
            <a:blip r:embed="rId6">
              <a:alphaModFix/>
            </a:blip>
            <a:srcRect/>
            <a:stretch/>
          </p:blipFill>
          <p:spPr>
            <a:xfrm>
              <a:off x="11025659" y="1179332"/>
              <a:ext cx="654844" cy="654844"/>
            </a:xfrm>
            <a:prstGeom prst="rect">
              <a:avLst/>
            </a:prstGeom>
            <a:noFill/>
            <a:ln>
              <a:noFill/>
            </a:ln>
          </p:spPr>
        </p:pic>
        <p:pic>
          <p:nvPicPr>
            <p:cNvPr id="184" name="Google Shape;184;p21"/>
            <p:cNvPicPr preferRelativeResize="0"/>
            <p:nvPr/>
          </p:nvPicPr>
          <p:blipFill rotWithShape="1">
            <a:blip r:embed="rId6">
              <a:alphaModFix/>
            </a:blip>
            <a:srcRect/>
            <a:stretch/>
          </p:blipFill>
          <p:spPr>
            <a:xfrm rot="1857694">
              <a:off x="11346798" y="1494135"/>
              <a:ext cx="654844" cy="654844"/>
            </a:xfrm>
            <a:prstGeom prst="rect">
              <a:avLst/>
            </a:prstGeom>
            <a:noFill/>
            <a:ln>
              <a:noFill/>
            </a:ln>
          </p:spPr>
        </p:pic>
        <p:pic>
          <p:nvPicPr>
            <p:cNvPr id="185" name="Google Shape;185;p21"/>
            <p:cNvPicPr preferRelativeResize="0"/>
            <p:nvPr/>
          </p:nvPicPr>
          <p:blipFill rotWithShape="1">
            <a:blip r:embed="rId6">
              <a:alphaModFix/>
            </a:blip>
            <a:srcRect/>
            <a:stretch/>
          </p:blipFill>
          <p:spPr>
            <a:xfrm rot="-266411">
              <a:off x="11050025" y="1824193"/>
              <a:ext cx="654844" cy="654844"/>
            </a:xfrm>
            <a:prstGeom prst="rect">
              <a:avLst/>
            </a:prstGeom>
            <a:noFill/>
            <a:ln>
              <a:noFill/>
            </a:ln>
          </p:spPr>
        </p:pic>
        <p:pic>
          <p:nvPicPr>
            <p:cNvPr id="186" name="Google Shape;186;p21"/>
            <p:cNvPicPr preferRelativeResize="0"/>
            <p:nvPr/>
          </p:nvPicPr>
          <p:blipFill rotWithShape="1">
            <a:blip r:embed="rId6">
              <a:alphaModFix/>
            </a:blip>
            <a:srcRect/>
            <a:stretch/>
          </p:blipFill>
          <p:spPr>
            <a:xfrm rot="1342238">
              <a:off x="11442874" y="2016226"/>
              <a:ext cx="654844" cy="654844"/>
            </a:xfrm>
            <a:prstGeom prst="rect">
              <a:avLst/>
            </a:prstGeom>
            <a:noFill/>
            <a:ln>
              <a:noFill/>
            </a:ln>
          </p:spPr>
        </p:pic>
        <p:pic>
          <p:nvPicPr>
            <p:cNvPr id="187" name="Google Shape;187;p21"/>
            <p:cNvPicPr preferRelativeResize="0"/>
            <p:nvPr/>
          </p:nvPicPr>
          <p:blipFill rotWithShape="1">
            <a:blip r:embed="rId6">
              <a:alphaModFix/>
            </a:blip>
            <a:srcRect/>
            <a:stretch/>
          </p:blipFill>
          <p:spPr>
            <a:xfrm rot="-1744488">
              <a:off x="11179232" y="2349255"/>
              <a:ext cx="654844" cy="654844"/>
            </a:xfrm>
            <a:prstGeom prst="rect">
              <a:avLst/>
            </a:prstGeom>
            <a:noFill/>
            <a:ln>
              <a:noFill/>
            </a:ln>
          </p:spPr>
        </p:pic>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152"/>
        <p:cNvGrpSpPr/>
        <p:nvPr/>
      </p:nvGrpSpPr>
      <p:grpSpPr>
        <a:xfrm>
          <a:off x="0" y="0"/>
          <a:ext cx="0" cy="0"/>
          <a:chOff x="0" y="0"/>
          <a:chExt cx="0" cy="0"/>
        </a:xfrm>
      </p:grpSpPr>
      <p:sp>
        <p:nvSpPr>
          <p:cNvPr id="153" name="Google Shape;153;p20"/>
          <p:cNvSpPr txBox="1">
            <a:spLocks noGrp="1"/>
          </p:cNvSpPr>
          <p:nvPr>
            <p:ph type="sldNum" idx="12"/>
          </p:nvPr>
        </p:nvSpPr>
        <p:spPr>
          <a:xfrm>
            <a:off x="8832200" y="4829300"/>
            <a:ext cx="311700" cy="314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GB"/>
              <a:t>17</a:t>
            </a:fld>
            <a:endParaRPr/>
          </a:p>
        </p:txBody>
      </p:sp>
      <p:sp>
        <p:nvSpPr>
          <p:cNvPr id="154" name="Google Shape;154;p20"/>
          <p:cNvSpPr txBox="1">
            <a:spLocks noGrp="1"/>
          </p:cNvSpPr>
          <p:nvPr>
            <p:ph type="subTitle" idx="3"/>
          </p:nvPr>
        </p:nvSpPr>
        <p:spPr>
          <a:xfrm>
            <a:off x="5257800" y="0"/>
            <a:ext cx="3564900" cy="314100"/>
          </a:xfrm>
          <a:prstGeom prst="rect">
            <a:avLst/>
          </a:prstGeom>
          <a:noFill/>
          <a:ln>
            <a:noFill/>
          </a:ln>
        </p:spPr>
        <p:txBody>
          <a:bodyPr spcFirstLastPara="1" wrap="square" lIns="91425" tIns="91425" rIns="0" bIns="91425" anchor="ctr" anchorCtr="0">
            <a:noAutofit/>
          </a:bodyPr>
          <a:lstStyle/>
          <a:p>
            <a:pPr marL="0" lvl="0" indent="0" algn="r" rtl="0">
              <a:lnSpc>
                <a:spcPct val="100000"/>
              </a:lnSpc>
              <a:spcBef>
                <a:spcPts val="0"/>
              </a:spcBef>
              <a:spcAft>
                <a:spcPts val="0"/>
              </a:spcAft>
              <a:buSzPts val="1800"/>
              <a:buNone/>
            </a:pPr>
            <a:r>
              <a:rPr lang="en-GB"/>
              <a:t>Activity 2 </a:t>
            </a:r>
            <a:endParaRPr/>
          </a:p>
        </p:txBody>
      </p:sp>
      <p:sp>
        <p:nvSpPr>
          <p:cNvPr id="155" name="Google Shape;155;p20"/>
          <p:cNvSpPr txBox="1">
            <a:spLocks noGrp="1"/>
          </p:cNvSpPr>
          <p:nvPr>
            <p:ph type="title"/>
          </p:nvPr>
        </p:nvSpPr>
        <p:spPr>
          <a:xfrm>
            <a:off x="310900" y="319600"/>
            <a:ext cx="8521200" cy="6981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SzPts val="2800"/>
              <a:buNone/>
            </a:pPr>
            <a:r>
              <a:rPr lang="en-GB"/>
              <a:t>Secondary storage: Categorise the devices</a:t>
            </a:r>
            <a:endParaRPr/>
          </a:p>
        </p:txBody>
      </p:sp>
      <p:pic>
        <p:nvPicPr>
          <p:cNvPr id="156" name="Google Shape;156;p20"/>
          <p:cNvPicPr preferRelativeResize="0"/>
          <p:nvPr/>
        </p:nvPicPr>
        <p:blipFill>
          <a:blip r:embed="rId3">
            <a:alphaModFix/>
          </a:blip>
          <a:stretch>
            <a:fillRect/>
          </a:stretch>
        </p:blipFill>
        <p:spPr>
          <a:xfrm>
            <a:off x="5873350" y="2460950"/>
            <a:ext cx="1080000" cy="1011375"/>
          </a:xfrm>
          <a:prstGeom prst="rect">
            <a:avLst/>
          </a:prstGeom>
          <a:noFill/>
          <a:ln>
            <a:noFill/>
          </a:ln>
        </p:spPr>
      </p:pic>
      <p:pic>
        <p:nvPicPr>
          <p:cNvPr id="157" name="Google Shape;157;p20"/>
          <p:cNvPicPr preferRelativeResize="0"/>
          <p:nvPr/>
        </p:nvPicPr>
        <p:blipFill>
          <a:blip r:embed="rId4">
            <a:alphaModFix/>
          </a:blip>
          <a:stretch>
            <a:fillRect/>
          </a:stretch>
        </p:blipFill>
        <p:spPr>
          <a:xfrm>
            <a:off x="559275" y="3829600"/>
            <a:ext cx="1080000" cy="964800"/>
          </a:xfrm>
          <a:prstGeom prst="rect">
            <a:avLst/>
          </a:prstGeom>
          <a:noFill/>
          <a:ln>
            <a:noFill/>
          </a:ln>
        </p:spPr>
      </p:pic>
      <p:pic>
        <p:nvPicPr>
          <p:cNvPr id="158" name="Google Shape;158;p20"/>
          <p:cNvPicPr preferRelativeResize="0"/>
          <p:nvPr/>
        </p:nvPicPr>
        <p:blipFill>
          <a:blip r:embed="rId5">
            <a:alphaModFix/>
          </a:blip>
          <a:stretch>
            <a:fillRect/>
          </a:stretch>
        </p:blipFill>
        <p:spPr>
          <a:xfrm>
            <a:off x="3866900" y="3936125"/>
            <a:ext cx="1080000" cy="751740"/>
          </a:xfrm>
          <a:prstGeom prst="rect">
            <a:avLst/>
          </a:prstGeom>
          <a:noFill/>
          <a:ln>
            <a:noFill/>
          </a:ln>
        </p:spPr>
      </p:pic>
      <p:pic>
        <p:nvPicPr>
          <p:cNvPr id="159" name="Google Shape;159;p20"/>
          <p:cNvPicPr preferRelativeResize="0"/>
          <p:nvPr/>
        </p:nvPicPr>
        <p:blipFill>
          <a:blip r:embed="rId6">
            <a:alphaModFix/>
          </a:blip>
          <a:stretch>
            <a:fillRect/>
          </a:stretch>
        </p:blipFill>
        <p:spPr>
          <a:xfrm>
            <a:off x="7447325" y="1336925"/>
            <a:ext cx="1079999" cy="749658"/>
          </a:xfrm>
          <a:prstGeom prst="rect">
            <a:avLst/>
          </a:prstGeom>
          <a:noFill/>
          <a:ln>
            <a:noFill/>
          </a:ln>
        </p:spPr>
      </p:pic>
      <p:pic>
        <p:nvPicPr>
          <p:cNvPr id="160" name="Google Shape;160;p20"/>
          <p:cNvPicPr preferRelativeResize="0"/>
          <p:nvPr/>
        </p:nvPicPr>
        <p:blipFill>
          <a:blip r:embed="rId7">
            <a:alphaModFix/>
          </a:blip>
          <a:stretch>
            <a:fillRect/>
          </a:stretch>
        </p:blipFill>
        <p:spPr>
          <a:xfrm>
            <a:off x="7250075" y="3775800"/>
            <a:ext cx="1080000" cy="1072386"/>
          </a:xfrm>
          <a:prstGeom prst="rect">
            <a:avLst/>
          </a:prstGeom>
          <a:noFill/>
          <a:ln>
            <a:noFill/>
          </a:ln>
        </p:spPr>
      </p:pic>
      <p:pic>
        <p:nvPicPr>
          <p:cNvPr id="161" name="Google Shape;161;p20"/>
          <p:cNvPicPr preferRelativeResize="0"/>
          <p:nvPr/>
        </p:nvPicPr>
        <p:blipFill>
          <a:blip r:embed="rId8">
            <a:alphaModFix/>
          </a:blip>
          <a:stretch>
            <a:fillRect/>
          </a:stretch>
        </p:blipFill>
        <p:spPr>
          <a:xfrm>
            <a:off x="2481263" y="2930800"/>
            <a:ext cx="1080000" cy="623312"/>
          </a:xfrm>
          <a:prstGeom prst="rect">
            <a:avLst/>
          </a:prstGeom>
          <a:noFill/>
          <a:ln>
            <a:noFill/>
          </a:ln>
        </p:spPr>
      </p:pic>
      <p:pic>
        <p:nvPicPr>
          <p:cNvPr id="162" name="Google Shape;162;p20"/>
          <p:cNvPicPr preferRelativeResize="0"/>
          <p:nvPr/>
        </p:nvPicPr>
        <p:blipFill>
          <a:blip r:embed="rId9">
            <a:alphaModFix/>
          </a:blip>
          <a:stretch>
            <a:fillRect/>
          </a:stretch>
        </p:blipFill>
        <p:spPr>
          <a:xfrm>
            <a:off x="3930275" y="1289050"/>
            <a:ext cx="1080000" cy="1020517"/>
          </a:xfrm>
          <a:prstGeom prst="rect">
            <a:avLst/>
          </a:prstGeom>
          <a:noFill/>
          <a:ln>
            <a:noFill/>
          </a:ln>
        </p:spPr>
      </p:pic>
      <p:pic>
        <p:nvPicPr>
          <p:cNvPr id="163" name="Google Shape;163;p20"/>
          <p:cNvPicPr preferRelativeResize="0"/>
          <p:nvPr/>
        </p:nvPicPr>
        <p:blipFill>
          <a:blip r:embed="rId10">
            <a:alphaModFix/>
          </a:blip>
          <a:stretch>
            <a:fillRect/>
          </a:stretch>
        </p:blipFill>
        <p:spPr>
          <a:xfrm>
            <a:off x="183517" y="1289050"/>
            <a:ext cx="1644669" cy="107999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3"/>
                                        </p:tgtEl>
                                        <p:attrNameLst>
                                          <p:attrName>style.visibility</p:attrName>
                                        </p:attrNameLst>
                                      </p:cBhvr>
                                      <p:to>
                                        <p:strVal val="visible"/>
                                      </p:to>
                                    </p:set>
                                    <p:animEffect transition="in" filter="fade">
                                      <p:cBhvr>
                                        <p:cTn id="7" dur="1000"/>
                                        <p:tgtEl>
                                          <p:spTgt spid="16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2"/>
                                        </p:tgtEl>
                                        <p:attrNameLst>
                                          <p:attrName>style.visibility</p:attrName>
                                        </p:attrNameLst>
                                      </p:cBhvr>
                                      <p:to>
                                        <p:strVal val="visible"/>
                                      </p:to>
                                    </p:set>
                                    <p:animEffect transition="in" filter="fade">
                                      <p:cBhvr>
                                        <p:cTn id="12" dur="1000"/>
                                        <p:tgtEl>
                                          <p:spTgt spid="16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9"/>
                                        </p:tgtEl>
                                        <p:attrNameLst>
                                          <p:attrName>style.visibility</p:attrName>
                                        </p:attrNameLst>
                                      </p:cBhvr>
                                      <p:to>
                                        <p:strVal val="visible"/>
                                      </p:to>
                                    </p:set>
                                    <p:animEffect transition="in" filter="fade">
                                      <p:cBhvr>
                                        <p:cTn id="17" dur="1000"/>
                                        <p:tgtEl>
                                          <p:spTgt spid="15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61"/>
                                        </p:tgtEl>
                                        <p:attrNameLst>
                                          <p:attrName>style.visibility</p:attrName>
                                        </p:attrNameLst>
                                      </p:cBhvr>
                                      <p:to>
                                        <p:strVal val="visible"/>
                                      </p:to>
                                    </p:set>
                                    <p:animEffect transition="in" filter="fade">
                                      <p:cBhvr>
                                        <p:cTn id="22" dur="1000"/>
                                        <p:tgtEl>
                                          <p:spTgt spid="16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6"/>
                                        </p:tgtEl>
                                        <p:attrNameLst>
                                          <p:attrName>style.visibility</p:attrName>
                                        </p:attrNameLst>
                                      </p:cBhvr>
                                      <p:to>
                                        <p:strVal val="visible"/>
                                      </p:to>
                                    </p:set>
                                    <p:animEffect transition="in" filter="fade">
                                      <p:cBhvr>
                                        <p:cTn id="27" dur="1000"/>
                                        <p:tgtEl>
                                          <p:spTgt spid="15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57"/>
                                        </p:tgtEl>
                                        <p:attrNameLst>
                                          <p:attrName>style.visibility</p:attrName>
                                        </p:attrNameLst>
                                      </p:cBhvr>
                                      <p:to>
                                        <p:strVal val="visible"/>
                                      </p:to>
                                    </p:set>
                                    <p:animEffect transition="in" filter="fade">
                                      <p:cBhvr>
                                        <p:cTn id="32" dur="1000"/>
                                        <p:tgtEl>
                                          <p:spTgt spid="15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58"/>
                                        </p:tgtEl>
                                        <p:attrNameLst>
                                          <p:attrName>style.visibility</p:attrName>
                                        </p:attrNameLst>
                                      </p:cBhvr>
                                      <p:to>
                                        <p:strVal val="visible"/>
                                      </p:to>
                                    </p:set>
                                    <p:animEffect transition="in" filter="fade">
                                      <p:cBhvr>
                                        <p:cTn id="37" dur="1000"/>
                                        <p:tgtEl>
                                          <p:spTgt spid="158"/>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60"/>
                                        </p:tgtEl>
                                        <p:attrNameLst>
                                          <p:attrName>style.visibility</p:attrName>
                                        </p:attrNameLst>
                                      </p:cBhvr>
                                      <p:to>
                                        <p:strVal val="visible"/>
                                      </p:to>
                                    </p:set>
                                    <p:animEffect transition="in" filter="fade">
                                      <p:cBhvr>
                                        <p:cTn id="42" dur="1000"/>
                                        <p:tgtEl>
                                          <p:spTgt spid="1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167"/>
        <p:cNvGrpSpPr/>
        <p:nvPr/>
      </p:nvGrpSpPr>
      <p:grpSpPr>
        <a:xfrm>
          <a:off x="0" y="0"/>
          <a:ext cx="0" cy="0"/>
          <a:chOff x="0" y="0"/>
          <a:chExt cx="0" cy="0"/>
        </a:xfrm>
      </p:grpSpPr>
      <p:sp>
        <p:nvSpPr>
          <p:cNvPr id="168" name="Google Shape;168;p21"/>
          <p:cNvSpPr txBox="1">
            <a:spLocks noGrp="1"/>
          </p:cNvSpPr>
          <p:nvPr>
            <p:ph type="sldNum" idx="12"/>
          </p:nvPr>
        </p:nvSpPr>
        <p:spPr>
          <a:xfrm>
            <a:off x="8832200" y="4829300"/>
            <a:ext cx="311700" cy="314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GB"/>
              <a:t>18</a:t>
            </a:fld>
            <a:endParaRPr/>
          </a:p>
        </p:txBody>
      </p:sp>
      <p:sp>
        <p:nvSpPr>
          <p:cNvPr id="169" name="Google Shape;169;p21"/>
          <p:cNvSpPr txBox="1">
            <a:spLocks noGrp="1"/>
          </p:cNvSpPr>
          <p:nvPr>
            <p:ph type="subTitle" idx="3"/>
          </p:nvPr>
        </p:nvSpPr>
        <p:spPr>
          <a:xfrm>
            <a:off x="5257800" y="0"/>
            <a:ext cx="3564900" cy="314100"/>
          </a:xfrm>
          <a:prstGeom prst="rect">
            <a:avLst/>
          </a:prstGeom>
          <a:noFill/>
          <a:ln>
            <a:noFill/>
          </a:ln>
        </p:spPr>
        <p:txBody>
          <a:bodyPr spcFirstLastPara="1" wrap="square" lIns="91425" tIns="91425" rIns="0" bIns="91425" anchor="ctr" anchorCtr="0">
            <a:noAutofit/>
          </a:bodyPr>
          <a:lstStyle/>
          <a:p>
            <a:pPr marL="0" lvl="0" indent="0" algn="r" rtl="0">
              <a:lnSpc>
                <a:spcPct val="100000"/>
              </a:lnSpc>
              <a:spcBef>
                <a:spcPts val="0"/>
              </a:spcBef>
              <a:spcAft>
                <a:spcPts val="0"/>
              </a:spcAft>
              <a:buSzPts val="1800"/>
              <a:buNone/>
            </a:pPr>
            <a:r>
              <a:rPr lang="en-GB"/>
              <a:t>Activity 2 </a:t>
            </a:r>
            <a:endParaRPr/>
          </a:p>
        </p:txBody>
      </p:sp>
      <p:sp>
        <p:nvSpPr>
          <p:cNvPr id="170" name="Google Shape;170;p21"/>
          <p:cNvSpPr txBox="1">
            <a:spLocks noGrp="1"/>
          </p:cNvSpPr>
          <p:nvPr>
            <p:ph type="title"/>
          </p:nvPr>
        </p:nvSpPr>
        <p:spPr>
          <a:xfrm>
            <a:off x="310900" y="319600"/>
            <a:ext cx="8521200" cy="6981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SzPts val="2800"/>
              <a:buNone/>
            </a:pPr>
            <a:r>
              <a:rPr lang="en-GB"/>
              <a:t>Secondary storage: Categorise the devices</a:t>
            </a:r>
            <a:endParaRPr/>
          </a:p>
        </p:txBody>
      </p:sp>
      <p:graphicFrame>
        <p:nvGraphicFramePr>
          <p:cNvPr id="171" name="Google Shape;171;p21"/>
          <p:cNvGraphicFramePr/>
          <p:nvPr/>
        </p:nvGraphicFramePr>
        <p:xfrm>
          <a:off x="2007175" y="1289050"/>
          <a:ext cx="5129625" cy="3452610"/>
        </p:xfrm>
        <a:graphic>
          <a:graphicData uri="http://schemas.openxmlformats.org/drawingml/2006/table">
            <a:tbl>
              <a:tblPr>
                <a:noFill/>
                <a:tableStyleId>{EF190EFA-11CB-468C-BCF4-A56CD2582A8D}</a:tableStyleId>
              </a:tblPr>
              <a:tblGrid>
                <a:gridCol w="1079850">
                  <a:extLst>
                    <a:ext uri="{9D8B030D-6E8A-4147-A177-3AD203B41FA5}">
                      <a16:colId xmlns:a16="http://schemas.microsoft.com/office/drawing/2014/main" val="20000"/>
                    </a:ext>
                  </a:extLst>
                </a:gridCol>
                <a:gridCol w="4049775">
                  <a:extLst>
                    <a:ext uri="{9D8B030D-6E8A-4147-A177-3AD203B41FA5}">
                      <a16:colId xmlns:a16="http://schemas.microsoft.com/office/drawing/2014/main" val="20001"/>
                    </a:ext>
                  </a:extLst>
                </a:gridCol>
              </a:tblGrid>
              <a:tr h="389500">
                <a:tc>
                  <a:txBody>
                    <a:bodyPr/>
                    <a:lstStyle/>
                    <a:p>
                      <a:pPr marL="0" lvl="0" indent="0" algn="ctr" rtl="0">
                        <a:spcBef>
                          <a:spcPts val="0"/>
                        </a:spcBef>
                        <a:spcAft>
                          <a:spcPts val="0"/>
                        </a:spcAft>
                        <a:buNone/>
                      </a:pPr>
                      <a:r>
                        <a:rPr lang="en-GB" b="1">
                          <a:solidFill>
                            <a:schemeClr val="dk1"/>
                          </a:solidFill>
                          <a:latin typeface="Quicksand"/>
                          <a:ea typeface="Quicksand"/>
                          <a:cs typeface="Quicksand"/>
                          <a:sym typeface="Quicksand"/>
                        </a:rPr>
                        <a:t>Type</a:t>
                      </a:r>
                      <a:endParaRPr b="1">
                        <a:solidFill>
                          <a:schemeClr val="dk1"/>
                        </a:solidFill>
                        <a:latin typeface="Quicksand"/>
                        <a:ea typeface="Quicksand"/>
                        <a:cs typeface="Quicksand"/>
                        <a:sym typeface="Quicksand"/>
                      </a:endParaRPr>
                    </a:p>
                  </a:txBody>
                  <a:tcPr marL="91425" marR="91425" marT="91425" marB="91425">
                    <a:solidFill>
                      <a:schemeClr val="accent1"/>
                    </a:solidFill>
                  </a:tcPr>
                </a:tc>
                <a:tc>
                  <a:txBody>
                    <a:bodyPr/>
                    <a:lstStyle/>
                    <a:p>
                      <a:pPr marL="0" lvl="0" indent="0" algn="l" rtl="0">
                        <a:spcBef>
                          <a:spcPts val="0"/>
                        </a:spcBef>
                        <a:spcAft>
                          <a:spcPts val="0"/>
                        </a:spcAft>
                        <a:buNone/>
                      </a:pPr>
                      <a:r>
                        <a:rPr lang="en-GB" b="1">
                          <a:solidFill>
                            <a:schemeClr val="dk1"/>
                          </a:solidFill>
                          <a:latin typeface="Quicksand"/>
                          <a:ea typeface="Quicksand"/>
                          <a:cs typeface="Quicksand"/>
                          <a:sym typeface="Quicksand"/>
                        </a:rPr>
                        <a:t>Example</a:t>
                      </a:r>
                      <a:endParaRPr b="1">
                        <a:solidFill>
                          <a:schemeClr val="dk1"/>
                        </a:solidFill>
                        <a:latin typeface="Quicksand"/>
                        <a:ea typeface="Quicksand"/>
                        <a:cs typeface="Quicksand"/>
                        <a:sym typeface="Quicksand"/>
                      </a:endParaRPr>
                    </a:p>
                  </a:txBody>
                  <a:tcPr marL="91425" marR="91425" marT="91425" marB="91425">
                    <a:solidFill>
                      <a:schemeClr val="accent1"/>
                    </a:solidFill>
                  </a:tcPr>
                </a:tc>
                <a:extLst>
                  <a:ext uri="{0D108BD9-81ED-4DB2-BD59-A6C34878D82A}">
                    <a16:rowId xmlns:a16="http://schemas.microsoft.com/office/drawing/2014/main" val="10000"/>
                  </a:ext>
                </a:extLst>
              </a:tr>
              <a:tr h="1018800">
                <a:tc>
                  <a:txBody>
                    <a:bodyPr/>
                    <a:lstStyle/>
                    <a:p>
                      <a:pPr marL="0" lvl="0" indent="0" algn="ctr" rtl="0">
                        <a:spcBef>
                          <a:spcPts val="0"/>
                        </a:spcBef>
                        <a:spcAft>
                          <a:spcPts val="0"/>
                        </a:spcAft>
                        <a:buNone/>
                      </a:pPr>
                      <a:r>
                        <a:rPr lang="en-GB">
                          <a:solidFill>
                            <a:schemeClr val="dk1"/>
                          </a:solidFill>
                          <a:latin typeface="Quicksand"/>
                          <a:ea typeface="Quicksand"/>
                          <a:cs typeface="Quicksand"/>
                          <a:sym typeface="Quicksand"/>
                        </a:rPr>
                        <a:t>Solid state</a:t>
                      </a:r>
                      <a:endParaRPr>
                        <a:solidFill>
                          <a:schemeClr val="dk1"/>
                        </a:solidFill>
                        <a:latin typeface="Quicksand"/>
                        <a:ea typeface="Quicksand"/>
                        <a:cs typeface="Quicksand"/>
                        <a:sym typeface="Quicksand"/>
                      </a:endParaRPr>
                    </a:p>
                  </a:txBody>
                  <a:tcPr marL="91425" marR="91425" marT="414000" marB="91425">
                    <a:solidFill>
                      <a:srgbClr val="D9EAD3"/>
                    </a:solidFill>
                  </a:tcPr>
                </a:tc>
                <a:tc>
                  <a:txBody>
                    <a:bodyPr/>
                    <a:lstStyle/>
                    <a:p>
                      <a:pPr marL="0" lvl="0" indent="0" algn="l" rtl="0">
                        <a:spcBef>
                          <a:spcPts val="0"/>
                        </a:spcBef>
                        <a:spcAft>
                          <a:spcPts val="0"/>
                        </a:spcAft>
                        <a:buNone/>
                      </a:pPr>
                      <a:endParaRPr>
                        <a:solidFill>
                          <a:schemeClr val="dk1"/>
                        </a:solidFill>
                        <a:latin typeface="Quicksand"/>
                        <a:ea typeface="Quicksand"/>
                        <a:cs typeface="Quicksand"/>
                        <a:sym typeface="Quicksand"/>
                      </a:endParaRPr>
                    </a:p>
                  </a:txBody>
                  <a:tcPr marL="91425" marR="91425" marT="91425" marB="91425">
                    <a:solidFill>
                      <a:schemeClr val="accent1"/>
                    </a:solidFill>
                  </a:tcPr>
                </a:tc>
                <a:extLst>
                  <a:ext uri="{0D108BD9-81ED-4DB2-BD59-A6C34878D82A}">
                    <a16:rowId xmlns:a16="http://schemas.microsoft.com/office/drawing/2014/main" val="10001"/>
                  </a:ext>
                </a:extLst>
              </a:tr>
              <a:tr h="1018800">
                <a:tc>
                  <a:txBody>
                    <a:bodyPr/>
                    <a:lstStyle/>
                    <a:p>
                      <a:pPr marL="0" lvl="0" indent="0" algn="ctr" rtl="0">
                        <a:spcBef>
                          <a:spcPts val="0"/>
                        </a:spcBef>
                        <a:spcAft>
                          <a:spcPts val="0"/>
                        </a:spcAft>
                        <a:buNone/>
                      </a:pPr>
                      <a:r>
                        <a:rPr lang="en-GB">
                          <a:solidFill>
                            <a:schemeClr val="dk1"/>
                          </a:solidFill>
                          <a:latin typeface="Quicksand"/>
                          <a:ea typeface="Quicksand"/>
                          <a:cs typeface="Quicksand"/>
                          <a:sym typeface="Quicksand"/>
                        </a:rPr>
                        <a:t>Optical</a:t>
                      </a:r>
                      <a:endParaRPr>
                        <a:solidFill>
                          <a:schemeClr val="dk1"/>
                        </a:solidFill>
                        <a:latin typeface="Quicksand"/>
                        <a:ea typeface="Quicksand"/>
                        <a:cs typeface="Quicksand"/>
                        <a:sym typeface="Quicksand"/>
                      </a:endParaRPr>
                    </a:p>
                  </a:txBody>
                  <a:tcPr marL="91425" marR="91425" marT="414000" marB="91425">
                    <a:solidFill>
                      <a:srgbClr val="F4CCCC"/>
                    </a:solidFill>
                  </a:tcPr>
                </a:tc>
                <a:tc>
                  <a:txBody>
                    <a:bodyPr/>
                    <a:lstStyle/>
                    <a:p>
                      <a:pPr marL="0" lvl="0" indent="0" algn="l" rtl="0">
                        <a:spcBef>
                          <a:spcPts val="0"/>
                        </a:spcBef>
                        <a:spcAft>
                          <a:spcPts val="0"/>
                        </a:spcAft>
                        <a:buNone/>
                      </a:pPr>
                      <a:endParaRPr>
                        <a:solidFill>
                          <a:schemeClr val="dk1"/>
                        </a:solidFill>
                        <a:latin typeface="Quicksand"/>
                        <a:ea typeface="Quicksand"/>
                        <a:cs typeface="Quicksand"/>
                        <a:sym typeface="Quicksand"/>
                      </a:endParaRPr>
                    </a:p>
                  </a:txBody>
                  <a:tcPr marL="91425" marR="91425" marT="91425" marB="91425">
                    <a:solidFill>
                      <a:schemeClr val="accent1"/>
                    </a:solidFill>
                  </a:tcPr>
                </a:tc>
                <a:extLst>
                  <a:ext uri="{0D108BD9-81ED-4DB2-BD59-A6C34878D82A}">
                    <a16:rowId xmlns:a16="http://schemas.microsoft.com/office/drawing/2014/main" val="10002"/>
                  </a:ext>
                </a:extLst>
              </a:tr>
              <a:tr h="1018800">
                <a:tc>
                  <a:txBody>
                    <a:bodyPr/>
                    <a:lstStyle/>
                    <a:p>
                      <a:pPr marL="0" lvl="0" indent="0" algn="ctr" rtl="0">
                        <a:spcBef>
                          <a:spcPts val="0"/>
                        </a:spcBef>
                        <a:spcAft>
                          <a:spcPts val="0"/>
                        </a:spcAft>
                        <a:buNone/>
                      </a:pPr>
                      <a:r>
                        <a:rPr lang="en-GB">
                          <a:solidFill>
                            <a:schemeClr val="dk1"/>
                          </a:solidFill>
                          <a:latin typeface="Quicksand"/>
                          <a:ea typeface="Quicksand"/>
                          <a:cs typeface="Quicksand"/>
                          <a:sym typeface="Quicksand"/>
                        </a:rPr>
                        <a:t>Magnetic</a:t>
                      </a:r>
                      <a:endParaRPr>
                        <a:solidFill>
                          <a:schemeClr val="dk1"/>
                        </a:solidFill>
                        <a:latin typeface="Quicksand"/>
                        <a:ea typeface="Quicksand"/>
                        <a:cs typeface="Quicksand"/>
                        <a:sym typeface="Quicksand"/>
                      </a:endParaRPr>
                    </a:p>
                  </a:txBody>
                  <a:tcPr marL="91425" marR="91425" marT="414000" marB="91425">
                    <a:solidFill>
                      <a:srgbClr val="CFE2F3"/>
                    </a:solidFill>
                  </a:tcPr>
                </a:tc>
                <a:tc>
                  <a:txBody>
                    <a:bodyPr/>
                    <a:lstStyle/>
                    <a:p>
                      <a:pPr marL="0" lvl="0" indent="0" algn="l" rtl="0">
                        <a:spcBef>
                          <a:spcPts val="0"/>
                        </a:spcBef>
                        <a:spcAft>
                          <a:spcPts val="0"/>
                        </a:spcAft>
                        <a:buNone/>
                      </a:pPr>
                      <a:endParaRPr>
                        <a:solidFill>
                          <a:schemeClr val="dk1"/>
                        </a:solidFill>
                        <a:latin typeface="Quicksand"/>
                        <a:ea typeface="Quicksand"/>
                        <a:cs typeface="Quicksand"/>
                        <a:sym typeface="Quicksand"/>
                      </a:endParaRPr>
                    </a:p>
                  </a:txBody>
                  <a:tcPr marL="91425" marR="91425" marT="91425" marB="91425">
                    <a:solidFill>
                      <a:schemeClr val="accent1"/>
                    </a:solidFill>
                  </a:tcPr>
                </a:tc>
                <a:extLst>
                  <a:ext uri="{0D108BD9-81ED-4DB2-BD59-A6C34878D82A}">
                    <a16:rowId xmlns:a16="http://schemas.microsoft.com/office/drawing/2014/main" val="10003"/>
                  </a:ext>
                </a:extLst>
              </a:tr>
            </a:tbl>
          </a:graphicData>
        </a:graphic>
      </p:graphicFrame>
      <p:pic>
        <p:nvPicPr>
          <p:cNvPr id="172" name="Google Shape;172;p21"/>
          <p:cNvPicPr preferRelativeResize="0"/>
          <p:nvPr/>
        </p:nvPicPr>
        <p:blipFill>
          <a:blip r:embed="rId3">
            <a:alphaModFix/>
          </a:blip>
          <a:stretch>
            <a:fillRect/>
          </a:stretch>
        </p:blipFill>
        <p:spPr>
          <a:xfrm>
            <a:off x="3228100" y="1806050"/>
            <a:ext cx="1080000" cy="751740"/>
          </a:xfrm>
          <a:prstGeom prst="rect">
            <a:avLst/>
          </a:prstGeom>
          <a:noFill/>
          <a:ln>
            <a:noFill/>
          </a:ln>
        </p:spPr>
      </p:pic>
      <p:pic>
        <p:nvPicPr>
          <p:cNvPr id="173" name="Google Shape;173;p21"/>
          <p:cNvPicPr preferRelativeResize="0"/>
          <p:nvPr/>
        </p:nvPicPr>
        <p:blipFill>
          <a:blip r:embed="rId4">
            <a:alphaModFix/>
          </a:blip>
          <a:stretch>
            <a:fillRect/>
          </a:stretch>
        </p:blipFill>
        <p:spPr>
          <a:xfrm>
            <a:off x="4617275" y="1807100"/>
            <a:ext cx="1079999" cy="749658"/>
          </a:xfrm>
          <a:prstGeom prst="rect">
            <a:avLst/>
          </a:prstGeom>
          <a:noFill/>
          <a:ln>
            <a:noFill/>
          </a:ln>
        </p:spPr>
      </p:pic>
      <p:pic>
        <p:nvPicPr>
          <p:cNvPr id="174" name="Google Shape;174;p21"/>
          <p:cNvPicPr preferRelativeResize="0"/>
          <p:nvPr/>
        </p:nvPicPr>
        <p:blipFill>
          <a:blip r:embed="rId5">
            <a:alphaModFix/>
          </a:blip>
          <a:stretch>
            <a:fillRect/>
          </a:stretch>
        </p:blipFill>
        <p:spPr>
          <a:xfrm>
            <a:off x="3172050" y="2727718"/>
            <a:ext cx="1080000" cy="964800"/>
          </a:xfrm>
          <a:prstGeom prst="rect">
            <a:avLst/>
          </a:prstGeom>
          <a:noFill/>
          <a:ln>
            <a:noFill/>
          </a:ln>
        </p:spPr>
      </p:pic>
      <p:pic>
        <p:nvPicPr>
          <p:cNvPr id="175" name="Google Shape;175;p21"/>
          <p:cNvPicPr preferRelativeResize="0"/>
          <p:nvPr/>
        </p:nvPicPr>
        <p:blipFill>
          <a:blip r:embed="rId6">
            <a:alphaModFix/>
          </a:blip>
          <a:stretch>
            <a:fillRect/>
          </a:stretch>
        </p:blipFill>
        <p:spPr>
          <a:xfrm>
            <a:off x="5522350" y="2727724"/>
            <a:ext cx="971660" cy="964800"/>
          </a:xfrm>
          <a:prstGeom prst="rect">
            <a:avLst/>
          </a:prstGeom>
          <a:noFill/>
          <a:ln>
            <a:noFill/>
          </a:ln>
        </p:spPr>
      </p:pic>
      <p:pic>
        <p:nvPicPr>
          <p:cNvPr id="176" name="Google Shape;176;p21"/>
          <p:cNvPicPr preferRelativeResize="0"/>
          <p:nvPr/>
        </p:nvPicPr>
        <p:blipFill>
          <a:blip r:embed="rId7">
            <a:alphaModFix/>
          </a:blip>
          <a:stretch>
            <a:fillRect/>
          </a:stretch>
        </p:blipFill>
        <p:spPr>
          <a:xfrm>
            <a:off x="4388675" y="2727725"/>
            <a:ext cx="1021027" cy="964800"/>
          </a:xfrm>
          <a:prstGeom prst="rect">
            <a:avLst/>
          </a:prstGeom>
          <a:noFill/>
          <a:ln>
            <a:noFill/>
          </a:ln>
        </p:spPr>
      </p:pic>
      <p:pic>
        <p:nvPicPr>
          <p:cNvPr id="177" name="Google Shape;177;p21"/>
          <p:cNvPicPr preferRelativeResize="0"/>
          <p:nvPr/>
        </p:nvPicPr>
        <p:blipFill>
          <a:blip r:embed="rId8">
            <a:alphaModFix/>
          </a:blip>
          <a:stretch>
            <a:fillRect/>
          </a:stretch>
        </p:blipFill>
        <p:spPr>
          <a:xfrm>
            <a:off x="3172050" y="3719050"/>
            <a:ext cx="1080000" cy="1011375"/>
          </a:xfrm>
          <a:prstGeom prst="rect">
            <a:avLst/>
          </a:prstGeom>
          <a:noFill/>
          <a:ln>
            <a:noFill/>
          </a:ln>
        </p:spPr>
      </p:pic>
      <p:pic>
        <p:nvPicPr>
          <p:cNvPr id="178" name="Google Shape;178;p21"/>
          <p:cNvPicPr preferRelativeResize="0"/>
          <p:nvPr/>
        </p:nvPicPr>
        <p:blipFill>
          <a:blip r:embed="rId9">
            <a:alphaModFix/>
          </a:blip>
          <a:stretch>
            <a:fillRect/>
          </a:stretch>
        </p:blipFill>
        <p:spPr>
          <a:xfrm>
            <a:off x="4252042" y="3719050"/>
            <a:ext cx="1644669" cy="1079999"/>
          </a:xfrm>
          <a:prstGeom prst="rect">
            <a:avLst/>
          </a:prstGeom>
          <a:noFill/>
          <a:ln>
            <a:noFill/>
          </a:ln>
        </p:spPr>
      </p:pic>
      <p:pic>
        <p:nvPicPr>
          <p:cNvPr id="179" name="Google Shape;179;p21"/>
          <p:cNvPicPr preferRelativeResize="0"/>
          <p:nvPr/>
        </p:nvPicPr>
        <p:blipFill>
          <a:blip r:embed="rId10">
            <a:alphaModFix/>
          </a:blip>
          <a:stretch>
            <a:fillRect/>
          </a:stretch>
        </p:blipFill>
        <p:spPr>
          <a:xfrm>
            <a:off x="5971788" y="3947400"/>
            <a:ext cx="1080000" cy="623312"/>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Shape 201"/>
        <p:cNvGrpSpPr/>
        <p:nvPr/>
      </p:nvGrpSpPr>
      <p:grpSpPr>
        <a:xfrm>
          <a:off x="0" y="0"/>
          <a:ext cx="0" cy="0"/>
          <a:chOff x="0" y="0"/>
          <a:chExt cx="0" cy="0"/>
        </a:xfrm>
      </p:grpSpPr>
      <p:sp>
        <p:nvSpPr>
          <p:cNvPr id="202" name="Google Shape;202;p24"/>
          <p:cNvSpPr txBox="1">
            <a:spLocks noGrp="1"/>
          </p:cNvSpPr>
          <p:nvPr>
            <p:ph type="body" idx="1"/>
          </p:nvPr>
        </p:nvSpPr>
        <p:spPr>
          <a:xfrm>
            <a:off x="310900" y="1170124"/>
            <a:ext cx="4096500" cy="3659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b="1"/>
              <a:t>Solid-state </a:t>
            </a:r>
            <a:r>
              <a:rPr lang="en-GB"/>
              <a:t>consist of:</a:t>
            </a:r>
            <a:endParaRPr/>
          </a:p>
          <a:p>
            <a:pPr marL="0" lvl="0" indent="0" algn="l" rtl="0">
              <a:spcBef>
                <a:spcPts val="0"/>
              </a:spcBef>
              <a:spcAft>
                <a:spcPts val="0"/>
              </a:spcAft>
              <a:buNone/>
            </a:pPr>
            <a:endParaRPr/>
          </a:p>
          <a:p>
            <a:pPr marL="457200" lvl="0" indent="-342900" algn="l" rtl="0">
              <a:spcBef>
                <a:spcPts val="0"/>
              </a:spcBef>
              <a:spcAft>
                <a:spcPts val="0"/>
              </a:spcAft>
              <a:buSzPts val="1800"/>
              <a:buChar char="●"/>
            </a:pPr>
            <a:r>
              <a:rPr lang="en-GB"/>
              <a:t>No moving parts to read or write data</a:t>
            </a:r>
            <a:endParaRPr/>
          </a:p>
          <a:p>
            <a:pPr marL="457200" lvl="0" indent="-342900" algn="l" rtl="0">
              <a:spcBef>
                <a:spcPts val="0"/>
              </a:spcBef>
              <a:spcAft>
                <a:spcPts val="0"/>
              </a:spcAft>
              <a:buSzPts val="1800"/>
              <a:buChar char="●"/>
            </a:pPr>
            <a:r>
              <a:rPr lang="en-GB"/>
              <a:t>A collection of circuits wired together to store binary data</a:t>
            </a:r>
            <a:endParaRPr/>
          </a:p>
          <a:p>
            <a:pPr marL="457200" lvl="0" indent="-342900" algn="l" rtl="0">
              <a:spcBef>
                <a:spcPts val="0"/>
              </a:spcBef>
              <a:spcAft>
                <a:spcPts val="0"/>
              </a:spcAft>
              <a:buSzPts val="1800"/>
              <a:buChar char="●"/>
            </a:pPr>
            <a:r>
              <a:rPr lang="en-GB"/>
              <a:t>The collection of circuits are wired to form a grid</a:t>
            </a:r>
            <a:endParaRPr/>
          </a:p>
        </p:txBody>
      </p:sp>
      <p:sp>
        <p:nvSpPr>
          <p:cNvPr id="203" name="Google Shape;203;p24"/>
          <p:cNvSpPr txBox="1">
            <a:spLocks noGrp="1"/>
          </p:cNvSpPr>
          <p:nvPr>
            <p:ph type="title"/>
          </p:nvPr>
        </p:nvSpPr>
        <p:spPr>
          <a:xfrm>
            <a:off x="310900" y="319600"/>
            <a:ext cx="8521200" cy="698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GB"/>
              <a:t>The characteristics of solid-state storage </a:t>
            </a:r>
            <a:endParaRPr/>
          </a:p>
        </p:txBody>
      </p:sp>
      <p:sp>
        <p:nvSpPr>
          <p:cNvPr id="204" name="Google Shape;204;p24"/>
          <p:cNvSpPr txBox="1">
            <a:spLocks noGrp="1"/>
          </p:cNvSpPr>
          <p:nvPr>
            <p:ph type="sldNum" idx="12"/>
          </p:nvPr>
        </p:nvSpPr>
        <p:spPr>
          <a:xfrm>
            <a:off x="8832200" y="4829300"/>
            <a:ext cx="311700" cy="314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GB"/>
              <a:t>19</a:t>
            </a:fld>
            <a:endParaRPr/>
          </a:p>
        </p:txBody>
      </p:sp>
      <p:sp>
        <p:nvSpPr>
          <p:cNvPr id="205" name="Google Shape;205;p24"/>
          <p:cNvSpPr txBox="1">
            <a:spLocks noGrp="1"/>
          </p:cNvSpPr>
          <p:nvPr>
            <p:ph type="subTitle" idx="3"/>
          </p:nvPr>
        </p:nvSpPr>
        <p:spPr>
          <a:xfrm>
            <a:off x="5257800" y="0"/>
            <a:ext cx="3564900" cy="314100"/>
          </a:xfrm>
          <a:prstGeom prst="rect">
            <a:avLst/>
          </a:prstGeom>
        </p:spPr>
        <p:txBody>
          <a:bodyPr spcFirstLastPara="1" wrap="square" lIns="91425" tIns="91425" rIns="0" bIns="91425" anchor="ctr" anchorCtr="0">
            <a:noAutofit/>
          </a:bodyPr>
          <a:lstStyle/>
          <a:p>
            <a:pPr marL="0" lvl="0" indent="0" algn="r" rtl="0">
              <a:spcBef>
                <a:spcPts val="0"/>
              </a:spcBef>
              <a:spcAft>
                <a:spcPts val="0"/>
              </a:spcAft>
              <a:buNone/>
            </a:pPr>
            <a:r>
              <a:rPr lang="en-GB"/>
              <a:t>Activity 3</a:t>
            </a:r>
            <a:endParaRPr/>
          </a:p>
        </p:txBody>
      </p:sp>
      <p:pic>
        <p:nvPicPr>
          <p:cNvPr id="206" name="Google Shape;206;p24"/>
          <p:cNvPicPr preferRelativeResize="0"/>
          <p:nvPr/>
        </p:nvPicPr>
        <p:blipFill rotWithShape="1">
          <a:blip r:embed="rId3">
            <a:alphaModFix/>
          </a:blip>
          <a:srcRect l="23921" t="2750" r="23916" b="4648"/>
          <a:stretch/>
        </p:blipFill>
        <p:spPr>
          <a:xfrm>
            <a:off x="5257800" y="1389950"/>
            <a:ext cx="3219599" cy="32194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57"/>
        <p:cNvGrpSpPr/>
        <p:nvPr/>
      </p:nvGrpSpPr>
      <p:grpSpPr>
        <a:xfrm>
          <a:off x="0" y="0"/>
          <a:ext cx="0" cy="0"/>
          <a:chOff x="0" y="0"/>
          <a:chExt cx="0" cy="0"/>
        </a:xfrm>
      </p:grpSpPr>
      <p:sp>
        <p:nvSpPr>
          <p:cNvPr id="58" name="Google Shape;58;p10"/>
          <p:cNvSpPr txBox="1">
            <a:spLocks noGrp="1"/>
          </p:cNvSpPr>
          <p:nvPr>
            <p:ph type="sldNum" idx="12"/>
          </p:nvPr>
        </p:nvSpPr>
        <p:spPr>
          <a:xfrm>
            <a:off x="8832200" y="4829300"/>
            <a:ext cx="311700" cy="314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rgbClr val="000000"/>
              </a:buClr>
              <a:buSzPts val="800"/>
              <a:buFont typeface="Arial"/>
              <a:buNone/>
            </a:pPr>
            <a:fld id="{00000000-1234-1234-1234-123412341234}" type="slidenum">
              <a:rPr lang="en-GB"/>
              <a:t>2</a:t>
            </a:fld>
            <a:endParaRPr/>
          </a:p>
        </p:txBody>
      </p:sp>
      <p:sp>
        <p:nvSpPr>
          <p:cNvPr id="59" name="Google Shape;59;p10"/>
          <p:cNvSpPr txBox="1">
            <a:spLocks noGrp="1"/>
          </p:cNvSpPr>
          <p:nvPr>
            <p:ph type="subTitle" idx="3"/>
          </p:nvPr>
        </p:nvSpPr>
        <p:spPr>
          <a:xfrm>
            <a:off x="5257800" y="0"/>
            <a:ext cx="3564900" cy="314100"/>
          </a:xfrm>
          <a:prstGeom prst="rect">
            <a:avLst/>
          </a:prstGeom>
          <a:noFill/>
          <a:ln>
            <a:noFill/>
          </a:ln>
        </p:spPr>
        <p:txBody>
          <a:bodyPr spcFirstLastPara="1" wrap="square" lIns="91425" tIns="91425" rIns="0" bIns="91425" anchor="ctr" anchorCtr="0">
            <a:noAutofit/>
          </a:bodyPr>
          <a:lstStyle/>
          <a:p>
            <a:pPr marL="0" lvl="0" indent="0" algn="r" rtl="0">
              <a:lnSpc>
                <a:spcPct val="100000"/>
              </a:lnSpc>
              <a:spcBef>
                <a:spcPts val="0"/>
              </a:spcBef>
              <a:spcAft>
                <a:spcPts val="0"/>
              </a:spcAft>
              <a:buSzPts val="1800"/>
              <a:buNone/>
            </a:pPr>
            <a:r>
              <a:rPr lang="en-GB"/>
              <a:t>Starter activity</a:t>
            </a:r>
            <a:endParaRPr/>
          </a:p>
        </p:txBody>
      </p:sp>
      <p:sp>
        <p:nvSpPr>
          <p:cNvPr id="60" name="Google Shape;60;p10"/>
          <p:cNvSpPr txBox="1">
            <a:spLocks noGrp="1"/>
          </p:cNvSpPr>
          <p:nvPr>
            <p:ph type="title"/>
          </p:nvPr>
        </p:nvSpPr>
        <p:spPr>
          <a:xfrm>
            <a:off x="310900" y="319600"/>
            <a:ext cx="8521200" cy="6981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2800"/>
              <a:buNone/>
            </a:pPr>
            <a:r>
              <a:rPr lang="en-GB"/>
              <a:t>Encoding and decoding</a:t>
            </a:r>
            <a:endParaRPr/>
          </a:p>
        </p:txBody>
      </p:sp>
      <p:sp>
        <p:nvSpPr>
          <p:cNvPr id="61" name="Google Shape;61;p10"/>
          <p:cNvSpPr txBox="1">
            <a:spLocks noGrp="1"/>
          </p:cNvSpPr>
          <p:nvPr>
            <p:ph type="body" idx="1"/>
          </p:nvPr>
        </p:nvSpPr>
        <p:spPr>
          <a:xfrm>
            <a:off x="310900" y="1170124"/>
            <a:ext cx="4096500" cy="3659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Fill in the </a:t>
            </a:r>
            <a:r>
              <a:rPr lang="en-GB" b="1"/>
              <a:t>top two rows</a:t>
            </a:r>
            <a:r>
              <a:rPr lang="en-GB"/>
              <a:t> of the ‘Storage vs. memory’ worksheet. </a:t>
            </a:r>
            <a:endParaRPr/>
          </a:p>
          <a:p>
            <a:pPr marL="0" lvl="0" indent="0" algn="l" rtl="0">
              <a:spcBef>
                <a:spcPts val="0"/>
              </a:spcBef>
              <a:spcAft>
                <a:spcPts val="0"/>
              </a:spcAft>
              <a:buNone/>
            </a:pPr>
            <a:endParaRPr/>
          </a:p>
          <a:p>
            <a:pPr marL="0" lvl="0" indent="0" algn="l" rtl="0">
              <a:spcBef>
                <a:spcPts val="0"/>
              </a:spcBef>
              <a:spcAft>
                <a:spcPts val="0"/>
              </a:spcAft>
              <a:buNone/>
            </a:pPr>
            <a:r>
              <a:rPr lang="en-GB"/>
              <a:t>You can use your notes on RAM and ROM. </a:t>
            </a:r>
            <a:endParaRPr/>
          </a:p>
        </p:txBody>
      </p:sp>
      <p:pic>
        <p:nvPicPr>
          <p:cNvPr id="62" name="Google Shape;62;p10"/>
          <p:cNvPicPr preferRelativeResize="0"/>
          <p:nvPr/>
        </p:nvPicPr>
        <p:blipFill>
          <a:blip r:embed="rId3">
            <a:alphaModFix/>
          </a:blip>
          <a:stretch>
            <a:fillRect/>
          </a:stretch>
        </p:blipFill>
        <p:spPr>
          <a:xfrm>
            <a:off x="4737100" y="1170100"/>
            <a:ext cx="4096500" cy="2743795"/>
          </a:xfrm>
          <a:prstGeom prst="rect">
            <a:avLst/>
          </a:prstGeom>
          <a:noFill/>
          <a:ln>
            <a:noFill/>
          </a:ln>
        </p:spPr>
      </p:pic>
      <p:pic>
        <p:nvPicPr>
          <p:cNvPr id="63" name="Google Shape;63;p10"/>
          <p:cNvPicPr preferRelativeResize="0"/>
          <p:nvPr/>
        </p:nvPicPr>
        <p:blipFill>
          <a:blip r:embed="rId4">
            <a:alphaModFix/>
          </a:blip>
          <a:stretch>
            <a:fillRect/>
          </a:stretch>
        </p:blipFill>
        <p:spPr>
          <a:xfrm>
            <a:off x="8451225" y="482913"/>
            <a:ext cx="371475" cy="371475"/>
          </a:xfrm>
          <a:prstGeom prst="rect">
            <a:avLst/>
          </a:prstGeom>
          <a:noFill/>
          <a:ln>
            <a:noFill/>
          </a:ln>
        </p:spPr>
      </p:pic>
      <p:pic>
        <p:nvPicPr>
          <p:cNvPr id="64" name="Google Shape;64;p10"/>
          <p:cNvPicPr preferRelativeResize="0"/>
          <p:nvPr/>
        </p:nvPicPr>
        <p:blipFill>
          <a:blip r:embed="rId5">
            <a:alphaModFix/>
          </a:blip>
          <a:stretch>
            <a:fillRect/>
          </a:stretch>
        </p:blipFill>
        <p:spPr>
          <a:xfrm>
            <a:off x="8019488" y="478163"/>
            <a:ext cx="381000" cy="3810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Shape 210"/>
        <p:cNvGrpSpPr/>
        <p:nvPr/>
      </p:nvGrpSpPr>
      <p:grpSpPr>
        <a:xfrm>
          <a:off x="0" y="0"/>
          <a:ext cx="0" cy="0"/>
          <a:chOff x="0" y="0"/>
          <a:chExt cx="0" cy="0"/>
        </a:xfrm>
      </p:grpSpPr>
      <p:sp>
        <p:nvSpPr>
          <p:cNvPr id="211" name="Google Shape;211;p25"/>
          <p:cNvSpPr txBox="1">
            <a:spLocks noGrp="1"/>
          </p:cNvSpPr>
          <p:nvPr>
            <p:ph type="body" idx="1"/>
          </p:nvPr>
        </p:nvSpPr>
        <p:spPr>
          <a:xfrm>
            <a:off x="310900" y="1170124"/>
            <a:ext cx="4096500" cy="3659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This means solid-state storage:</a:t>
            </a:r>
            <a:endParaRPr/>
          </a:p>
          <a:p>
            <a:pPr marL="0" lvl="0" indent="0" algn="l" rtl="0">
              <a:spcBef>
                <a:spcPts val="0"/>
              </a:spcBef>
              <a:spcAft>
                <a:spcPts val="0"/>
              </a:spcAft>
              <a:buNone/>
            </a:pPr>
            <a:endParaRPr/>
          </a:p>
          <a:p>
            <a:pPr marL="457200" lvl="0" indent="-342900" algn="l" rtl="0">
              <a:spcBef>
                <a:spcPts val="0"/>
              </a:spcBef>
              <a:spcAft>
                <a:spcPts val="0"/>
              </a:spcAft>
              <a:buSzPts val="1800"/>
              <a:buChar char="●"/>
            </a:pPr>
            <a:r>
              <a:rPr lang="en-GB"/>
              <a:t>Has fast read and write speeds</a:t>
            </a:r>
            <a:endParaRPr/>
          </a:p>
          <a:p>
            <a:pPr marL="914400" lvl="1" indent="-317500" algn="l" rtl="0">
              <a:spcBef>
                <a:spcPts val="0"/>
              </a:spcBef>
              <a:spcAft>
                <a:spcPts val="0"/>
              </a:spcAft>
              <a:buSzPts val="1400"/>
              <a:buChar char="○"/>
            </a:pPr>
            <a:r>
              <a:rPr lang="en-GB"/>
              <a:t>Still slower than RAM</a:t>
            </a:r>
            <a:endParaRPr/>
          </a:p>
          <a:p>
            <a:pPr marL="457200" lvl="0" indent="-342900" algn="l" rtl="0">
              <a:spcBef>
                <a:spcPts val="0"/>
              </a:spcBef>
              <a:spcAft>
                <a:spcPts val="0"/>
              </a:spcAft>
              <a:buSzPts val="1800"/>
              <a:buChar char="●"/>
            </a:pPr>
            <a:r>
              <a:rPr lang="en-GB"/>
              <a:t>Is durable</a:t>
            </a:r>
            <a:endParaRPr/>
          </a:p>
          <a:p>
            <a:pPr marL="914400" lvl="1" indent="-317500" algn="l" rtl="0">
              <a:spcBef>
                <a:spcPts val="0"/>
              </a:spcBef>
              <a:spcAft>
                <a:spcPts val="0"/>
              </a:spcAft>
              <a:buSzPts val="1400"/>
              <a:buChar char="○"/>
            </a:pPr>
            <a:r>
              <a:rPr lang="en-GB"/>
              <a:t>Can withstand being dropped</a:t>
            </a:r>
            <a:endParaRPr/>
          </a:p>
          <a:p>
            <a:pPr marL="457200" lvl="0" indent="-342900" algn="l" rtl="0">
              <a:spcBef>
                <a:spcPts val="0"/>
              </a:spcBef>
              <a:spcAft>
                <a:spcPts val="0"/>
              </a:spcAft>
              <a:buSzPts val="1800"/>
              <a:buChar char="●"/>
            </a:pPr>
            <a:r>
              <a:rPr lang="en-GB"/>
              <a:t>Is silent when running</a:t>
            </a:r>
            <a:endParaRPr/>
          </a:p>
          <a:p>
            <a:pPr marL="457200" lvl="0" indent="-342900" algn="l" rtl="0">
              <a:spcBef>
                <a:spcPts val="0"/>
              </a:spcBef>
              <a:spcAft>
                <a:spcPts val="0"/>
              </a:spcAft>
              <a:buSzPts val="1800"/>
              <a:buChar char="●"/>
            </a:pPr>
            <a:r>
              <a:rPr lang="en-GB"/>
              <a:t>Require less power than other devices</a:t>
            </a:r>
            <a:endParaRPr/>
          </a:p>
        </p:txBody>
      </p:sp>
      <p:sp>
        <p:nvSpPr>
          <p:cNvPr id="212" name="Google Shape;212;p25"/>
          <p:cNvSpPr txBox="1">
            <a:spLocks noGrp="1"/>
          </p:cNvSpPr>
          <p:nvPr>
            <p:ph type="title"/>
          </p:nvPr>
        </p:nvSpPr>
        <p:spPr>
          <a:xfrm>
            <a:off x="310900" y="319600"/>
            <a:ext cx="8521200" cy="698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GB"/>
              <a:t>The characteristics of solid-state storage </a:t>
            </a:r>
            <a:endParaRPr/>
          </a:p>
        </p:txBody>
      </p:sp>
      <p:sp>
        <p:nvSpPr>
          <p:cNvPr id="213" name="Google Shape;213;p25"/>
          <p:cNvSpPr txBox="1">
            <a:spLocks noGrp="1"/>
          </p:cNvSpPr>
          <p:nvPr>
            <p:ph type="sldNum" idx="12"/>
          </p:nvPr>
        </p:nvSpPr>
        <p:spPr>
          <a:xfrm>
            <a:off x="8832200" y="4829300"/>
            <a:ext cx="311700" cy="314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GB"/>
              <a:t>20</a:t>
            </a:fld>
            <a:endParaRPr/>
          </a:p>
        </p:txBody>
      </p:sp>
      <p:sp>
        <p:nvSpPr>
          <p:cNvPr id="214" name="Google Shape;214;p25"/>
          <p:cNvSpPr txBox="1">
            <a:spLocks noGrp="1"/>
          </p:cNvSpPr>
          <p:nvPr>
            <p:ph type="subTitle" idx="3"/>
          </p:nvPr>
        </p:nvSpPr>
        <p:spPr>
          <a:xfrm>
            <a:off x="5257800" y="0"/>
            <a:ext cx="3564900" cy="314100"/>
          </a:xfrm>
          <a:prstGeom prst="rect">
            <a:avLst/>
          </a:prstGeom>
        </p:spPr>
        <p:txBody>
          <a:bodyPr spcFirstLastPara="1" wrap="square" lIns="91425" tIns="91425" rIns="0" bIns="91425" anchor="ctr" anchorCtr="0">
            <a:noAutofit/>
          </a:bodyPr>
          <a:lstStyle/>
          <a:p>
            <a:pPr marL="0" lvl="0" indent="0" algn="r" rtl="0">
              <a:spcBef>
                <a:spcPts val="0"/>
              </a:spcBef>
              <a:spcAft>
                <a:spcPts val="0"/>
              </a:spcAft>
              <a:buNone/>
            </a:pPr>
            <a:r>
              <a:rPr lang="en-GB"/>
              <a:t>Activity 3</a:t>
            </a:r>
            <a:endParaRPr/>
          </a:p>
        </p:txBody>
      </p:sp>
      <p:pic>
        <p:nvPicPr>
          <p:cNvPr id="215" name="Google Shape;215;p25"/>
          <p:cNvPicPr preferRelativeResize="0"/>
          <p:nvPr/>
        </p:nvPicPr>
        <p:blipFill rotWithShape="1">
          <a:blip r:embed="rId3">
            <a:alphaModFix/>
          </a:blip>
          <a:srcRect l="23921" t="2750" r="23916" b="4648"/>
          <a:stretch/>
        </p:blipFill>
        <p:spPr>
          <a:xfrm>
            <a:off x="5257800" y="1389950"/>
            <a:ext cx="3219599" cy="321945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Shape 219"/>
        <p:cNvGrpSpPr/>
        <p:nvPr/>
      </p:nvGrpSpPr>
      <p:grpSpPr>
        <a:xfrm>
          <a:off x="0" y="0"/>
          <a:ext cx="0" cy="0"/>
          <a:chOff x="0" y="0"/>
          <a:chExt cx="0" cy="0"/>
        </a:xfrm>
      </p:grpSpPr>
      <p:sp>
        <p:nvSpPr>
          <p:cNvPr id="220" name="Google Shape;220;p26"/>
          <p:cNvSpPr txBox="1">
            <a:spLocks noGrp="1"/>
          </p:cNvSpPr>
          <p:nvPr>
            <p:ph type="body" idx="1"/>
          </p:nvPr>
        </p:nvSpPr>
        <p:spPr>
          <a:xfrm>
            <a:off x="310900" y="1170124"/>
            <a:ext cx="4096500" cy="3659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There are downsides to solid state as well:</a:t>
            </a:r>
            <a:endParaRPr/>
          </a:p>
          <a:p>
            <a:pPr marL="0" lvl="0" indent="0" algn="l" rtl="0">
              <a:spcBef>
                <a:spcPts val="0"/>
              </a:spcBef>
              <a:spcAft>
                <a:spcPts val="0"/>
              </a:spcAft>
              <a:buNone/>
            </a:pPr>
            <a:endParaRPr/>
          </a:p>
          <a:p>
            <a:pPr marL="457200" lvl="0" indent="-342900" algn="l" rtl="0">
              <a:spcBef>
                <a:spcPts val="0"/>
              </a:spcBef>
              <a:spcAft>
                <a:spcPts val="0"/>
              </a:spcAft>
              <a:buSzPts val="1800"/>
              <a:buChar char="●"/>
            </a:pPr>
            <a:r>
              <a:rPr lang="en-GB"/>
              <a:t>Typically very expensive per GB</a:t>
            </a:r>
            <a:endParaRPr/>
          </a:p>
          <a:p>
            <a:pPr marL="914400" lvl="1" indent="-317500" algn="l" rtl="0">
              <a:spcBef>
                <a:spcPts val="0"/>
              </a:spcBef>
              <a:spcAft>
                <a:spcPts val="0"/>
              </a:spcAft>
              <a:buSzPts val="1400"/>
              <a:buChar char="○"/>
            </a:pPr>
            <a:r>
              <a:rPr lang="en-GB"/>
              <a:t>Especially when compared to other storage devices </a:t>
            </a:r>
            <a:endParaRPr/>
          </a:p>
          <a:p>
            <a:pPr marL="457200" lvl="0" indent="-342900" algn="l" rtl="0">
              <a:spcBef>
                <a:spcPts val="0"/>
              </a:spcBef>
              <a:spcAft>
                <a:spcPts val="0"/>
              </a:spcAft>
              <a:buSzPts val="1800"/>
              <a:buChar char="●"/>
            </a:pPr>
            <a:r>
              <a:rPr lang="en-GB"/>
              <a:t>Lower capacity than magnetic storage</a:t>
            </a:r>
            <a:endParaRPr/>
          </a:p>
          <a:p>
            <a:pPr marL="457200" lvl="0" indent="-342900" algn="l" rtl="0">
              <a:spcBef>
                <a:spcPts val="0"/>
              </a:spcBef>
              <a:spcAft>
                <a:spcPts val="0"/>
              </a:spcAft>
              <a:buSzPts val="1800"/>
              <a:buChar char="●"/>
            </a:pPr>
            <a:r>
              <a:rPr lang="en-GB"/>
              <a:t>Can be unreliable </a:t>
            </a:r>
            <a:endParaRPr/>
          </a:p>
        </p:txBody>
      </p:sp>
      <p:sp>
        <p:nvSpPr>
          <p:cNvPr id="221" name="Google Shape;221;p26"/>
          <p:cNvSpPr txBox="1">
            <a:spLocks noGrp="1"/>
          </p:cNvSpPr>
          <p:nvPr>
            <p:ph type="title"/>
          </p:nvPr>
        </p:nvSpPr>
        <p:spPr>
          <a:xfrm>
            <a:off x="310900" y="319600"/>
            <a:ext cx="8521200" cy="698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GB"/>
              <a:t>The characteristics of solid-state storage </a:t>
            </a:r>
            <a:endParaRPr/>
          </a:p>
        </p:txBody>
      </p:sp>
      <p:sp>
        <p:nvSpPr>
          <p:cNvPr id="222" name="Google Shape;222;p26"/>
          <p:cNvSpPr txBox="1">
            <a:spLocks noGrp="1"/>
          </p:cNvSpPr>
          <p:nvPr>
            <p:ph type="sldNum" idx="12"/>
          </p:nvPr>
        </p:nvSpPr>
        <p:spPr>
          <a:xfrm>
            <a:off x="8832200" y="4829300"/>
            <a:ext cx="311700" cy="314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GB"/>
              <a:t>21</a:t>
            </a:fld>
            <a:endParaRPr/>
          </a:p>
        </p:txBody>
      </p:sp>
      <p:sp>
        <p:nvSpPr>
          <p:cNvPr id="223" name="Google Shape;223;p26"/>
          <p:cNvSpPr txBox="1">
            <a:spLocks noGrp="1"/>
          </p:cNvSpPr>
          <p:nvPr>
            <p:ph type="subTitle" idx="3"/>
          </p:nvPr>
        </p:nvSpPr>
        <p:spPr>
          <a:xfrm>
            <a:off x="5257800" y="0"/>
            <a:ext cx="3564900" cy="314100"/>
          </a:xfrm>
          <a:prstGeom prst="rect">
            <a:avLst/>
          </a:prstGeom>
        </p:spPr>
        <p:txBody>
          <a:bodyPr spcFirstLastPara="1" wrap="square" lIns="91425" tIns="91425" rIns="0" bIns="91425" anchor="ctr" anchorCtr="0">
            <a:noAutofit/>
          </a:bodyPr>
          <a:lstStyle/>
          <a:p>
            <a:pPr marL="0" lvl="0" indent="0" algn="r" rtl="0">
              <a:spcBef>
                <a:spcPts val="0"/>
              </a:spcBef>
              <a:spcAft>
                <a:spcPts val="0"/>
              </a:spcAft>
              <a:buNone/>
            </a:pPr>
            <a:r>
              <a:rPr lang="en-GB"/>
              <a:t>Activity 3</a:t>
            </a:r>
            <a:endParaRPr/>
          </a:p>
        </p:txBody>
      </p:sp>
      <p:pic>
        <p:nvPicPr>
          <p:cNvPr id="224" name="Google Shape;224;p26"/>
          <p:cNvPicPr preferRelativeResize="0"/>
          <p:nvPr/>
        </p:nvPicPr>
        <p:blipFill rotWithShape="1">
          <a:blip r:embed="rId3">
            <a:alphaModFix/>
          </a:blip>
          <a:srcRect l="23921" t="2750" r="23916" b="4648"/>
          <a:stretch/>
        </p:blipFill>
        <p:spPr>
          <a:xfrm>
            <a:off x="5257800" y="1389950"/>
            <a:ext cx="3219599" cy="321945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Shape 228"/>
        <p:cNvGrpSpPr/>
        <p:nvPr/>
      </p:nvGrpSpPr>
      <p:grpSpPr>
        <a:xfrm>
          <a:off x="0" y="0"/>
          <a:ext cx="0" cy="0"/>
          <a:chOff x="0" y="0"/>
          <a:chExt cx="0" cy="0"/>
        </a:xfrm>
      </p:grpSpPr>
      <p:sp>
        <p:nvSpPr>
          <p:cNvPr id="229" name="Google Shape;229;p27"/>
          <p:cNvSpPr txBox="1">
            <a:spLocks noGrp="1"/>
          </p:cNvSpPr>
          <p:nvPr>
            <p:ph type="body" idx="1"/>
          </p:nvPr>
        </p:nvSpPr>
        <p:spPr>
          <a:xfrm>
            <a:off x="310900" y="1170124"/>
            <a:ext cx="4096500" cy="3659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A recent article referred to Tesla electric cars suffering from solid-state degradation. </a:t>
            </a:r>
            <a:endParaRPr/>
          </a:p>
          <a:p>
            <a:pPr marL="0" lvl="0" indent="0" algn="l" rtl="0">
              <a:spcBef>
                <a:spcPts val="0"/>
              </a:spcBef>
              <a:spcAft>
                <a:spcPts val="0"/>
              </a:spcAft>
              <a:buNone/>
            </a:pPr>
            <a:endParaRPr/>
          </a:p>
          <a:p>
            <a:pPr marL="0" lvl="0" indent="0" algn="l" rtl="0">
              <a:spcBef>
                <a:spcPts val="0"/>
              </a:spcBef>
              <a:spcAft>
                <a:spcPts val="0"/>
              </a:spcAft>
              <a:buNone/>
            </a:pPr>
            <a:r>
              <a:rPr lang="en-GB"/>
              <a:t>There is a read/write limit on SSDs and when the drive inside the car dies — so does the car. </a:t>
            </a:r>
            <a:endParaRPr/>
          </a:p>
          <a:p>
            <a:pPr marL="0" lvl="0" indent="0" algn="l" rtl="0">
              <a:spcBef>
                <a:spcPts val="0"/>
              </a:spcBef>
              <a:spcAft>
                <a:spcPts val="0"/>
              </a:spcAft>
              <a:buNone/>
            </a:pPr>
            <a:endParaRPr/>
          </a:p>
          <a:p>
            <a:pPr marL="0" lvl="0" indent="0" algn="l" rtl="0">
              <a:spcBef>
                <a:spcPts val="0"/>
              </a:spcBef>
              <a:spcAft>
                <a:spcPts val="0"/>
              </a:spcAft>
              <a:buNone/>
            </a:pPr>
            <a:r>
              <a:rPr lang="en-GB"/>
              <a:t>Tesla cars save a lot of logging information as the car drives, so this wears the SSD out.</a:t>
            </a:r>
            <a:endParaRPr/>
          </a:p>
        </p:txBody>
      </p:sp>
      <p:sp>
        <p:nvSpPr>
          <p:cNvPr id="230" name="Google Shape;230;p27"/>
          <p:cNvSpPr txBox="1">
            <a:spLocks noGrp="1"/>
          </p:cNvSpPr>
          <p:nvPr>
            <p:ph type="title"/>
          </p:nvPr>
        </p:nvSpPr>
        <p:spPr>
          <a:xfrm>
            <a:off x="310900" y="319600"/>
            <a:ext cx="8521200" cy="698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GB"/>
              <a:t>The characteristics of solid-state storage </a:t>
            </a:r>
            <a:endParaRPr/>
          </a:p>
        </p:txBody>
      </p:sp>
      <p:sp>
        <p:nvSpPr>
          <p:cNvPr id="231" name="Google Shape;231;p27"/>
          <p:cNvSpPr txBox="1">
            <a:spLocks noGrp="1"/>
          </p:cNvSpPr>
          <p:nvPr>
            <p:ph type="sldNum" idx="12"/>
          </p:nvPr>
        </p:nvSpPr>
        <p:spPr>
          <a:xfrm>
            <a:off x="8832200" y="4829300"/>
            <a:ext cx="311700" cy="314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GB"/>
              <a:t>22</a:t>
            </a:fld>
            <a:endParaRPr/>
          </a:p>
        </p:txBody>
      </p:sp>
      <p:sp>
        <p:nvSpPr>
          <p:cNvPr id="232" name="Google Shape;232;p27"/>
          <p:cNvSpPr txBox="1">
            <a:spLocks noGrp="1"/>
          </p:cNvSpPr>
          <p:nvPr>
            <p:ph type="subTitle" idx="3"/>
          </p:nvPr>
        </p:nvSpPr>
        <p:spPr>
          <a:xfrm>
            <a:off x="5257800" y="0"/>
            <a:ext cx="3564900" cy="314100"/>
          </a:xfrm>
          <a:prstGeom prst="rect">
            <a:avLst/>
          </a:prstGeom>
        </p:spPr>
        <p:txBody>
          <a:bodyPr spcFirstLastPara="1" wrap="square" lIns="91425" tIns="91425" rIns="0" bIns="91425" anchor="ctr" anchorCtr="0">
            <a:noAutofit/>
          </a:bodyPr>
          <a:lstStyle/>
          <a:p>
            <a:pPr marL="0" lvl="0" indent="0" algn="r" rtl="0">
              <a:spcBef>
                <a:spcPts val="0"/>
              </a:spcBef>
              <a:spcAft>
                <a:spcPts val="0"/>
              </a:spcAft>
              <a:buNone/>
            </a:pPr>
            <a:r>
              <a:rPr lang="en-GB"/>
              <a:t>Activity 3</a:t>
            </a:r>
            <a:endParaRPr/>
          </a:p>
        </p:txBody>
      </p:sp>
      <p:pic>
        <p:nvPicPr>
          <p:cNvPr id="233" name="Google Shape;233;p27"/>
          <p:cNvPicPr preferRelativeResize="0"/>
          <p:nvPr/>
        </p:nvPicPr>
        <p:blipFill>
          <a:blip r:embed="rId3">
            <a:alphaModFix/>
          </a:blip>
          <a:stretch>
            <a:fillRect/>
          </a:stretch>
        </p:blipFill>
        <p:spPr>
          <a:xfrm>
            <a:off x="4736600" y="1846325"/>
            <a:ext cx="4096500" cy="2306652"/>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6E7B56-2458-431C-A0D9-A2013715AD26}"/>
              </a:ext>
            </a:extLst>
          </p:cNvPr>
          <p:cNvSpPr>
            <a:spLocks noGrp="1"/>
          </p:cNvSpPr>
          <p:nvPr>
            <p:ph type="title"/>
          </p:nvPr>
        </p:nvSpPr>
        <p:spPr>
          <a:xfrm>
            <a:off x="628650" y="273844"/>
            <a:ext cx="7886700" cy="900860"/>
          </a:xfrm>
        </p:spPr>
        <p:txBody>
          <a:bodyPr/>
          <a:lstStyle/>
          <a:p>
            <a:r>
              <a:rPr lang="en-US" dirty="0"/>
              <a:t>Activity</a:t>
            </a:r>
            <a:endParaRPr lang="en-GB" dirty="0"/>
          </a:p>
        </p:txBody>
      </p:sp>
      <p:sp>
        <p:nvSpPr>
          <p:cNvPr id="3" name="Text Placeholder 2">
            <a:extLst>
              <a:ext uri="{FF2B5EF4-FFF2-40B4-BE49-F238E27FC236}">
                <a16:creationId xmlns:a16="http://schemas.microsoft.com/office/drawing/2014/main" id="{E58579E4-0BB5-44C7-A459-50F1CDBBFC89}"/>
              </a:ext>
            </a:extLst>
          </p:cNvPr>
          <p:cNvSpPr>
            <a:spLocks noGrp="1"/>
          </p:cNvSpPr>
          <p:nvPr>
            <p:ph type="body" idx="1"/>
          </p:nvPr>
        </p:nvSpPr>
        <p:spPr/>
        <p:txBody>
          <a:bodyPr/>
          <a:lstStyle/>
          <a:p>
            <a:r>
              <a:rPr lang="en-US" sz="2400" dirty="0"/>
              <a:t>With use  of your  computer and the  internet, research  and record the advantages  and disadvantages  of “</a:t>
            </a:r>
            <a:r>
              <a:rPr lang="en-US" sz="2400" b="1" dirty="0"/>
              <a:t>Magnetic storage: Hard Disc Drive (HDD)</a:t>
            </a:r>
            <a:r>
              <a:rPr lang="en-US" sz="2400" dirty="0"/>
              <a:t>”, “</a:t>
            </a:r>
            <a:r>
              <a:rPr lang="en-GB" sz="2400" b="1" dirty="0"/>
              <a:t>Optical storage: Blu-ray disk</a:t>
            </a:r>
            <a:r>
              <a:rPr lang="en-US" sz="2400" dirty="0"/>
              <a:t>” and  “</a:t>
            </a:r>
            <a:r>
              <a:rPr lang="en-US" sz="2400" b="1" dirty="0"/>
              <a:t>Electrical storage: Solid State Storage Devices (SSD)</a:t>
            </a:r>
            <a:r>
              <a:rPr lang="en-US" sz="2400" dirty="0"/>
              <a:t>”. </a:t>
            </a:r>
          </a:p>
          <a:p>
            <a:endParaRPr lang="en-US" dirty="0"/>
          </a:p>
          <a:p>
            <a:r>
              <a:rPr lang="en-US" dirty="0"/>
              <a:t>Record the notes in your Books. </a:t>
            </a:r>
            <a:endParaRPr lang="en-GB" dirty="0"/>
          </a:p>
        </p:txBody>
      </p:sp>
    </p:spTree>
    <p:extLst>
      <p:ext uri="{BB962C8B-B14F-4D97-AF65-F5344CB8AC3E}">
        <p14:creationId xmlns:p14="http://schemas.microsoft.com/office/powerpoint/2010/main" val="38821413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348" name="Google Shape;348;p36"/>
          <p:cNvSpPr txBox="1">
            <a:spLocks noGrp="1"/>
          </p:cNvSpPr>
          <p:nvPr>
            <p:ph type="title"/>
          </p:nvPr>
        </p:nvSpPr>
        <p:spPr>
          <a:xfrm>
            <a:off x="313553" y="9349"/>
            <a:ext cx="7886700" cy="457073"/>
          </a:xfrm>
          <a:prstGeom prst="rect">
            <a:avLst/>
          </a:prstGeom>
          <a:noFill/>
          <a:ln>
            <a:noFill/>
          </a:ln>
        </p:spPr>
        <p:txBody>
          <a:bodyPr spcFirstLastPara="1" wrap="square" lIns="68569" tIns="34275" rIns="68569" bIns="34275" anchor="ctr" anchorCtr="0">
            <a:noAutofit/>
          </a:bodyPr>
          <a:lstStyle/>
          <a:p>
            <a:pPr>
              <a:buSzPts val="3200"/>
            </a:pPr>
            <a:r>
              <a:rPr lang="en-GB" sz="2400" dirty="0"/>
              <a:t> Computer Systems</a:t>
            </a:r>
            <a:endParaRPr dirty="0"/>
          </a:p>
        </p:txBody>
      </p:sp>
      <p:sp>
        <p:nvSpPr>
          <p:cNvPr id="349" name="Google Shape;349;p36"/>
          <p:cNvSpPr/>
          <p:nvPr/>
        </p:nvSpPr>
        <p:spPr>
          <a:xfrm>
            <a:off x="162892" y="425034"/>
            <a:ext cx="4330865" cy="1107996"/>
          </a:xfrm>
          <a:prstGeom prst="rect">
            <a:avLst/>
          </a:prstGeom>
          <a:noFill/>
          <a:ln>
            <a:noFill/>
          </a:ln>
        </p:spPr>
        <p:txBody>
          <a:bodyPr spcFirstLastPara="1" wrap="square" lIns="68569" tIns="34275" rIns="68569" bIns="34275" anchor="t" anchorCtr="0">
            <a:noAutofit/>
          </a:bodyPr>
          <a:lstStyle/>
          <a:p>
            <a:pPr defTabSz="685800"/>
            <a:r>
              <a:rPr lang="en-GB" sz="1350" b="1" u="sng">
                <a:solidFill>
                  <a:srgbClr val="FF0000"/>
                </a:solidFill>
                <a:latin typeface="Calibri"/>
                <a:ea typeface="Calibri"/>
                <a:cs typeface="Calibri"/>
                <a:sym typeface="Calibri"/>
              </a:rPr>
              <a:t>Keywords and terms</a:t>
            </a:r>
            <a:endParaRPr sz="1350">
              <a:solidFill>
                <a:srgbClr val="FF0000"/>
              </a:solidFill>
              <a:latin typeface="Calibri"/>
              <a:ea typeface="Calibri"/>
              <a:cs typeface="Calibri"/>
              <a:sym typeface="Calibri"/>
            </a:endParaRPr>
          </a:p>
          <a:p>
            <a:pPr defTabSz="685800"/>
            <a:r>
              <a:rPr lang="en-GB" sz="1350">
                <a:solidFill>
                  <a:srgbClr val="FF0000"/>
                </a:solidFill>
                <a:latin typeface="Calibri"/>
                <a:ea typeface="Calibri"/>
                <a:cs typeface="Calibri"/>
                <a:sym typeface="Calibri"/>
              </a:rPr>
              <a:t>Input | Output | Peripherals | Magnetic Storage | Solid State Storage | Optical Storage | Central Processing Unit (CPU) | Random Access Memory (RAM) | Embedded System</a:t>
            </a:r>
            <a:endParaRPr sz="1050"/>
          </a:p>
        </p:txBody>
      </p:sp>
      <p:sp>
        <p:nvSpPr>
          <p:cNvPr id="350" name="Google Shape;350;p36"/>
          <p:cNvSpPr/>
          <p:nvPr/>
        </p:nvSpPr>
        <p:spPr>
          <a:xfrm>
            <a:off x="127279" y="1476344"/>
            <a:ext cx="1955489" cy="438581"/>
          </a:xfrm>
          <a:prstGeom prst="rect">
            <a:avLst/>
          </a:prstGeom>
          <a:noFill/>
          <a:ln>
            <a:noFill/>
          </a:ln>
        </p:spPr>
        <p:txBody>
          <a:bodyPr spcFirstLastPara="1" wrap="square" lIns="68569" tIns="34275" rIns="68569" bIns="34275" anchor="t" anchorCtr="0">
            <a:noAutofit/>
          </a:bodyPr>
          <a:lstStyle/>
          <a:p>
            <a:pPr defTabSz="685800"/>
            <a:r>
              <a:rPr lang="en-GB" sz="1200" b="1">
                <a:latin typeface="Calibri"/>
                <a:ea typeface="Calibri"/>
                <a:cs typeface="Calibri"/>
                <a:sym typeface="Calibri"/>
              </a:rPr>
              <a:t>Which of the following is an example of an INPUT device:</a:t>
            </a:r>
            <a:endParaRPr sz="1050"/>
          </a:p>
        </p:txBody>
      </p:sp>
      <p:graphicFrame>
        <p:nvGraphicFramePr>
          <p:cNvPr id="351" name="Google Shape;351;p36"/>
          <p:cNvGraphicFramePr/>
          <p:nvPr/>
        </p:nvGraphicFramePr>
        <p:xfrm>
          <a:off x="127278" y="1928512"/>
          <a:ext cx="1955494" cy="968727"/>
        </p:xfrm>
        <a:graphic>
          <a:graphicData uri="http://schemas.openxmlformats.org/drawingml/2006/table">
            <a:tbl>
              <a:tblPr firstRow="1" firstCol="1" bandRow="1">
                <a:noFill/>
              </a:tblPr>
              <a:tblGrid>
                <a:gridCol w="857888">
                  <a:extLst>
                    <a:ext uri="{9D8B030D-6E8A-4147-A177-3AD203B41FA5}">
                      <a16:colId xmlns:a16="http://schemas.microsoft.com/office/drawing/2014/main" val="20000"/>
                    </a:ext>
                  </a:extLst>
                </a:gridCol>
                <a:gridCol w="1097606">
                  <a:extLst>
                    <a:ext uri="{9D8B030D-6E8A-4147-A177-3AD203B41FA5}">
                      <a16:colId xmlns:a16="http://schemas.microsoft.com/office/drawing/2014/main" val="20001"/>
                    </a:ext>
                  </a:extLst>
                </a:gridCol>
              </a:tblGrid>
              <a:tr h="231469">
                <a:tc>
                  <a:txBody>
                    <a:bodyPr/>
                    <a:lstStyle/>
                    <a:p>
                      <a:pPr marL="0" marR="0" lvl="0" indent="0" algn="ctr" rtl="0">
                        <a:spcBef>
                          <a:spcPts val="0"/>
                        </a:spcBef>
                        <a:spcAft>
                          <a:spcPts val="0"/>
                        </a:spcAft>
                        <a:buNone/>
                      </a:pPr>
                      <a:r>
                        <a:rPr lang="en-GB" sz="1200" b="1">
                          <a:solidFill>
                            <a:schemeClr val="lt1"/>
                          </a:solidFill>
                        </a:rPr>
                        <a:t>Device</a:t>
                      </a:r>
                      <a:endParaRPr sz="1200" b="1">
                        <a:solidFill>
                          <a:schemeClr val="lt1"/>
                        </a:solidFill>
                        <a:latin typeface="Calibri"/>
                        <a:ea typeface="Calibri"/>
                        <a:cs typeface="Calibri"/>
                        <a:sym typeface="Calibri"/>
                      </a:endParaRPr>
                    </a:p>
                  </a:txBody>
                  <a:tcPr marL="51431" marR="51431" marT="0" marB="0" anchor="ctr">
                    <a:solidFill>
                      <a:schemeClr val="accent1"/>
                    </a:solidFill>
                  </a:tcPr>
                </a:tc>
                <a:tc>
                  <a:txBody>
                    <a:bodyPr/>
                    <a:lstStyle/>
                    <a:p>
                      <a:pPr marL="0" marR="0" lvl="0" indent="0" algn="ctr" rtl="0">
                        <a:spcBef>
                          <a:spcPts val="0"/>
                        </a:spcBef>
                        <a:spcAft>
                          <a:spcPts val="0"/>
                        </a:spcAft>
                        <a:buNone/>
                      </a:pPr>
                      <a:r>
                        <a:rPr lang="en-GB" sz="1200" b="1">
                          <a:solidFill>
                            <a:schemeClr val="lt1"/>
                          </a:solidFill>
                        </a:rPr>
                        <a:t>Answer (tick)</a:t>
                      </a:r>
                      <a:endParaRPr sz="1200" b="1">
                        <a:solidFill>
                          <a:schemeClr val="lt1"/>
                        </a:solidFill>
                        <a:latin typeface="Calibri"/>
                        <a:ea typeface="Calibri"/>
                        <a:cs typeface="Calibri"/>
                        <a:sym typeface="Calibri"/>
                      </a:endParaRPr>
                    </a:p>
                  </a:txBody>
                  <a:tcPr marL="51431" marR="51431" marT="0" marB="0" anchor="ctr">
                    <a:solidFill>
                      <a:schemeClr val="accent1"/>
                    </a:solidFill>
                  </a:tcPr>
                </a:tc>
                <a:extLst>
                  <a:ext uri="{0D108BD9-81ED-4DB2-BD59-A6C34878D82A}">
                    <a16:rowId xmlns:a16="http://schemas.microsoft.com/office/drawing/2014/main" val="10000"/>
                  </a:ext>
                </a:extLst>
              </a:tr>
              <a:tr h="274320">
                <a:tc>
                  <a:txBody>
                    <a:bodyPr/>
                    <a:lstStyle/>
                    <a:p>
                      <a:pPr marL="0" marR="0" lvl="0" indent="0" algn="l" rtl="0">
                        <a:spcBef>
                          <a:spcPts val="0"/>
                        </a:spcBef>
                        <a:spcAft>
                          <a:spcPts val="0"/>
                        </a:spcAft>
                        <a:buNone/>
                      </a:pPr>
                      <a:r>
                        <a:rPr lang="en-GB" sz="1200" b="1"/>
                        <a:t>Keyboard</a:t>
                      </a:r>
                      <a:endParaRPr sz="1200" b="1">
                        <a:latin typeface="Calibri"/>
                        <a:ea typeface="Calibri"/>
                        <a:cs typeface="Calibri"/>
                        <a:sym typeface="Calibri"/>
                      </a:endParaRPr>
                    </a:p>
                  </a:txBody>
                  <a:tcPr marL="51431" marR="51431" marT="0" marB="0">
                    <a:solidFill>
                      <a:schemeClr val="lt1"/>
                    </a:solidFill>
                  </a:tcPr>
                </a:tc>
                <a:tc>
                  <a:txBody>
                    <a:bodyPr/>
                    <a:lstStyle/>
                    <a:p>
                      <a:pPr marL="0" marR="0" lvl="0" indent="0" algn="l" rtl="0">
                        <a:spcBef>
                          <a:spcPts val="0"/>
                        </a:spcBef>
                        <a:spcAft>
                          <a:spcPts val="0"/>
                        </a:spcAft>
                        <a:buNone/>
                      </a:pPr>
                      <a:endParaRPr sz="1800" b="1">
                        <a:solidFill>
                          <a:schemeClr val="accent6"/>
                        </a:solidFill>
                      </a:endParaRPr>
                    </a:p>
                  </a:txBody>
                  <a:tcPr marL="51431" marR="51431" marT="0" marB="0">
                    <a:solidFill>
                      <a:schemeClr val="lt1"/>
                    </a:solidFill>
                  </a:tcPr>
                </a:tc>
                <a:extLst>
                  <a:ext uri="{0D108BD9-81ED-4DB2-BD59-A6C34878D82A}">
                    <a16:rowId xmlns:a16="http://schemas.microsoft.com/office/drawing/2014/main" val="10001"/>
                  </a:ext>
                </a:extLst>
              </a:tr>
              <a:tr h="231469">
                <a:tc>
                  <a:txBody>
                    <a:bodyPr/>
                    <a:lstStyle/>
                    <a:p>
                      <a:pPr marL="0" marR="0" lvl="0" indent="0" algn="l" rtl="0">
                        <a:spcBef>
                          <a:spcPts val="0"/>
                        </a:spcBef>
                        <a:spcAft>
                          <a:spcPts val="0"/>
                        </a:spcAft>
                        <a:buNone/>
                      </a:pPr>
                      <a:r>
                        <a:rPr lang="en-GB" sz="1200" b="1"/>
                        <a:t>Monitor</a:t>
                      </a:r>
                      <a:endParaRPr sz="1200" b="1">
                        <a:latin typeface="Calibri"/>
                        <a:ea typeface="Calibri"/>
                        <a:cs typeface="Calibri"/>
                        <a:sym typeface="Calibri"/>
                      </a:endParaRPr>
                    </a:p>
                  </a:txBody>
                  <a:tcPr marL="51431" marR="51431" marT="0" marB="0">
                    <a:solidFill>
                      <a:schemeClr val="lt1"/>
                    </a:solidFill>
                  </a:tcPr>
                </a:tc>
                <a:tc>
                  <a:txBody>
                    <a:bodyPr/>
                    <a:lstStyle/>
                    <a:p>
                      <a:pPr marL="0" marR="0" lvl="0" indent="0" algn="l" rtl="0">
                        <a:spcBef>
                          <a:spcPts val="0"/>
                        </a:spcBef>
                        <a:spcAft>
                          <a:spcPts val="0"/>
                        </a:spcAft>
                        <a:buNone/>
                      </a:pPr>
                      <a:r>
                        <a:rPr lang="en-GB" sz="1200"/>
                        <a:t> </a:t>
                      </a:r>
                      <a:endParaRPr sz="1200">
                        <a:latin typeface="Calibri"/>
                        <a:ea typeface="Calibri"/>
                        <a:cs typeface="Calibri"/>
                        <a:sym typeface="Calibri"/>
                      </a:endParaRPr>
                    </a:p>
                  </a:txBody>
                  <a:tcPr marL="51431" marR="51431" marT="0" marB="0">
                    <a:solidFill>
                      <a:schemeClr val="lt1"/>
                    </a:solidFill>
                  </a:tcPr>
                </a:tc>
                <a:extLst>
                  <a:ext uri="{0D108BD9-81ED-4DB2-BD59-A6C34878D82A}">
                    <a16:rowId xmlns:a16="http://schemas.microsoft.com/office/drawing/2014/main" val="10002"/>
                  </a:ext>
                </a:extLst>
              </a:tr>
              <a:tr h="231469">
                <a:tc>
                  <a:txBody>
                    <a:bodyPr/>
                    <a:lstStyle/>
                    <a:p>
                      <a:pPr marL="0" marR="0" lvl="0" indent="0" algn="l" rtl="0">
                        <a:spcBef>
                          <a:spcPts val="0"/>
                        </a:spcBef>
                        <a:spcAft>
                          <a:spcPts val="0"/>
                        </a:spcAft>
                        <a:buNone/>
                      </a:pPr>
                      <a:r>
                        <a:rPr lang="en-GB" sz="1200" b="1"/>
                        <a:t>Printer</a:t>
                      </a:r>
                      <a:endParaRPr sz="1200" b="1">
                        <a:latin typeface="Calibri"/>
                        <a:ea typeface="Calibri"/>
                        <a:cs typeface="Calibri"/>
                        <a:sym typeface="Calibri"/>
                      </a:endParaRPr>
                    </a:p>
                  </a:txBody>
                  <a:tcPr marL="51431" marR="51431" marT="0" marB="0">
                    <a:solidFill>
                      <a:schemeClr val="lt1"/>
                    </a:solidFill>
                  </a:tcPr>
                </a:tc>
                <a:tc>
                  <a:txBody>
                    <a:bodyPr/>
                    <a:lstStyle/>
                    <a:p>
                      <a:pPr marL="0" marR="0" lvl="0" indent="0" algn="l" rtl="0">
                        <a:spcBef>
                          <a:spcPts val="0"/>
                        </a:spcBef>
                        <a:spcAft>
                          <a:spcPts val="0"/>
                        </a:spcAft>
                        <a:buNone/>
                      </a:pPr>
                      <a:r>
                        <a:rPr lang="en-GB" sz="1200" dirty="0"/>
                        <a:t> </a:t>
                      </a:r>
                      <a:endParaRPr sz="1200" dirty="0">
                        <a:latin typeface="Calibri"/>
                        <a:ea typeface="Calibri"/>
                        <a:cs typeface="Calibri"/>
                        <a:sym typeface="Calibri"/>
                      </a:endParaRPr>
                    </a:p>
                  </a:txBody>
                  <a:tcPr marL="51431" marR="51431" marT="0" marB="0">
                    <a:solidFill>
                      <a:schemeClr val="lt1"/>
                    </a:solidFill>
                  </a:tcPr>
                </a:tc>
                <a:extLst>
                  <a:ext uri="{0D108BD9-81ED-4DB2-BD59-A6C34878D82A}">
                    <a16:rowId xmlns:a16="http://schemas.microsoft.com/office/drawing/2014/main" val="10003"/>
                  </a:ext>
                </a:extLst>
              </a:tr>
            </a:tbl>
          </a:graphicData>
        </a:graphic>
      </p:graphicFrame>
      <p:sp>
        <p:nvSpPr>
          <p:cNvPr id="352" name="Google Shape;352;p36"/>
          <p:cNvSpPr/>
          <p:nvPr/>
        </p:nvSpPr>
        <p:spPr>
          <a:xfrm>
            <a:off x="2407285" y="1457321"/>
            <a:ext cx="2109917" cy="438581"/>
          </a:xfrm>
          <a:prstGeom prst="rect">
            <a:avLst/>
          </a:prstGeom>
          <a:noFill/>
          <a:ln>
            <a:noFill/>
          </a:ln>
        </p:spPr>
        <p:txBody>
          <a:bodyPr spcFirstLastPara="1" wrap="square" lIns="68569" tIns="34275" rIns="68569" bIns="34275" anchor="t" anchorCtr="0">
            <a:noAutofit/>
          </a:bodyPr>
          <a:lstStyle/>
          <a:p>
            <a:pPr defTabSz="685800"/>
            <a:r>
              <a:rPr lang="en-GB" sz="1200" b="1">
                <a:latin typeface="Calibri"/>
                <a:ea typeface="Calibri"/>
                <a:cs typeface="Calibri"/>
                <a:sym typeface="Calibri"/>
              </a:rPr>
              <a:t>Which of the following is an example of an OUTPUT device:</a:t>
            </a:r>
            <a:endParaRPr sz="1050"/>
          </a:p>
        </p:txBody>
      </p:sp>
      <p:graphicFrame>
        <p:nvGraphicFramePr>
          <p:cNvPr id="353" name="Google Shape;353;p36"/>
          <p:cNvGraphicFramePr/>
          <p:nvPr/>
        </p:nvGraphicFramePr>
        <p:xfrm>
          <a:off x="2407284" y="1914925"/>
          <a:ext cx="2032669" cy="939488"/>
        </p:xfrm>
        <a:graphic>
          <a:graphicData uri="http://schemas.openxmlformats.org/drawingml/2006/table">
            <a:tbl>
              <a:tblPr>
                <a:noFill/>
              </a:tblPr>
              <a:tblGrid>
                <a:gridCol w="891750">
                  <a:extLst>
                    <a:ext uri="{9D8B030D-6E8A-4147-A177-3AD203B41FA5}">
                      <a16:colId xmlns:a16="http://schemas.microsoft.com/office/drawing/2014/main" val="20000"/>
                    </a:ext>
                  </a:extLst>
                </a:gridCol>
                <a:gridCol w="1140919">
                  <a:extLst>
                    <a:ext uri="{9D8B030D-6E8A-4147-A177-3AD203B41FA5}">
                      <a16:colId xmlns:a16="http://schemas.microsoft.com/office/drawing/2014/main" val="20001"/>
                    </a:ext>
                  </a:extLst>
                </a:gridCol>
              </a:tblGrid>
              <a:tr h="229969">
                <a:tc>
                  <a:txBody>
                    <a:bodyPr/>
                    <a:lstStyle/>
                    <a:p>
                      <a:pPr marL="0" marR="0" lvl="0" indent="0" algn="ctr" rtl="0">
                        <a:spcBef>
                          <a:spcPts val="0"/>
                        </a:spcBef>
                        <a:spcAft>
                          <a:spcPts val="0"/>
                        </a:spcAft>
                        <a:buNone/>
                      </a:pPr>
                      <a:r>
                        <a:rPr lang="en-GB" sz="1200" b="1">
                          <a:solidFill>
                            <a:schemeClr val="lt1"/>
                          </a:solidFill>
                          <a:latin typeface="Calibri"/>
                          <a:ea typeface="Calibri"/>
                          <a:cs typeface="Calibri"/>
                          <a:sym typeface="Calibri"/>
                        </a:rPr>
                        <a:t>Device</a:t>
                      </a:r>
                      <a:endParaRPr sz="1200">
                        <a:solidFill>
                          <a:schemeClr val="lt1"/>
                        </a:solidFill>
                        <a:latin typeface="Calibri"/>
                        <a:ea typeface="Calibri"/>
                        <a:cs typeface="Calibri"/>
                        <a:sym typeface="Calibri"/>
                      </a:endParaRPr>
                    </a:p>
                  </a:txBody>
                  <a:tcPr marL="51431" marR="51431"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accent1"/>
                    </a:solidFill>
                  </a:tcPr>
                </a:tc>
                <a:tc>
                  <a:txBody>
                    <a:bodyPr/>
                    <a:lstStyle/>
                    <a:p>
                      <a:pPr marL="0" marR="0" lvl="0" indent="0" algn="ctr" rtl="0">
                        <a:spcBef>
                          <a:spcPts val="0"/>
                        </a:spcBef>
                        <a:spcAft>
                          <a:spcPts val="0"/>
                        </a:spcAft>
                        <a:buNone/>
                      </a:pPr>
                      <a:r>
                        <a:rPr lang="en-GB" sz="1200" b="1">
                          <a:solidFill>
                            <a:schemeClr val="lt1"/>
                          </a:solidFill>
                          <a:latin typeface="Calibri"/>
                          <a:ea typeface="Calibri"/>
                          <a:cs typeface="Calibri"/>
                          <a:sym typeface="Calibri"/>
                        </a:rPr>
                        <a:t>Answer (tick)</a:t>
                      </a:r>
                      <a:endParaRPr sz="1200">
                        <a:solidFill>
                          <a:schemeClr val="lt1"/>
                        </a:solidFill>
                        <a:latin typeface="Calibri"/>
                        <a:ea typeface="Calibri"/>
                        <a:cs typeface="Calibri"/>
                        <a:sym typeface="Calibri"/>
                      </a:endParaRPr>
                    </a:p>
                  </a:txBody>
                  <a:tcPr marL="51431" marR="51431"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accent1"/>
                    </a:solidFill>
                  </a:tcPr>
                </a:tc>
                <a:extLst>
                  <a:ext uri="{0D108BD9-81ED-4DB2-BD59-A6C34878D82A}">
                    <a16:rowId xmlns:a16="http://schemas.microsoft.com/office/drawing/2014/main" val="10000"/>
                  </a:ext>
                </a:extLst>
              </a:tr>
              <a:tr h="229969">
                <a:tc>
                  <a:txBody>
                    <a:bodyPr/>
                    <a:lstStyle/>
                    <a:p>
                      <a:pPr marL="0" marR="0" lvl="0" indent="0" algn="l" rtl="0">
                        <a:spcBef>
                          <a:spcPts val="0"/>
                        </a:spcBef>
                        <a:spcAft>
                          <a:spcPts val="0"/>
                        </a:spcAft>
                        <a:buNone/>
                      </a:pPr>
                      <a:r>
                        <a:rPr lang="en-GB" sz="1200" b="1">
                          <a:latin typeface="Calibri"/>
                          <a:ea typeface="Calibri"/>
                          <a:cs typeface="Calibri"/>
                          <a:sym typeface="Calibri"/>
                        </a:rPr>
                        <a:t>Printer</a:t>
                      </a:r>
                      <a:endParaRPr sz="1200">
                        <a:latin typeface="Calibri"/>
                        <a:ea typeface="Calibri"/>
                        <a:cs typeface="Calibri"/>
                        <a:sym typeface="Calibri"/>
                      </a:endParaRPr>
                    </a:p>
                  </a:txBody>
                  <a:tcPr marL="51431" marR="51431"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r>
                        <a:rPr lang="en-GB" sz="1200">
                          <a:latin typeface="Calibri"/>
                          <a:ea typeface="Calibri"/>
                          <a:cs typeface="Calibri"/>
                          <a:sym typeface="Calibri"/>
                        </a:rPr>
                        <a:t> </a:t>
                      </a:r>
                      <a:endParaRPr sz="800"/>
                    </a:p>
                  </a:txBody>
                  <a:tcPr marL="51431" marR="51431"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229969">
                <a:tc>
                  <a:txBody>
                    <a:bodyPr/>
                    <a:lstStyle/>
                    <a:p>
                      <a:pPr marL="0" marR="0" lvl="0" indent="0" algn="l" rtl="0">
                        <a:spcBef>
                          <a:spcPts val="0"/>
                        </a:spcBef>
                        <a:spcAft>
                          <a:spcPts val="0"/>
                        </a:spcAft>
                        <a:buNone/>
                      </a:pPr>
                      <a:r>
                        <a:rPr lang="en-GB" sz="1200" b="1">
                          <a:latin typeface="Calibri"/>
                          <a:ea typeface="Calibri"/>
                          <a:cs typeface="Calibri"/>
                          <a:sym typeface="Calibri"/>
                        </a:rPr>
                        <a:t>Mouse</a:t>
                      </a:r>
                      <a:endParaRPr sz="1200">
                        <a:latin typeface="Calibri"/>
                        <a:ea typeface="Calibri"/>
                        <a:cs typeface="Calibri"/>
                        <a:sym typeface="Calibri"/>
                      </a:endParaRPr>
                    </a:p>
                  </a:txBody>
                  <a:tcPr marL="51431" marR="51431"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r>
                        <a:rPr lang="en-GB" sz="1200">
                          <a:latin typeface="Calibri"/>
                          <a:ea typeface="Calibri"/>
                          <a:cs typeface="Calibri"/>
                          <a:sym typeface="Calibri"/>
                        </a:rPr>
                        <a:t> </a:t>
                      </a:r>
                      <a:endParaRPr sz="800"/>
                    </a:p>
                  </a:txBody>
                  <a:tcPr marL="51431" marR="51431"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249581">
                <a:tc>
                  <a:txBody>
                    <a:bodyPr/>
                    <a:lstStyle/>
                    <a:p>
                      <a:pPr marL="0" marR="0" lvl="0" indent="0" algn="l" rtl="0">
                        <a:spcBef>
                          <a:spcPts val="0"/>
                        </a:spcBef>
                        <a:spcAft>
                          <a:spcPts val="0"/>
                        </a:spcAft>
                        <a:buNone/>
                      </a:pPr>
                      <a:r>
                        <a:rPr lang="en-GB" sz="1200" b="1">
                          <a:latin typeface="Calibri"/>
                          <a:ea typeface="Calibri"/>
                          <a:cs typeface="Calibri"/>
                          <a:sym typeface="Calibri"/>
                        </a:rPr>
                        <a:t>Microphone</a:t>
                      </a:r>
                      <a:endParaRPr sz="1200">
                        <a:latin typeface="Calibri"/>
                        <a:ea typeface="Calibri"/>
                        <a:cs typeface="Calibri"/>
                        <a:sym typeface="Calibri"/>
                      </a:endParaRPr>
                    </a:p>
                  </a:txBody>
                  <a:tcPr marL="51431" marR="51431"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endParaRPr sz="1200">
                        <a:latin typeface="Calibri"/>
                        <a:ea typeface="Calibri"/>
                        <a:cs typeface="Calibri"/>
                        <a:sym typeface="Calibri"/>
                      </a:endParaRPr>
                    </a:p>
                  </a:txBody>
                  <a:tcPr marL="51431" marR="51431"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bl>
          </a:graphicData>
        </a:graphic>
      </p:graphicFrame>
      <p:sp>
        <p:nvSpPr>
          <p:cNvPr id="354" name="Google Shape;354;p36"/>
          <p:cNvSpPr/>
          <p:nvPr/>
        </p:nvSpPr>
        <p:spPr>
          <a:xfrm>
            <a:off x="127900" y="3161445"/>
            <a:ext cx="4317647" cy="1546577"/>
          </a:xfrm>
          <a:prstGeom prst="rect">
            <a:avLst/>
          </a:prstGeom>
          <a:solidFill>
            <a:schemeClr val="lt1"/>
          </a:solidFill>
          <a:ln w="12700" cap="flat" cmpd="sng">
            <a:solidFill>
              <a:schemeClr val="dk1"/>
            </a:solidFill>
            <a:prstDash val="solid"/>
            <a:miter lim="800000"/>
            <a:headEnd type="none" w="sm" len="sm"/>
            <a:tailEnd type="none" w="sm" len="sm"/>
          </a:ln>
        </p:spPr>
        <p:txBody>
          <a:bodyPr spcFirstLastPara="1" wrap="square" lIns="68569" tIns="34275" rIns="68569" bIns="34275" anchor="t" anchorCtr="0">
            <a:noAutofit/>
          </a:bodyPr>
          <a:lstStyle/>
          <a:p>
            <a:pPr defTabSz="685800"/>
            <a:r>
              <a:rPr lang="en-GB" sz="1200" b="1">
                <a:latin typeface="Calibri"/>
                <a:ea typeface="Calibri"/>
                <a:cs typeface="Calibri"/>
                <a:sym typeface="Calibri"/>
              </a:rPr>
              <a:t>Complete the paragraph below:</a:t>
            </a:r>
            <a:endParaRPr sz="1050"/>
          </a:p>
          <a:p>
            <a:pPr defTabSz="685800"/>
            <a:r>
              <a:rPr lang="en-GB" sz="1200">
                <a:latin typeface="Calibri"/>
                <a:ea typeface="Calibri"/>
                <a:cs typeface="Calibri"/>
                <a:sym typeface="Calibri"/>
              </a:rPr>
              <a:t> </a:t>
            </a:r>
            <a:endParaRPr sz="1050"/>
          </a:p>
          <a:p>
            <a:pPr defTabSz="685800"/>
            <a:r>
              <a:rPr lang="en-GB" sz="1200" b="1">
                <a:solidFill>
                  <a:srgbClr val="FF0000"/>
                </a:solidFill>
                <a:latin typeface="Calibri"/>
                <a:ea typeface="Calibri"/>
                <a:cs typeface="Calibri"/>
                <a:sym typeface="Calibri"/>
              </a:rPr>
              <a:t>_______________   ______________ </a:t>
            </a:r>
            <a:r>
              <a:rPr lang="en-GB" sz="1200">
                <a:latin typeface="Calibri"/>
                <a:ea typeface="Calibri"/>
                <a:cs typeface="Calibri"/>
                <a:sym typeface="Calibri"/>
              </a:rPr>
              <a:t>devices have a large storage capacity and are relatively cheap. CDs, DVDs and Blu-Ray Disks are all examples of </a:t>
            </a:r>
            <a:r>
              <a:rPr lang="en-GB" sz="1200" b="1">
                <a:solidFill>
                  <a:srgbClr val="FF0000"/>
                </a:solidFill>
                <a:latin typeface="Calibri"/>
                <a:ea typeface="Calibri"/>
                <a:cs typeface="Calibri"/>
                <a:sym typeface="Calibri"/>
              </a:rPr>
              <a:t>______________   ____________</a:t>
            </a:r>
            <a:r>
              <a:rPr lang="en-GB" sz="1200" b="1">
                <a:latin typeface="Calibri"/>
                <a:ea typeface="Calibri"/>
                <a:cs typeface="Calibri"/>
                <a:sym typeface="Calibri"/>
              </a:rPr>
              <a:t> </a:t>
            </a:r>
            <a:r>
              <a:rPr lang="en-GB" sz="1200">
                <a:latin typeface="Calibri"/>
                <a:ea typeface="Calibri"/>
                <a:cs typeface="Calibri"/>
                <a:sym typeface="Calibri"/>
              </a:rPr>
              <a:t>devices. Although they are more robust due to having no moving parts, </a:t>
            </a:r>
            <a:r>
              <a:rPr lang="en-GB" sz="1200" b="1">
                <a:solidFill>
                  <a:srgbClr val="FF0000"/>
                </a:solidFill>
                <a:latin typeface="Calibri"/>
                <a:ea typeface="Calibri"/>
                <a:cs typeface="Calibri"/>
                <a:sym typeface="Calibri"/>
              </a:rPr>
              <a:t>____________   ____________   _____________</a:t>
            </a:r>
            <a:r>
              <a:rPr lang="en-GB" sz="1200">
                <a:solidFill>
                  <a:srgbClr val="FF0000"/>
                </a:solidFill>
                <a:latin typeface="Calibri"/>
                <a:ea typeface="Calibri"/>
                <a:cs typeface="Calibri"/>
                <a:sym typeface="Calibri"/>
              </a:rPr>
              <a:t> </a:t>
            </a:r>
            <a:r>
              <a:rPr lang="en-GB" sz="1200">
                <a:latin typeface="Calibri"/>
                <a:ea typeface="Calibri"/>
                <a:cs typeface="Calibri"/>
                <a:sym typeface="Calibri"/>
              </a:rPr>
              <a:t>devices are the most expensive type of storage available. </a:t>
            </a:r>
            <a:endParaRPr sz="1050"/>
          </a:p>
        </p:txBody>
      </p:sp>
      <p:graphicFrame>
        <p:nvGraphicFramePr>
          <p:cNvPr id="355" name="Google Shape;355;p36"/>
          <p:cNvGraphicFramePr/>
          <p:nvPr/>
        </p:nvGraphicFramePr>
        <p:xfrm>
          <a:off x="4471422" y="521298"/>
          <a:ext cx="4594201" cy="1078651"/>
        </p:xfrm>
        <a:graphic>
          <a:graphicData uri="http://schemas.openxmlformats.org/drawingml/2006/table">
            <a:tbl>
              <a:tblPr>
                <a:noFill/>
              </a:tblPr>
              <a:tblGrid>
                <a:gridCol w="3964013">
                  <a:extLst>
                    <a:ext uri="{9D8B030D-6E8A-4147-A177-3AD203B41FA5}">
                      <a16:colId xmlns:a16="http://schemas.microsoft.com/office/drawing/2014/main" val="20000"/>
                    </a:ext>
                  </a:extLst>
                </a:gridCol>
                <a:gridCol w="630188">
                  <a:extLst>
                    <a:ext uri="{9D8B030D-6E8A-4147-A177-3AD203B41FA5}">
                      <a16:colId xmlns:a16="http://schemas.microsoft.com/office/drawing/2014/main" val="20001"/>
                    </a:ext>
                  </a:extLst>
                </a:gridCol>
              </a:tblGrid>
              <a:tr h="412163">
                <a:tc>
                  <a:txBody>
                    <a:bodyPr/>
                    <a:lstStyle/>
                    <a:p>
                      <a:pPr marL="0" marR="0" lvl="0" indent="0" algn="ctr" rtl="0">
                        <a:spcBef>
                          <a:spcPts val="0"/>
                        </a:spcBef>
                        <a:spcAft>
                          <a:spcPts val="0"/>
                        </a:spcAft>
                        <a:buNone/>
                      </a:pPr>
                      <a:r>
                        <a:rPr lang="en-GB" sz="1400" b="1">
                          <a:solidFill>
                            <a:srgbClr val="FFFFFF"/>
                          </a:solidFill>
                          <a:latin typeface="Calibri"/>
                          <a:ea typeface="Calibri"/>
                          <a:cs typeface="Calibri"/>
                          <a:sym typeface="Calibri"/>
                        </a:rPr>
                        <a:t>What is a Peripheral device?</a:t>
                      </a:r>
                      <a:endParaRPr sz="1400">
                        <a:latin typeface="Calibri"/>
                        <a:ea typeface="Calibri"/>
                        <a:cs typeface="Calibri"/>
                        <a:sym typeface="Calibri"/>
                      </a:endParaRPr>
                    </a:p>
                  </a:txBody>
                  <a:tcPr marL="51431" marR="51431"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accent1"/>
                    </a:solidFill>
                  </a:tcPr>
                </a:tc>
                <a:tc>
                  <a:txBody>
                    <a:bodyPr/>
                    <a:lstStyle/>
                    <a:p>
                      <a:pPr marL="0" marR="0" lvl="0" indent="0" algn="ctr" rtl="0">
                        <a:spcBef>
                          <a:spcPts val="0"/>
                        </a:spcBef>
                        <a:spcAft>
                          <a:spcPts val="0"/>
                        </a:spcAft>
                        <a:buNone/>
                      </a:pPr>
                      <a:r>
                        <a:rPr lang="en-GB" sz="1200" b="1">
                          <a:solidFill>
                            <a:srgbClr val="FFFFFF"/>
                          </a:solidFill>
                          <a:latin typeface="Calibri"/>
                          <a:ea typeface="Calibri"/>
                          <a:cs typeface="Calibri"/>
                          <a:sym typeface="Calibri"/>
                        </a:rPr>
                        <a:t>Answer (tick)</a:t>
                      </a:r>
                      <a:endParaRPr sz="1200">
                        <a:latin typeface="Calibri"/>
                        <a:ea typeface="Calibri"/>
                        <a:cs typeface="Calibri"/>
                        <a:sym typeface="Calibri"/>
                      </a:endParaRPr>
                    </a:p>
                  </a:txBody>
                  <a:tcPr marL="51431" marR="51431"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accent1"/>
                    </a:solidFill>
                  </a:tcPr>
                </a:tc>
                <a:extLst>
                  <a:ext uri="{0D108BD9-81ED-4DB2-BD59-A6C34878D82A}">
                    <a16:rowId xmlns:a16="http://schemas.microsoft.com/office/drawing/2014/main" val="10000"/>
                  </a:ext>
                </a:extLst>
              </a:tr>
              <a:tr h="213863">
                <a:tc>
                  <a:txBody>
                    <a:bodyPr/>
                    <a:lstStyle/>
                    <a:p>
                      <a:pPr marL="0" marR="0" lvl="0" indent="0" algn="l" rtl="0">
                        <a:spcBef>
                          <a:spcPts val="0"/>
                        </a:spcBef>
                        <a:spcAft>
                          <a:spcPts val="0"/>
                        </a:spcAft>
                        <a:buNone/>
                      </a:pPr>
                      <a:r>
                        <a:rPr lang="en-GB" sz="1200" b="0">
                          <a:latin typeface="Calibri"/>
                          <a:ea typeface="Calibri"/>
                          <a:cs typeface="Calibri"/>
                          <a:sym typeface="Calibri"/>
                        </a:rPr>
                        <a:t>An internal device that is an essential part of the computer.</a:t>
                      </a:r>
                      <a:endParaRPr sz="800"/>
                    </a:p>
                  </a:txBody>
                  <a:tcPr marL="51431" marR="51431"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r>
                        <a:rPr lang="en-GB" sz="1200">
                          <a:latin typeface="Calibri"/>
                          <a:ea typeface="Calibri"/>
                          <a:cs typeface="Calibri"/>
                          <a:sym typeface="Calibri"/>
                        </a:rPr>
                        <a:t> </a:t>
                      </a:r>
                      <a:endParaRPr sz="800"/>
                    </a:p>
                  </a:txBody>
                  <a:tcPr marL="51431" marR="51431"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246544">
                <a:tc>
                  <a:txBody>
                    <a:bodyPr/>
                    <a:lstStyle/>
                    <a:p>
                      <a:pPr marL="0" marR="0" lvl="0" indent="0" algn="l" rtl="0">
                        <a:spcBef>
                          <a:spcPts val="0"/>
                        </a:spcBef>
                        <a:spcAft>
                          <a:spcPts val="0"/>
                        </a:spcAft>
                        <a:buNone/>
                      </a:pPr>
                      <a:r>
                        <a:rPr lang="en-GB" sz="1200" b="0">
                          <a:latin typeface="Calibri"/>
                          <a:ea typeface="Calibri"/>
                          <a:cs typeface="Calibri"/>
                          <a:sym typeface="Calibri"/>
                        </a:rPr>
                        <a:t>An external device that is not part of the essential computer.</a:t>
                      </a:r>
                      <a:endParaRPr sz="800"/>
                    </a:p>
                  </a:txBody>
                  <a:tcPr marL="51431" marR="51431"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r>
                        <a:rPr lang="en-GB" sz="1200">
                          <a:latin typeface="Calibri"/>
                          <a:ea typeface="Calibri"/>
                          <a:cs typeface="Calibri"/>
                          <a:sym typeface="Calibri"/>
                        </a:rPr>
                        <a:t> </a:t>
                      </a:r>
                      <a:endParaRPr sz="800"/>
                    </a:p>
                  </a:txBody>
                  <a:tcPr marL="51431" marR="51431"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206081">
                <a:tc>
                  <a:txBody>
                    <a:bodyPr/>
                    <a:lstStyle/>
                    <a:p>
                      <a:pPr marL="0" marR="0" lvl="0" indent="0" algn="l" rtl="0">
                        <a:spcBef>
                          <a:spcPts val="0"/>
                        </a:spcBef>
                        <a:spcAft>
                          <a:spcPts val="0"/>
                        </a:spcAft>
                        <a:buNone/>
                      </a:pPr>
                      <a:r>
                        <a:rPr lang="en-GB" sz="1200" b="0">
                          <a:latin typeface="Calibri"/>
                          <a:ea typeface="Calibri"/>
                          <a:cs typeface="Calibri"/>
                          <a:sym typeface="Calibri"/>
                        </a:rPr>
                        <a:t>Any internal component of the computer.</a:t>
                      </a:r>
                      <a:endParaRPr sz="800"/>
                    </a:p>
                  </a:txBody>
                  <a:tcPr marL="51431" marR="51431"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r>
                        <a:rPr lang="en-GB" sz="1200">
                          <a:latin typeface="Calibri"/>
                          <a:ea typeface="Calibri"/>
                          <a:cs typeface="Calibri"/>
                          <a:sym typeface="Calibri"/>
                        </a:rPr>
                        <a:t> </a:t>
                      </a:r>
                      <a:endParaRPr sz="800"/>
                    </a:p>
                  </a:txBody>
                  <a:tcPr marL="51431" marR="51431"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bl>
          </a:graphicData>
        </a:graphic>
      </p:graphicFrame>
      <p:sp>
        <p:nvSpPr>
          <p:cNvPr id="356" name="Google Shape;356;p36"/>
          <p:cNvSpPr/>
          <p:nvPr/>
        </p:nvSpPr>
        <p:spPr>
          <a:xfrm>
            <a:off x="4691343" y="1868783"/>
            <a:ext cx="4374292" cy="2839239"/>
          </a:xfrm>
          <a:prstGeom prst="rect">
            <a:avLst/>
          </a:prstGeom>
          <a:solidFill>
            <a:schemeClr val="lt1"/>
          </a:solidFill>
          <a:ln w="12700" cap="flat" cmpd="sng">
            <a:solidFill>
              <a:schemeClr val="dk1"/>
            </a:solidFill>
            <a:prstDash val="solid"/>
            <a:miter lim="800000"/>
            <a:headEnd type="none" w="sm" len="sm"/>
            <a:tailEnd type="none" w="sm" len="sm"/>
          </a:ln>
        </p:spPr>
        <p:txBody>
          <a:bodyPr spcFirstLastPara="1" wrap="square" lIns="68569" tIns="34275" rIns="68569" bIns="34275" anchor="t" anchorCtr="0">
            <a:noAutofit/>
          </a:bodyPr>
          <a:lstStyle/>
          <a:p>
            <a:pPr defTabSz="685800"/>
            <a:r>
              <a:rPr lang="en-GB" sz="1200" b="1">
                <a:latin typeface="Calibri"/>
                <a:ea typeface="Calibri"/>
                <a:cs typeface="Calibri"/>
                <a:sym typeface="Calibri"/>
              </a:rPr>
              <a:t>Choose the correct term for each of the definitions below:</a:t>
            </a:r>
            <a:endParaRPr sz="1050"/>
          </a:p>
          <a:p>
            <a:pPr defTabSz="685800"/>
            <a:r>
              <a:rPr lang="en-GB" sz="1200">
                <a:solidFill>
                  <a:srgbClr val="FF0000"/>
                </a:solidFill>
                <a:latin typeface="Calibri"/>
                <a:ea typeface="Calibri"/>
                <a:cs typeface="Calibri"/>
                <a:sym typeface="Calibri"/>
              </a:rPr>
              <a:t>Central Processing Unit (CPU) | Random Access Memory (RAM) | Embedded System</a:t>
            </a:r>
            <a:endParaRPr sz="1200">
              <a:latin typeface="Calibri"/>
              <a:ea typeface="Calibri"/>
              <a:cs typeface="Calibri"/>
              <a:sym typeface="Calibri"/>
            </a:endParaRPr>
          </a:p>
          <a:p>
            <a:pPr defTabSz="685800"/>
            <a:r>
              <a:rPr lang="en-GB" sz="1200">
                <a:latin typeface="Calibri"/>
                <a:ea typeface="Calibri"/>
                <a:cs typeface="Calibri"/>
                <a:sym typeface="Calibri"/>
              </a:rPr>
              <a:t> </a:t>
            </a:r>
            <a:endParaRPr sz="1050"/>
          </a:p>
          <a:p>
            <a:pPr defTabSz="685800"/>
            <a:r>
              <a:rPr lang="en-GB" sz="1200">
                <a:latin typeface="Calibri"/>
                <a:ea typeface="Calibri"/>
                <a:cs typeface="Calibri"/>
                <a:sym typeface="Calibri"/>
              </a:rPr>
              <a:t>A computer system that is designed for a specific function often linked to working mechanical parts.</a:t>
            </a:r>
            <a:endParaRPr sz="1050"/>
          </a:p>
          <a:p>
            <a:pPr defTabSz="685800"/>
            <a:r>
              <a:rPr lang="en-GB" sz="1200" b="1">
                <a:solidFill>
                  <a:srgbClr val="FF0000"/>
                </a:solidFill>
                <a:latin typeface="Calibri"/>
                <a:ea typeface="Calibri"/>
                <a:cs typeface="Calibri"/>
                <a:sym typeface="Calibri"/>
              </a:rPr>
              <a:t>Answer: ___________________________________________</a:t>
            </a:r>
            <a:endParaRPr sz="1200" b="1">
              <a:latin typeface="Calibri"/>
              <a:ea typeface="Calibri"/>
              <a:cs typeface="Calibri"/>
              <a:sym typeface="Calibri"/>
            </a:endParaRPr>
          </a:p>
          <a:p>
            <a:pPr defTabSz="685800"/>
            <a:r>
              <a:rPr lang="en-GB" sz="1200">
                <a:latin typeface="Calibri"/>
                <a:ea typeface="Calibri"/>
                <a:cs typeface="Calibri"/>
                <a:sym typeface="Calibri"/>
              </a:rPr>
              <a:t> </a:t>
            </a:r>
            <a:endParaRPr sz="1050"/>
          </a:p>
          <a:p>
            <a:pPr defTabSz="685800"/>
            <a:r>
              <a:rPr lang="en-GB" sz="1200">
                <a:latin typeface="Calibri"/>
                <a:ea typeface="Calibri"/>
                <a:cs typeface="Calibri"/>
                <a:sym typeface="Calibri"/>
              </a:rPr>
              <a:t>This component is known as the brains of the computer, this is where all user commands are sent and where instructions and calculations are executed.</a:t>
            </a:r>
            <a:endParaRPr sz="1050"/>
          </a:p>
          <a:p>
            <a:pPr defTabSz="685800"/>
            <a:r>
              <a:rPr lang="en-GB" sz="1200" b="1">
                <a:solidFill>
                  <a:srgbClr val="FF0000"/>
                </a:solidFill>
                <a:latin typeface="Calibri"/>
                <a:ea typeface="Calibri"/>
                <a:cs typeface="Calibri"/>
                <a:sym typeface="Calibri"/>
              </a:rPr>
              <a:t>Answer: ___________________________________________</a:t>
            </a:r>
            <a:r>
              <a:rPr lang="en-GB" sz="1200">
                <a:latin typeface="Calibri"/>
                <a:ea typeface="Calibri"/>
                <a:cs typeface="Calibri"/>
                <a:sym typeface="Calibri"/>
              </a:rPr>
              <a:t> </a:t>
            </a:r>
            <a:endParaRPr sz="1050"/>
          </a:p>
          <a:p>
            <a:pPr defTabSz="685800"/>
            <a:r>
              <a:rPr lang="en-GB" sz="1200">
                <a:latin typeface="Calibri"/>
                <a:ea typeface="Calibri"/>
                <a:cs typeface="Calibri"/>
                <a:sym typeface="Calibri"/>
              </a:rPr>
              <a:t>Stores frequently used program instructions for a temporary period of time.</a:t>
            </a:r>
            <a:endParaRPr sz="1050"/>
          </a:p>
          <a:p>
            <a:pPr defTabSz="685800"/>
            <a:r>
              <a:rPr lang="en-GB" sz="1200" b="1">
                <a:solidFill>
                  <a:srgbClr val="FF0000"/>
                </a:solidFill>
                <a:latin typeface="Calibri"/>
                <a:ea typeface="Calibri"/>
                <a:cs typeface="Calibri"/>
                <a:sym typeface="Calibri"/>
              </a:rPr>
              <a:t>Answer: ___________________________________________</a:t>
            </a:r>
            <a:endParaRPr sz="1200" b="1">
              <a:latin typeface="Calibri"/>
              <a:ea typeface="Calibri"/>
              <a:cs typeface="Calibri"/>
              <a:sym typeface="Calibri"/>
            </a:endParaRPr>
          </a:p>
        </p:txBody>
      </p:sp>
      <p:sp>
        <p:nvSpPr>
          <p:cNvPr id="357" name="Google Shape;357;p36"/>
          <p:cNvSpPr/>
          <p:nvPr/>
        </p:nvSpPr>
        <p:spPr>
          <a:xfrm>
            <a:off x="140557" y="4782065"/>
            <a:ext cx="1155357" cy="278027"/>
          </a:xfrm>
          <a:prstGeom prst="rect">
            <a:avLst/>
          </a:prstGeom>
          <a:solidFill>
            <a:schemeClr val="dk1"/>
          </a:solidFill>
          <a:ln w="12700" cap="flat" cmpd="sng">
            <a:solidFill>
              <a:schemeClr val="dk1"/>
            </a:solidFill>
            <a:prstDash val="solid"/>
            <a:miter lim="800000"/>
            <a:headEnd type="none" w="sm" len="sm"/>
            <a:tailEnd type="none" w="sm" len="sm"/>
          </a:ln>
        </p:spPr>
        <p:txBody>
          <a:bodyPr spcFirstLastPara="1" wrap="square" lIns="68569" tIns="34275" rIns="68569" bIns="34275" anchor="ctr" anchorCtr="0">
            <a:noAutofit/>
          </a:bodyPr>
          <a:lstStyle/>
          <a:p>
            <a:pPr defTabSz="685800"/>
            <a:r>
              <a:rPr lang="en-GB" sz="1350">
                <a:solidFill>
                  <a:srgbClr val="FFFFFF"/>
                </a:solidFill>
                <a:latin typeface="Calibri"/>
                <a:ea typeface="Calibri"/>
                <a:cs typeface="Calibri"/>
                <a:sym typeface="Calibri"/>
              </a:rPr>
              <a:t>Score (max 9): </a:t>
            </a:r>
            <a:endParaRPr sz="1050"/>
          </a:p>
        </p:txBody>
      </p:sp>
      <p:sp>
        <p:nvSpPr>
          <p:cNvPr id="358" name="Google Shape;358;p36"/>
          <p:cNvSpPr/>
          <p:nvPr/>
        </p:nvSpPr>
        <p:spPr>
          <a:xfrm>
            <a:off x="1359242" y="4782065"/>
            <a:ext cx="525162" cy="278027"/>
          </a:xfrm>
          <a:prstGeom prst="rect">
            <a:avLst/>
          </a:prstGeom>
          <a:solidFill>
            <a:schemeClr val="lt1"/>
          </a:solidFill>
          <a:ln w="12700" cap="flat" cmpd="sng">
            <a:solidFill>
              <a:schemeClr val="dk1"/>
            </a:solidFill>
            <a:prstDash val="solid"/>
            <a:miter lim="800000"/>
            <a:headEnd type="none" w="sm" len="sm"/>
            <a:tailEnd type="none" w="sm" len="sm"/>
          </a:ln>
        </p:spPr>
        <p:txBody>
          <a:bodyPr spcFirstLastPara="1" wrap="square" lIns="68569" tIns="34275" rIns="68569" bIns="34275" anchor="ctr" anchorCtr="0">
            <a:noAutofit/>
          </a:bodyPr>
          <a:lstStyle/>
          <a:p>
            <a:pPr algn="ctr" defTabSz="685800"/>
            <a:endParaRPr sz="1350">
              <a:latin typeface="Calibri"/>
              <a:ea typeface="Calibri"/>
              <a:cs typeface="Calibri"/>
              <a:sym typeface="Calibri"/>
            </a:endParaRPr>
          </a:p>
        </p:txBody>
      </p:sp>
      <p:sp>
        <p:nvSpPr>
          <p:cNvPr id="359" name="Google Shape;359;p36"/>
          <p:cNvSpPr/>
          <p:nvPr/>
        </p:nvSpPr>
        <p:spPr>
          <a:xfrm>
            <a:off x="1459685" y="2907899"/>
            <a:ext cx="623083" cy="179502"/>
          </a:xfrm>
          <a:prstGeom prst="rect">
            <a:avLst/>
          </a:prstGeom>
          <a:solidFill>
            <a:schemeClr val="dk1"/>
          </a:solidFill>
          <a:ln w="12700" cap="flat" cmpd="sng">
            <a:solidFill>
              <a:schemeClr val="dk1"/>
            </a:solidFill>
            <a:prstDash val="solid"/>
            <a:miter lim="800000"/>
            <a:headEnd type="none" w="sm" len="sm"/>
            <a:tailEnd type="none" w="sm" len="sm"/>
          </a:ln>
        </p:spPr>
        <p:txBody>
          <a:bodyPr spcFirstLastPara="1" wrap="square" lIns="68569" tIns="34275" rIns="68569" bIns="34275" anchor="ctr" anchorCtr="0">
            <a:noAutofit/>
          </a:bodyPr>
          <a:lstStyle/>
          <a:p>
            <a:pPr algn="ctr" defTabSz="685800"/>
            <a:r>
              <a:rPr lang="en-GB" sz="1350">
                <a:solidFill>
                  <a:srgbClr val="FFFFFF"/>
                </a:solidFill>
                <a:latin typeface="Calibri"/>
                <a:ea typeface="Calibri"/>
                <a:cs typeface="Calibri"/>
                <a:sym typeface="Calibri"/>
              </a:rPr>
              <a:t>1 mark</a:t>
            </a:r>
            <a:endParaRPr sz="1050"/>
          </a:p>
        </p:txBody>
      </p:sp>
      <p:sp>
        <p:nvSpPr>
          <p:cNvPr id="360" name="Google Shape;360;p36"/>
          <p:cNvSpPr/>
          <p:nvPr/>
        </p:nvSpPr>
        <p:spPr>
          <a:xfrm>
            <a:off x="3772490" y="2907899"/>
            <a:ext cx="673057" cy="179502"/>
          </a:xfrm>
          <a:prstGeom prst="rect">
            <a:avLst/>
          </a:prstGeom>
          <a:solidFill>
            <a:schemeClr val="dk1"/>
          </a:solidFill>
          <a:ln w="12700" cap="flat" cmpd="sng">
            <a:solidFill>
              <a:schemeClr val="dk1"/>
            </a:solidFill>
            <a:prstDash val="solid"/>
            <a:miter lim="800000"/>
            <a:headEnd type="none" w="sm" len="sm"/>
            <a:tailEnd type="none" w="sm" len="sm"/>
          </a:ln>
        </p:spPr>
        <p:txBody>
          <a:bodyPr spcFirstLastPara="1" wrap="square" lIns="68569" tIns="34275" rIns="68569" bIns="34275" anchor="ctr" anchorCtr="0">
            <a:noAutofit/>
          </a:bodyPr>
          <a:lstStyle/>
          <a:p>
            <a:pPr algn="ctr" defTabSz="685800"/>
            <a:r>
              <a:rPr lang="en-GB" sz="1350">
                <a:solidFill>
                  <a:srgbClr val="FFFFFF"/>
                </a:solidFill>
                <a:latin typeface="Calibri"/>
                <a:ea typeface="Calibri"/>
                <a:cs typeface="Calibri"/>
                <a:sym typeface="Calibri"/>
              </a:rPr>
              <a:t>1 mark</a:t>
            </a:r>
            <a:endParaRPr sz="1050"/>
          </a:p>
        </p:txBody>
      </p:sp>
      <p:sp>
        <p:nvSpPr>
          <p:cNvPr id="361" name="Google Shape;361;p36"/>
          <p:cNvSpPr/>
          <p:nvPr/>
        </p:nvSpPr>
        <p:spPr>
          <a:xfrm>
            <a:off x="3754182" y="4748153"/>
            <a:ext cx="687370" cy="245378"/>
          </a:xfrm>
          <a:prstGeom prst="rect">
            <a:avLst/>
          </a:prstGeom>
          <a:solidFill>
            <a:schemeClr val="dk1"/>
          </a:solidFill>
          <a:ln w="12700" cap="flat" cmpd="sng">
            <a:solidFill>
              <a:schemeClr val="dk1"/>
            </a:solidFill>
            <a:prstDash val="solid"/>
            <a:miter lim="800000"/>
            <a:headEnd type="none" w="sm" len="sm"/>
            <a:tailEnd type="none" w="sm" len="sm"/>
          </a:ln>
        </p:spPr>
        <p:txBody>
          <a:bodyPr spcFirstLastPara="1" wrap="square" lIns="68569" tIns="34275" rIns="68569" bIns="34275" anchor="ctr" anchorCtr="0">
            <a:noAutofit/>
          </a:bodyPr>
          <a:lstStyle/>
          <a:p>
            <a:pPr algn="ctr" defTabSz="685800"/>
            <a:r>
              <a:rPr lang="en-GB" sz="1350">
                <a:solidFill>
                  <a:srgbClr val="FFFFFF"/>
                </a:solidFill>
                <a:latin typeface="Calibri"/>
                <a:ea typeface="Calibri"/>
                <a:cs typeface="Calibri"/>
                <a:sym typeface="Calibri"/>
              </a:rPr>
              <a:t>3 marks</a:t>
            </a:r>
            <a:endParaRPr sz="1050"/>
          </a:p>
        </p:txBody>
      </p:sp>
      <p:sp>
        <p:nvSpPr>
          <p:cNvPr id="362" name="Google Shape;362;p36"/>
          <p:cNvSpPr/>
          <p:nvPr/>
        </p:nvSpPr>
        <p:spPr>
          <a:xfrm>
            <a:off x="8378265" y="4755113"/>
            <a:ext cx="687370" cy="245378"/>
          </a:xfrm>
          <a:prstGeom prst="rect">
            <a:avLst/>
          </a:prstGeom>
          <a:solidFill>
            <a:schemeClr val="dk1"/>
          </a:solidFill>
          <a:ln w="12700" cap="flat" cmpd="sng">
            <a:solidFill>
              <a:schemeClr val="dk1"/>
            </a:solidFill>
            <a:prstDash val="solid"/>
            <a:miter lim="800000"/>
            <a:headEnd type="none" w="sm" len="sm"/>
            <a:tailEnd type="none" w="sm" len="sm"/>
          </a:ln>
        </p:spPr>
        <p:txBody>
          <a:bodyPr spcFirstLastPara="1" wrap="square" lIns="68569" tIns="34275" rIns="68569" bIns="34275" anchor="ctr" anchorCtr="0">
            <a:noAutofit/>
          </a:bodyPr>
          <a:lstStyle/>
          <a:p>
            <a:pPr algn="ctr" defTabSz="685800"/>
            <a:r>
              <a:rPr lang="en-GB" sz="1350">
                <a:solidFill>
                  <a:srgbClr val="FFFFFF"/>
                </a:solidFill>
                <a:latin typeface="Calibri"/>
                <a:ea typeface="Calibri"/>
                <a:cs typeface="Calibri"/>
                <a:sym typeface="Calibri"/>
              </a:rPr>
              <a:t>3 marks</a:t>
            </a:r>
            <a:endParaRPr sz="1050"/>
          </a:p>
        </p:txBody>
      </p:sp>
      <p:sp>
        <p:nvSpPr>
          <p:cNvPr id="363" name="Google Shape;363;p36"/>
          <p:cNvSpPr/>
          <p:nvPr/>
        </p:nvSpPr>
        <p:spPr>
          <a:xfrm>
            <a:off x="8437755" y="1642190"/>
            <a:ext cx="637265" cy="179502"/>
          </a:xfrm>
          <a:prstGeom prst="rect">
            <a:avLst/>
          </a:prstGeom>
          <a:solidFill>
            <a:schemeClr val="dk1"/>
          </a:solidFill>
          <a:ln w="12700" cap="flat" cmpd="sng">
            <a:solidFill>
              <a:schemeClr val="dk1"/>
            </a:solidFill>
            <a:prstDash val="solid"/>
            <a:miter lim="800000"/>
            <a:headEnd type="none" w="sm" len="sm"/>
            <a:tailEnd type="none" w="sm" len="sm"/>
          </a:ln>
        </p:spPr>
        <p:txBody>
          <a:bodyPr spcFirstLastPara="1" wrap="square" lIns="68569" tIns="34275" rIns="68569" bIns="34275" anchor="ctr" anchorCtr="0">
            <a:noAutofit/>
          </a:bodyPr>
          <a:lstStyle/>
          <a:p>
            <a:pPr algn="ctr" defTabSz="685800"/>
            <a:r>
              <a:rPr lang="en-GB" sz="1350">
                <a:solidFill>
                  <a:srgbClr val="FFFFFF"/>
                </a:solidFill>
                <a:latin typeface="Calibri"/>
                <a:ea typeface="Calibri"/>
                <a:cs typeface="Calibri"/>
                <a:sym typeface="Calibri"/>
              </a:rPr>
              <a:t>1 mark</a:t>
            </a:r>
            <a:endParaRPr sz="1050"/>
          </a:p>
        </p:txBody>
      </p:sp>
      <p:pic>
        <p:nvPicPr>
          <p:cNvPr id="364" name="Google Shape;364;p36"/>
          <p:cNvPicPr preferRelativeResize="0"/>
          <p:nvPr/>
        </p:nvPicPr>
        <p:blipFill rotWithShape="1">
          <a:blip r:embed="rId3">
            <a:alphaModFix/>
          </a:blip>
          <a:srcRect/>
          <a:stretch/>
        </p:blipFill>
        <p:spPr>
          <a:xfrm>
            <a:off x="2026669" y="1854469"/>
            <a:ext cx="447675" cy="466725"/>
          </a:xfrm>
          <a:prstGeom prst="rect">
            <a:avLst/>
          </a:prstGeom>
          <a:noFill/>
          <a:ln>
            <a:noFill/>
          </a:ln>
        </p:spPr>
      </p:pic>
      <p:pic>
        <p:nvPicPr>
          <p:cNvPr id="365" name="Google Shape;365;p36"/>
          <p:cNvPicPr preferRelativeResize="0"/>
          <p:nvPr/>
        </p:nvPicPr>
        <p:blipFill rotWithShape="1">
          <a:blip r:embed="rId3">
            <a:alphaModFix/>
          </a:blip>
          <a:srcRect/>
          <a:stretch/>
        </p:blipFill>
        <p:spPr>
          <a:xfrm>
            <a:off x="4332735" y="1851173"/>
            <a:ext cx="447675" cy="466725"/>
          </a:xfrm>
          <a:prstGeom prst="rect">
            <a:avLst/>
          </a:prstGeom>
          <a:noFill/>
          <a:ln>
            <a:noFill/>
          </a:ln>
        </p:spPr>
      </p:pic>
      <p:pic>
        <p:nvPicPr>
          <p:cNvPr id="366" name="Google Shape;366;p36"/>
          <p:cNvPicPr preferRelativeResize="0"/>
          <p:nvPr/>
        </p:nvPicPr>
        <p:blipFill rotWithShape="1">
          <a:blip r:embed="rId3">
            <a:alphaModFix/>
          </a:blip>
          <a:srcRect/>
          <a:stretch/>
        </p:blipFill>
        <p:spPr>
          <a:xfrm>
            <a:off x="8578450" y="153516"/>
            <a:ext cx="447675" cy="46672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247"/>
        <p:cNvGrpSpPr/>
        <p:nvPr/>
      </p:nvGrpSpPr>
      <p:grpSpPr>
        <a:xfrm>
          <a:off x="0" y="0"/>
          <a:ext cx="0" cy="0"/>
          <a:chOff x="0" y="0"/>
          <a:chExt cx="0" cy="0"/>
        </a:xfrm>
      </p:grpSpPr>
      <p:sp>
        <p:nvSpPr>
          <p:cNvPr id="248" name="Google Shape;248;p29"/>
          <p:cNvSpPr txBox="1">
            <a:spLocks noGrp="1"/>
          </p:cNvSpPr>
          <p:nvPr>
            <p:ph type="body" idx="1"/>
          </p:nvPr>
        </p:nvSpPr>
        <p:spPr>
          <a:xfrm>
            <a:off x="310900" y="1170099"/>
            <a:ext cx="4096500" cy="3659100"/>
          </a:xfrm>
          <a:prstGeom prst="rect">
            <a:avLst/>
          </a:prstGeom>
          <a:noFill/>
        </p:spPr>
        <p:txBody>
          <a:bodyPr spcFirstLastPara="1" wrap="square" lIns="91425" tIns="91425" rIns="91425" bIns="91425" anchor="t" anchorCtr="0">
            <a:noAutofit/>
          </a:bodyPr>
          <a:lstStyle/>
          <a:p>
            <a:pPr marL="0" lvl="0" indent="0" algn="l" rtl="0">
              <a:spcBef>
                <a:spcPts val="0"/>
              </a:spcBef>
              <a:spcAft>
                <a:spcPts val="0"/>
              </a:spcAft>
              <a:buNone/>
            </a:pPr>
            <a:r>
              <a:rPr lang="en-GB" b="1"/>
              <a:t>Write a question on one piece of information you learnt today. </a:t>
            </a:r>
            <a:endParaRPr b="1"/>
          </a:p>
          <a:p>
            <a:pPr marL="0" lvl="0" indent="0" algn="l" rtl="0">
              <a:spcBef>
                <a:spcPts val="0"/>
              </a:spcBef>
              <a:spcAft>
                <a:spcPts val="0"/>
              </a:spcAft>
              <a:buNone/>
            </a:pPr>
            <a:endParaRPr b="1"/>
          </a:p>
          <a:p>
            <a:pPr marL="0" lvl="0" indent="0" algn="l" rtl="0">
              <a:spcBef>
                <a:spcPts val="0"/>
              </a:spcBef>
              <a:spcAft>
                <a:spcPts val="0"/>
              </a:spcAft>
              <a:buNone/>
            </a:pPr>
            <a:r>
              <a:rPr lang="en-GB"/>
              <a:t>Pick a question that you got wrong originally, or something you want to make sure to revise. </a:t>
            </a:r>
            <a:endParaRPr/>
          </a:p>
          <a:p>
            <a:pPr marL="0" lvl="0" indent="0" algn="l" rtl="0">
              <a:spcBef>
                <a:spcPts val="0"/>
              </a:spcBef>
              <a:spcAft>
                <a:spcPts val="0"/>
              </a:spcAft>
              <a:buNone/>
            </a:pPr>
            <a:endParaRPr/>
          </a:p>
          <a:p>
            <a:pPr marL="0" lvl="0" indent="0" algn="l" rtl="0">
              <a:spcBef>
                <a:spcPts val="0"/>
              </a:spcBef>
              <a:spcAft>
                <a:spcPts val="0"/>
              </a:spcAft>
              <a:buNone/>
            </a:pPr>
            <a:r>
              <a:rPr lang="en-GB"/>
              <a:t>Write it in your question log.</a:t>
            </a:r>
            <a:endParaRPr/>
          </a:p>
        </p:txBody>
      </p:sp>
      <p:sp>
        <p:nvSpPr>
          <p:cNvPr id="249" name="Google Shape;249;p29"/>
          <p:cNvSpPr txBox="1">
            <a:spLocks noGrp="1"/>
          </p:cNvSpPr>
          <p:nvPr>
            <p:ph type="title"/>
          </p:nvPr>
        </p:nvSpPr>
        <p:spPr>
          <a:xfrm>
            <a:off x="310900" y="319600"/>
            <a:ext cx="8521200" cy="698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GB"/>
              <a:t>Solid state: Revision question</a:t>
            </a:r>
            <a:endParaRPr/>
          </a:p>
        </p:txBody>
      </p:sp>
      <p:sp>
        <p:nvSpPr>
          <p:cNvPr id="250" name="Google Shape;250;p29"/>
          <p:cNvSpPr txBox="1">
            <a:spLocks noGrp="1"/>
          </p:cNvSpPr>
          <p:nvPr>
            <p:ph type="sldNum" idx="12"/>
          </p:nvPr>
        </p:nvSpPr>
        <p:spPr>
          <a:xfrm>
            <a:off x="8832200" y="4829300"/>
            <a:ext cx="311700" cy="314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GB"/>
              <a:t>25</a:t>
            </a:fld>
            <a:endParaRPr/>
          </a:p>
        </p:txBody>
      </p:sp>
      <p:sp>
        <p:nvSpPr>
          <p:cNvPr id="251" name="Google Shape;251;p29"/>
          <p:cNvSpPr txBox="1">
            <a:spLocks noGrp="1"/>
          </p:cNvSpPr>
          <p:nvPr>
            <p:ph type="subTitle" idx="3"/>
          </p:nvPr>
        </p:nvSpPr>
        <p:spPr>
          <a:xfrm>
            <a:off x="5257800" y="0"/>
            <a:ext cx="3564900" cy="314100"/>
          </a:xfrm>
          <a:prstGeom prst="rect">
            <a:avLst/>
          </a:prstGeom>
        </p:spPr>
        <p:txBody>
          <a:bodyPr spcFirstLastPara="1" wrap="square" lIns="91425" tIns="91425" rIns="0" bIns="91425" anchor="ctr" anchorCtr="0">
            <a:noAutofit/>
          </a:bodyPr>
          <a:lstStyle/>
          <a:p>
            <a:pPr marL="0" lvl="0" indent="0" algn="r" rtl="0">
              <a:spcBef>
                <a:spcPts val="0"/>
              </a:spcBef>
              <a:spcAft>
                <a:spcPts val="0"/>
              </a:spcAft>
              <a:buNone/>
            </a:pPr>
            <a:r>
              <a:rPr lang="en-GB"/>
              <a:t>Plenary</a:t>
            </a:r>
            <a:endParaRPr/>
          </a:p>
        </p:txBody>
      </p:sp>
      <p:pic>
        <p:nvPicPr>
          <p:cNvPr id="252" name="Google Shape;252;p29"/>
          <p:cNvPicPr preferRelativeResize="0"/>
          <p:nvPr/>
        </p:nvPicPr>
        <p:blipFill>
          <a:blip r:embed="rId3">
            <a:alphaModFix/>
          </a:blip>
          <a:stretch>
            <a:fillRect/>
          </a:stretch>
        </p:blipFill>
        <p:spPr>
          <a:xfrm>
            <a:off x="4898900" y="1170100"/>
            <a:ext cx="3771900" cy="3562350"/>
          </a:xfrm>
          <a:prstGeom prst="rect">
            <a:avLst/>
          </a:prstGeom>
          <a:noFill/>
          <a:ln>
            <a:noFill/>
          </a:ln>
        </p:spPr>
      </p:pic>
      <p:pic>
        <p:nvPicPr>
          <p:cNvPr id="253" name="Google Shape;253;p29"/>
          <p:cNvPicPr preferRelativeResize="0"/>
          <p:nvPr/>
        </p:nvPicPr>
        <p:blipFill>
          <a:blip r:embed="rId4">
            <a:alphaModFix/>
          </a:blip>
          <a:stretch>
            <a:fillRect/>
          </a:stretch>
        </p:blipFill>
        <p:spPr>
          <a:xfrm>
            <a:off x="8441700" y="478138"/>
            <a:ext cx="381000" cy="3810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68"/>
        <p:cNvGrpSpPr/>
        <p:nvPr/>
      </p:nvGrpSpPr>
      <p:grpSpPr>
        <a:xfrm>
          <a:off x="0" y="0"/>
          <a:ext cx="0" cy="0"/>
          <a:chOff x="0" y="0"/>
          <a:chExt cx="0" cy="0"/>
        </a:xfrm>
      </p:grpSpPr>
      <p:sp>
        <p:nvSpPr>
          <p:cNvPr id="69" name="Google Shape;69;p11"/>
          <p:cNvSpPr txBox="1">
            <a:spLocks noGrp="1"/>
          </p:cNvSpPr>
          <p:nvPr>
            <p:ph type="body" idx="1"/>
          </p:nvPr>
        </p:nvSpPr>
        <p:spPr>
          <a:xfrm>
            <a:off x="310900" y="1017725"/>
            <a:ext cx="8522100" cy="38115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en-GB" b="1"/>
              <a:t>In this lesson, you will:</a:t>
            </a:r>
            <a:endParaRPr b="1"/>
          </a:p>
          <a:p>
            <a:pPr marL="457200" lvl="0" indent="-342900" algn="l" rtl="0">
              <a:lnSpc>
                <a:spcPct val="115000"/>
              </a:lnSpc>
              <a:spcBef>
                <a:spcPts val="1000"/>
              </a:spcBef>
              <a:spcAft>
                <a:spcPts val="0"/>
              </a:spcAft>
              <a:buSzPts val="1800"/>
              <a:buChar char="●"/>
            </a:pPr>
            <a:r>
              <a:rPr lang="en-GB"/>
              <a:t>Explain why a computer system needs secondary storage</a:t>
            </a:r>
            <a:endParaRPr/>
          </a:p>
          <a:p>
            <a:pPr marL="457200" lvl="0" indent="-342900" algn="l" rtl="0">
              <a:lnSpc>
                <a:spcPct val="115000"/>
              </a:lnSpc>
              <a:spcBef>
                <a:spcPts val="1000"/>
              </a:spcBef>
              <a:spcAft>
                <a:spcPts val="0"/>
              </a:spcAft>
              <a:buSzPts val="1800"/>
              <a:buChar char="●"/>
            </a:pPr>
            <a:r>
              <a:rPr lang="en-GB"/>
              <a:t>State the different types of secondary storage and describe their functional characteristics</a:t>
            </a:r>
            <a:endParaRPr/>
          </a:p>
          <a:p>
            <a:pPr marL="457200" lvl="0" indent="-342900" algn="l" rtl="0">
              <a:lnSpc>
                <a:spcPct val="115000"/>
              </a:lnSpc>
              <a:spcBef>
                <a:spcPts val="1000"/>
              </a:spcBef>
              <a:spcAft>
                <a:spcPts val="0"/>
              </a:spcAft>
              <a:buSzPts val="1800"/>
              <a:buChar char="●"/>
            </a:pPr>
            <a:r>
              <a:rPr lang="en-GB"/>
              <a:t>State how solid-state memory works and describe its characteristics</a:t>
            </a:r>
            <a:endParaRPr/>
          </a:p>
          <a:p>
            <a:pPr marL="0" lvl="0" indent="0" algn="l" rtl="0">
              <a:lnSpc>
                <a:spcPct val="115000"/>
              </a:lnSpc>
              <a:spcBef>
                <a:spcPts val="1000"/>
              </a:spcBef>
              <a:spcAft>
                <a:spcPts val="0"/>
              </a:spcAft>
              <a:buSzPts val="1800"/>
              <a:buNone/>
            </a:pPr>
            <a:endParaRPr/>
          </a:p>
        </p:txBody>
      </p:sp>
      <p:sp>
        <p:nvSpPr>
          <p:cNvPr id="70" name="Google Shape;70;p11"/>
          <p:cNvSpPr txBox="1">
            <a:spLocks noGrp="1"/>
          </p:cNvSpPr>
          <p:nvPr>
            <p:ph type="title"/>
          </p:nvPr>
        </p:nvSpPr>
        <p:spPr>
          <a:xfrm>
            <a:off x="310900" y="310900"/>
            <a:ext cx="8522100" cy="7068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2800"/>
              <a:buNone/>
            </a:pPr>
            <a:r>
              <a:rPr lang="en-GB" b="1">
                <a:latin typeface="Quicksand"/>
                <a:ea typeface="Quicksand"/>
                <a:cs typeface="Quicksand"/>
                <a:sym typeface="Quicksand"/>
              </a:rPr>
              <a:t>Lesson </a:t>
            </a:r>
            <a:r>
              <a:rPr lang="en-GB"/>
              <a:t>5</a:t>
            </a:r>
            <a:r>
              <a:rPr lang="en-GB" b="1">
                <a:latin typeface="Quicksand"/>
                <a:ea typeface="Quicksand"/>
                <a:cs typeface="Quicksand"/>
                <a:sym typeface="Quicksand"/>
              </a:rPr>
              <a:t>: </a:t>
            </a:r>
            <a:r>
              <a:rPr lang="en-GB"/>
              <a:t>Secondary storage</a:t>
            </a:r>
            <a:endParaRPr b="1">
              <a:latin typeface="Quicksand"/>
              <a:ea typeface="Quicksand"/>
              <a:cs typeface="Quicksand"/>
              <a:sym typeface="Quicksand"/>
            </a:endParaRPr>
          </a:p>
        </p:txBody>
      </p:sp>
      <p:sp>
        <p:nvSpPr>
          <p:cNvPr id="71" name="Google Shape;71;p11"/>
          <p:cNvSpPr txBox="1">
            <a:spLocks noGrp="1"/>
          </p:cNvSpPr>
          <p:nvPr>
            <p:ph type="sldNum" idx="12"/>
          </p:nvPr>
        </p:nvSpPr>
        <p:spPr>
          <a:xfrm>
            <a:off x="8832200" y="4829300"/>
            <a:ext cx="311700" cy="314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rgbClr val="000000"/>
              </a:buClr>
              <a:buSzPts val="800"/>
              <a:buFont typeface="Arial"/>
              <a:buNone/>
            </a:pPr>
            <a:fld id="{00000000-1234-1234-1234-123412341234}" type="slidenum">
              <a:rPr lang="en-GB"/>
              <a:t>3</a:t>
            </a:fld>
            <a:endParaRPr/>
          </a:p>
        </p:txBody>
      </p:sp>
      <p:sp>
        <p:nvSpPr>
          <p:cNvPr id="72" name="Google Shape;72;p11"/>
          <p:cNvSpPr txBox="1">
            <a:spLocks noGrp="1"/>
          </p:cNvSpPr>
          <p:nvPr>
            <p:ph type="subTitle" idx="2"/>
          </p:nvPr>
        </p:nvSpPr>
        <p:spPr>
          <a:xfrm>
            <a:off x="5257800" y="0"/>
            <a:ext cx="3564900" cy="314100"/>
          </a:xfrm>
          <a:prstGeom prst="rect">
            <a:avLst/>
          </a:prstGeom>
          <a:noFill/>
          <a:ln>
            <a:noFill/>
          </a:ln>
        </p:spPr>
        <p:txBody>
          <a:bodyPr spcFirstLastPara="1" wrap="square" lIns="91425" tIns="91425" rIns="0" bIns="91425" anchor="ctr" anchorCtr="0">
            <a:noAutofit/>
          </a:bodyPr>
          <a:lstStyle/>
          <a:p>
            <a:pPr marL="0" lvl="0" indent="0" algn="r" rtl="0">
              <a:lnSpc>
                <a:spcPct val="100000"/>
              </a:lnSpc>
              <a:spcBef>
                <a:spcPts val="0"/>
              </a:spcBef>
              <a:spcAft>
                <a:spcPts val="0"/>
              </a:spcAft>
              <a:buSzPts val="1800"/>
              <a:buNone/>
            </a:pPr>
            <a:r>
              <a:rPr lang="en-GB"/>
              <a:t>Objectives</a:t>
            </a:r>
            <a:endParaRPr/>
          </a:p>
        </p:txBody>
      </p:sp>
      <p:pic>
        <p:nvPicPr>
          <p:cNvPr id="73" name="Google Shape;73;p11"/>
          <p:cNvPicPr preferRelativeResize="0"/>
          <p:nvPr/>
        </p:nvPicPr>
        <p:blipFill>
          <a:blip r:embed="rId3">
            <a:alphaModFix/>
          </a:blip>
          <a:stretch>
            <a:fillRect/>
          </a:stretch>
        </p:blipFill>
        <p:spPr>
          <a:xfrm>
            <a:off x="8413900" y="456363"/>
            <a:ext cx="419100" cy="4191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77"/>
        <p:cNvGrpSpPr/>
        <p:nvPr/>
      </p:nvGrpSpPr>
      <p:grpSpPr>
        <a:xfrm>
          <a:off x="0" y="0"/>
          <a:ext cx="0" cy="0"/>
          <a:chOff x="0" y="0"/>
          <a:chExt cx="0" cy="0"/>
        </a:xfrm>
      </p:grpSpPr>
      <p:sp>
        <p:nvSpPr>
          <p:cNvPr id="78" name="Google Shape;78;p12"/>
          <p:cNvSpPr txBox="1">
            <a:spLocks noGrp="1"/>
          </p:cNvSpPr>
          <p:nvPr>
            <p:ph type="title"/>
          </p:nvPr>
        </p:nvSpPr>
        <p:spPr>
          <a:xfrm>
            <a:off x="310900" y="319600"/>
            <a:ext cx="8521200" cy="6981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2800"/>
              <a:buNone/>
            </a:pPr>
            <a:r>
              <a:rPr lang="en-GB"/>
              <a:t>Memory won’t do</a:t>
            </a:r>
            <a:endParaRPr b="0"/>
          </a:p>
        </p:txBody>
      </p:sp>
      <p:sp>
        <p:nvSpPr>
          <p:cNvPr id="79" name="Google Shape;79;p12"/>
          <p:cNvSpPr txBox="1">
            <a:spLocks noGrp="1"/>
          </p:cNvSpPr>
          <p:nvPr>
            <p:ph type="sldNum" idx="12"/>
          </p:nvPr>
        </p:nvSpPr>
        <p:spPr>
          <a:xfrm>
            <a:off x="8832200" y="4829300"/>
            <a:ext cx="311700" cy="314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rgbClr val="000000"/>
              </a:buClr>
              <a:buSzPts val="800"/>
              <a:buFont typeface="Arial"/>
              <a:buNone/>
            </a:pPr>
            <a:fld id="{00000000-1234-1234-1234-123412341234}" type="slidenum">
              <a:rPr lang="en-GB"/>
              <a:t>4</a:t>
            </a:fld>
            <a:endParaRPr/>
          </a:p>
        </p:txBody>
      </p:sp>
      <p:sp>
        <p:nvSpPr>
          <p:cNvPr id="80" name="Google Shape;80;p12"/>
          <p:cNvSpPr txBox="1">
            <a:spLocks noGrp="1"/>
          </p:cNvSpPr>
          <p:nvPr>
            <p:ph type="subTitle" idx="3"/>
          </p:nvPr>
        </p:nvSpPr>
        <p:spPr>
          <a:xfrm>
            <a:off x="5257800" y="0"/>
            <a:ext cx="3564900" cy="314100"/>
          </a:xfrm>
          <a:prstGeom prst="rect">
            <a:avLst/>
          </a:prstGeom>
          <a:noFill/>
          <a:ln>
            <a:noFill/>
          </a:ln>
        </p:spPr>
        <p:txBody>
          <a:bodyPr spcFirstLastPara="1" wrap="square" lIns="91425" tIns="91425" rIns="0" bIns="91425" anchor="ctr" anchorCtr="0">
            <a:noAutofit/>
          </a:bodyPr>
          <a:lstStyle/>
          <a:p>
            <a:pPr marL="0" lvl="0" indent="0" algn="r" rtl="0">
              <a:lnSpc>
                <a:spcPct val="100000"/>
              </a:lnSpc>
              <a:spcBef>
                <a:spcPts val="0"/>
              </a:spcBef>
              <a:spcAft>
                <a:spcPts val="0"/>
              </a:spcAft>
              <a:buSzPts val="1800"/>
              <a:buNone/>
            </a:pPr>
            <a:r>
              <a:rPr lang="en-US" dirty="0"/>
              <a:t>R</a:t>
            </a:r>
            <a:r>
              <a:rPr lang="en-GB" dirty="0" err="1"/>
              <a:t>ecall</a:t>
            </a:r>
            <a:endParaRPr dirty="0"/>
          </a:p>
        </p:txBody>
      </p:sp>
      <p:sp>
        <p:nvSpPr>
          <p:cNvPr id="81" name="Google Shape;81;p12"/>
          <p:cNvSpPr txBox="1">
            <a:spLocks noGrp="1"/>
          </p:cNvSpPr>
          <p:nvPr>
            <p:ph type="body" idx="1"/>
          </p:nvPr>
        </p:nvSpPr>
        <p:spPr>
          <a:xfrm>
            <a:off x="310900" y="1170124"/>
            <a:ext cx="4096500" cy="3659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en-GB"/>
              <a:t>Think, pair, share</a:t>
            </a:r>
            <a:endParaRPr sz="1600"/>
          </a:p>
          <a:p>
            <a:pPr marL="0" lvl="0" indent="0" algn="l" rtl="0">
              <a:lnSpc>
                <a:spcPct val="115000"/>
              </a:lnSpc>
              <a:spcBef>
                <a:spcPts val="1600"/>
              </a:spcBef>
              <a:spcAft>
                <a:spcPts val="0"/>
              </a:spcAft>
              <a:buSzPts val="1800"/>
              <a:buNone/>
            </a:pPr>
            <a:r>
              <a:rPr lang="en-GB"/>
              <a:t>“</a:t>
            </a:r>
            <a:r>
              <a:rPr lang="en-GB" b="1"/>
              <a:t>Why don’t we store everything in RAM?”</a:t>
            </a:r>
            <a:endParaRPr b="1"/>
          </a:p>
          <a:p>
            <a:pPr marL="0" lvl="0" indent="0" algn="l" rtl="0">
              <a:lnSpc>
                <a:spcPct val="115000"/>
              </a:lnSpc>
              <a:spcBef>
                <a:spcPts val="1600"/>
              </a:spcBef>
              <a:spcAft>
                <a:spcPts val="1600"/>
              </a:spcAft>
              <a:buSzPts val="1800"/>
              <a:buNone/>
            </a:pPr>
            <a:r>
              <a:rPr lang="en-GB"/>
              <a:t>Share your thoughts with a partner.</a:t>
            </a:r>
            <a:endParaRPr/>
          </a:p>
        </p:txBody>
      </p:sp>
      <p:pic>
        <p:nvPicPr>
          <p:cNvPr id="82" name="Google Shape;82;p12"/>
          <p:cNvPicPr preferRelativeResize="0"/>
          <p:nvPr/>
        </p:nvPicPr>
        <p:blipFill>
          <a:blip r:embed="rId3">
            <a:alphaModFix/>
          </a:blip>
          <a:stretch>
            <a:fillRect/>
          </a:stretch>
        </p:blipFill>
        <p:spPr>
          <a:xfrm>
            <a:off x="4531300" y="1586578"/>
            <a:ext cx="4431800" cy="2496307"/>
          </a:xfrm>
          <a:prstGeom prst="rect">
            <a:avLst/>
          </a:prstGeom>
          <a:noFill/>
          <a:ln>
            <a:noFill/>
          </a:ln>
        </p:spPr>
      </p:pic>
      <p:pic>
        <p:nvPicPr>
          <p:cNvPr id="83" name="Google Shape;83;p12"/>
          <p:cNvPicPr preferRelativeResize="0"/>
          <p:nvPr/>
        </p:nvPicPr>
        <p:blipFill>
          <a:blip r:embed="rId4">
            <a:alphaModFix/>
          </a:blip>
          <a:stretch>
            <a:fillRect/>
          </a:stretch>
        </p:blipFill>
        <p:spPr>
          <a:xfrm>
            <a:off x="8003838" y="456350"/>
            <a:ext cx="400050" cy="409575"/>
          </a:xfrm>
          <a:prstGeom prst="rect">
            <a:avLst/>
          </a:prstGeom>
          <a:noFill/>
          <a:ln>
            <a:noFill/>
          </a:ln>
        </p:spPr>
      </p:pic>
      <p:pic>
        <p:nvPicPr>
          <p:cNvPr id="84" name="Google Shape;84;p12"/>
          <p:cNvPicPr preferRelativeResize="0"/>
          <p:nvPr/>
        </p:nvPicPr>
        <p:blipFill>
          <a:blip r:embed="rId5">
            <a:alphaModFix/>
          </a:blip>
          <a:stretch>
            <a:fillRect/>
          </a:stretch>
        </p:blipFill>
        <p:spPr>
          <a:xfrm>
            <a:off x="8451225" y="475400"/>
            <a:ext cx="371475" cy="3714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88"/>
        <p:cNvGrpSpPr/>
        <p:nvPr/>
      </p:nvGrpSpPr>
      <p:grpSpPr>
        <a:xfrm>
          <a:off x="0" y="0"/>
          <a:ext cx="0" cy="0"/>
          <a:chOff x="0" y="0"/>
          <a:chExt cx="0" cy="0"/>
        </a:xfrm>
      </p:grpSpPr>
      <p:sp>
        <p:nvSpPr>
          <p:cNvPr id="89" name="Google Shape;89;p13"/>
          <p:cNvSpPr txBox="1">
            <a:spLocks noGrp="1"/>
          </p:cNvSpPr>
          <p:nvPr>
            <p:ph type="body" idx="1"/>
          </p:nvPr>
        </p:nvSpPr>
        <p:spPr>
          <a:xfrm>
            <a:off x="310900" y="1170124"/>
            <a:ext cx="4096500" cy="3659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b="1"/>
              <a:t>Why doesn’t ROM work for long-term storage of files?</a:t>
            </a:r>
            <a:endParaRPr b="1"/>
          </a:p>
          <a:p>
            <a:pPr marL="0" lvl="0" indent="0" algn="l" rtl="0">
              <a:spcBef>
                <a:spcPts val="0"/>
              </a:spcBef>
              <a:spcAft>
                <a:spcPts val="0"/>
              </a:spcAft>
              <a:buNone/>
            </a:pPr>
            <a:endParaRPr b="1"/>
          </a:p>
          <a:p>
            <a:pPr marL="0" lvl="0" indent="0" algn="l" rtl="0">
              <a:spcBef>
                <a:spcPts val="1600"/>
              </a:spcBef>
              <a:spcAft>
                <a:spcPts val="0"/>
              </a:spcAft>
              <a:buClr>
                <a:srgbClr val="000000"/>
              </a:buClr>
              <a:buSzPts val="1800"/>
              <a:buFont typeface="Arial"/>
              <a:buNone/>
            </a:pPr>
            <a:r>
              <a:rPr lang="en-GB"/>
              <a:t>Share your thoughts with a partner.</a:t>
            </a:r>
            <a:endParaRPr/>
          </a:p>
          <a:p>
            <a:pPr marL="0" lvl="0" indent="0" algn="l" rtl="0">
              <a:spcBef>
                <a:spcPts val="1600"/>
              </a:spcBef>
              <a:spcAft>
                <a:spcPts val="0"/>
              </a:spcAft>
              <a:buNone/>
            </a:pPr>
            <a:endParaRPr b="1"/>
          </a:p>
          <a:p>
            <a:pPr marL="0" lvl="0" indent="0" algn="l" rtl="0">
              <a:spcBef>
                <a:spcPts val="0"/>
              </a:spcBef>
              <a:spcAft>
                <a:spcPts val="0"/>
              </a:spcAft>
              <a:buNone/>
            </a:pPr>
            <a:r>
              <a:rPr lang="en-GB"/>
              <a:t>Fill in the rest of the starter worksheet for the other storage devices. You can use the internet to help you.</a:t>
            </a:r>
            <a:endParaRPr/>
          </a:p>
        </p:txBody>
      </p:sp>
      <p:sp>
        <p:nvSpPr>
          <p:cNvPr id="90" name="Google Shape;90;p13"/>
          <p:cNvSpPr txBox="1">
            <a:spLocks noGrp="1"/>
          </p:cNvSpPr>
          <p:nvPr>
            <p:ph type="title"/>
          </p:nvPr>
        </p:nvSpPr>
        <p:spPr>
          <a:xfrm>
            <a:off x="310900" y="319600"/>
            <a:ext cx="8521200" cy="698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GB"/>
              <a:t>Memory won’t do</a:t>
            </a:r>
            <a:endParaRPr/>
          </a:p>
        </p:txBody>
      </p:sp>
      <p:sp>
        <p:nvSpPr>
          <p:cNvPr id="91" name="Google Shape;91;p13"/>
          <p:cNvSpPr txBox="1">
            <a:spLocks noGrp="1"/>
          </p:cNvSpPr>
          <p:nvPr>
            <p:ph type="sldNum" idx="12"/>
          </p:nvPr>
        </p:nvSpPr>
        <p:spPr>
          <a:xfrm>
            <a:off x="8832200" y="4829300"/>
            <a:ext cx="311700" cy="314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rgbClr val="000000"/>
              </a:buClr>
              <a:buSzPts val="800"/>
              <a:buFont typeface="Arial"/>
              <a:buNone/>
            </a:pPr>
            <a:fld id="{00000000-1234-1234-1234-123412341234}" type="slidenum">
              <a:rPr lang="en-GB"/>
              <a:t>5</a:t>
            </a:fld>
            <a:endParaRPr/>
          </a:p>
        </p:txBody>
      </p:sp>
      <p:sp>
        <p:nvSpPr>
          <p:cNvPr id="92" name="Google Shape;92;p13"/>
          <p:cNvSpPr txBox="1">
            <a:spLocks noGrp="1"/>
          </p:cNvSpPr>
          <p:nvPr>
            <p:ph type="subTitle" idx="3"/>
          </p:nvPr>
        </p:nvSpPr>
        <p:spPr>
          <a:xfrm>
            <a:off x="5257800" y="0"/>
            <a:ext cx="3564900" cy="314100"/>
          </a:xfrm>
          <a:prstGeom prst="rect">
            <a:avLst/>
          </a:prstGeom>
        </p:spPr>
        <p:txBody>
          <a:bodyPr spcFirstLastPara="1" wrap="square" lIns="91425" tIns="91425" rIns="0" bIns="91425" anchor="ctr" anchorCtr="0">
            <a:noAutofit/>
          </a:bodyPr>
          <a:lstStyle/>
          <a:p>
            <a:pPr marL="0" lvl="0" indent="0" algn="r" rtl="0">
              <a:spcBef>
                <a:spcPts val="0"/>
              </a:spcBef>
              <a:spcAft>
                <a:spcPts val="0"/>
              </a:spcAft>
              <a:buNone/>
            </a:pPr>
            <a:r>
              <a:rPr lang="en-GB"/>
              <a:t>Activity 1</a:t>
            </a:r>
            <a:endParaRPr/>
          </a:p>
        </p:txBody>
      </p:sp>
      <p:pic>
        <p:nvPicPr>
          <p:cNvPr id="93" name="Google Shape;93;p13"/>
          <p:cNvPicPr preferRelativeResize="0"/>
          <p:nvPr/>
        </p:nvPicPr>
        <p:blipFill>
          <a:blip r:embed="rId3">
            <a:alphaModFix/>
          </a:blip>
          <a:stretch>
            <a:fillRect/>
          </a:stretch>
        </p:blipFill>
        <p:spPr>
          <a:xfrm>
            <a:off x="4736600" y="1170100"/>
            <a:ext cx="4096500" cy="2743795"/>
          </a:xfrm>
          <a:prstGeom prst="rect">
            <a:avLst/>
          </a:prstGeom>
          <a:noFill/>
          <a:ln>
            <a:noFill/>
          </a:ln>
        </p:spPr>
      </p:pic>
      <p:pic>
        <p:nvPicPr>
          <p:cNvPr id="94" name="Google Shape;94;p13"/>
          <p:cNvPicPr preferRelativeResize="0"/>
          <p:nvPr/>
        </p:nvPicPr>
        <p:blipFill>
          <a:blip r:embed="rId4">
            <a:alphaModFix/>
          </a:blip>
          <a:stretch>
            <a:fillRect/>
          </a:stretch>
        </p:blipFill>
        <p:spPr>
          <a:xfrm>
            <a:off x="8422650" y="468625"/>
            <a:ext cx="400050" cy="4000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98"/>
        <p:cNvGrpSpPr/>
        <p:nvPr/>
      </p:nvGrpSpPr>
      <p:grpSpPr>
        <a:xfrm>
          <a:off x="0" y="0"/>
          <a:ext cx="0" cy="0"/>
          <a:chOff x="0" y="0"/>
          <a:chExt cx="0" cy="0"/>
        </a:xfrm>
      </p:grpSpPr>
      <p:sp>
        <p:nvSpPr>
          <p:cNvPr id="99" name="Google Shape;99;p14"/>
          <p:cNvSpPr txBox="1">
            <a:spLocks noGrp="1"/>
          </p:cNvSpPr>
          <p:nvPr>
            <p:ph type="body" idx="1"/>
          </p:nvPr>
        </p:nvSpPr>
        <p:spPr>
          <a:xfrm>
            <a:off x="310900" y="1170124"/>
            <a:ext cx="4096500" cy="3659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Fill in the rest of the table for the other devices. Discuss in pairs</a:t>
            </a:r>
            <a:r>
              <a:rPr lang="en-GB" b="1"/>
              <a:t>.</a:t>
            </a:r>
            <a:endParaRPr b="1"/>
          </a:p>
          <a:p>
            <a:pPr marL="0" lvl="0" indent="0" algn="l" rtl="0">
              <a:spcBef>
                <a:spcPts val="0"/>
              </a:spcBef>
              <a:spcAft>
                <a:spcPts val="0"/>
              </a:spcAft>
              <a:buNone/>
            </a:pPr>
            <a:endParaRPr b="1"/>
          </a:p>
          <a:p>
            <a:pPr marL="0" lvl="0" indent="0" algn="l" rtl="0">
              <a:spcBef>
                <a:spcPts val="0"/>
              </a:spcBef>
              <a:spcAft>
                <a:spcPts val="0"/>
              </a:spcAft>
              <a:buNone/>
            </a:pPr>
            <a:r>
              <a:rPr lang="en-GB"/>
              <a:t>Using the sheet for guidance, answer the following:</a:t>
            </a:r>
            <a:endParaRPr/>
          </a:p>
          <a:p>
            <a:pPr marL="0" lvl="0" indent="0" algn="l" rtl="0">
              <a:spcBef>
                <a:spcPts val="0"/>
              </a:spcBef>
              <a:spcAft>
                <a:spcPts val="0"/>
              </a:spcAft>
              <a:buNone/>
            </a:pPr>
            <a:endParaRPr/>
          </a:p>
          <a:p>
            <a:pPr marL="0" lvl="0" indent="0" algn="l" rtl="0">
              <a:spcBef>
                <a:spcPts val="0"/>
              </a:spcBef>
              <a:spcAft>
                <a:spcPts val="0"/>
              </a:spcAft>
              <a:buNone/>
            </a:pPr>
            <a:r>
              <a:rPr lang="en-GB" b="1"/>
              <a:t>Explain the need for secondary storage in computer systems on your worksheet.</a:t>
            </a:r>
            <a:endParaRPr/>
          </a:p>
        </p:txBody>
      </p:sp>
      <p:sp>
        <p:nvSpPr>
          <p:cNvPr id="100" name="Google Shape;100;p14"/>
          <p:cNvSpPr txBox="1">
            <a:spLocks noGrp="1"/>
          </p:cNvSpPr>
          <p:nvPr>
            <p:ph type="title"/>
          </p:nvPr>
        </p:nvSpPr>
        <p:spPr>
          <a:xfrm>
            <a:off x="310900" y="319600"/>
            <a:ext cx="8521200" cy="698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GB"/>
              <a:t>Memory won’t do</a:t>
            </a:r>
            <a:endParaRPr/>
          </a:p>
        </p:txBody>
      </p:sp>
      <p:sp>
        <p:nvSpPr>
          <p:cNvPr id="101" name="Google Shape;101;p14"/>
          <p:cNvSpPr txBox="1">
            <a:spLocks noGrp="1"/>
          </p:cNvSpPr>
          <p:nvPr>
            <p:ph type="sldNum" idx="12"/>
          </p:nvPr>
        </p:nvSpPr>
        <p:spPr>
          <a:xfrm>
            <a:off x="8832200" y="4829300"/>
            <a:ext cx="311700" cy="314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GB"/>
              <a:t>6</a:t>
            </a:fld>
            <a:endParaRPr/>
          </a:p>
        </p:txBody>
      </p:sp>
      <p:sp>
        <p:nvSpPr>
          <p:cNvPr id="102" name="Google Shape;102;p14"/>
          <p:cNvSpPr txBox="1">
            <a:spLocks noGrp="1"/>
          </p:cNvSpPr>
          <p:nvPr>
            <p:ph type="subTitle" idx="3"/>
          </p:nvPr>
        </p:nvSpPr>
        <p:spPr>
          <a:xfrm>
            <a:off x="5257800" y="0"/>
            <a:ext cx="3564900" cy="314100"/>
          </a:xfrm>
          <a:prstGeom prst="rect">
            <a:avLst/>
          </a:prstGeom>
        </p:spPr>
        <p:txBody>
          <a:bodyPr spcFirstLastPara="1" wrap="square" lIns="91425" tIns="91425" rIns="0" bIns="91425" anchor="ctr" anchorCtr="0">
            <a:noAutofit/>
          </a:bodyPr>
          <a:lstStyle/>
          <a:p>
            <a:pPr marL="0" lvl="0" indent="0" algn="r" rtl="0">
              <a:spcBef>
                <a:spcPts val="0"/>
              </a:spcBef>
              <a:spcAft>
                <a:spcPts val="0"/>
              </a:spcAft>
              <a:buNone/>
            </a:pPr>
            <a:r>
              <a:rPr lang="en-GB"/>
              <a:t>Activity 1</a:t>
            </a:r>
            <a:endParaRPr/>
          </a:p>
        </p:txBody>
      </p:sp>
      <p:pic>
        <p:nvPicPr>
          <p:cNvPr id="103" name="Google Shape;103;p14"/>
          <p:cNvPicPr preferRelativeResize="0"/>
          <p:nvPr/>
        </p:nvPicPr>
        <p:blipFill>
          <a:blip r:embed="rId3">
            <a:alphaModFix/>
          </a:blip>
          <a:stretch>
            <a:fillRect/>
          </a:stretch>
        </p:blipFill>
        <p:spPr>
          <a:xfrm>
            <a:off x="4736600" y="1654663"/>
            <a:ext cx="4096501" cy="269003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107"/>
        <p:cNvGrpSpPr/>
        <p:nvPr/>
      </p:nvGrpSpPr>
      <p:grpSpPr>
        <a:xfrm>
          <a:off x="0" y="0"/>
          <a:ext cx="0" cy="0"/>
          <a:chOff x="0" y="0"/>
          <a:chExt cx="0" cy="0"/>
        </a:xfrm>
      </p:grpSpPr>
      <p:sp>
        <p:nvSpPr>
          <p:cNvPr id="108" name="Google Shape;108;p15"/>
          <p:cNvSpPr txBox="1">
            <a:spLocks noGrp="1"/>
          </p:cNvSpPr>
          <p:nvPr>
            <p:ph type="body" idx="1"/>
          </p:nvPr>
        </p:nvSpPr>
        <p:spPr>
          <a:xfrm>
            <a:off x="310900" y="1170124"/>
            <a:ext cx="4096500" cy="3659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Secondary storage is necessary because…</a:t>
            </a:r>
            <a:endParaRPr/>
          </a:p>
          <a:p>
            <a:pPr marL="0" lvl="0" indent="0" algn="l" rtl="0">
              <a:spcBef>
                <a:spcPts val="0"/>
              </a:spcBef>
              <a:spcAft>
                <a:spcPts val="0"/>
              </a:spcAft>
              <a:buNone/>
            </a:pPr>
            <a:endParaRPr/>
          </a:p>
          <a:p>
            <a:pPr marL="457200" lvl="0" indent="-342900" algn="l" rtl="0">
              <a:spcBef>
                <a:spcPts val="0"/>
              </a:spcBef>
              <a:spcAft>
                <a:spcPts val="0"/>
              </a:spcAft>
              <a:buSzPts val="1800"/>
              <a:buChar char="●"/>
            </a:pPr>
            <a:r>
              <a:rPr lang="en-GB"/>
              <a:t>It stores data for long periods of time</a:t>
            </a:r>
            <a:endParaRPr/>
          </a:p>
          <a:p>
            <a:pPr marL="457200" lvl="0" indent="-342900" algn="l" rtl="0">
              <a:spcBef>
                <a:spcPts val="0"/>
              </a:spcBef>
              <a:spcAft>
                <a:spcPts val="0"/>
              </a:spcAft>
              <a:buSzPts val="1800"/>
              <a:buChar char="●"/>
            </a:pPr>
            <a:r>
              <a:rPr lang="en-GB"/>
              <a:t>It is robust and reliable</a:t>
            </a:r>
            <a:endParaRPr/>
          </a:p>
          <a:p>
            <a:pPr marL="457200" lvl="0" indent="-342900" algn="l" rtl="0">
              <a:spcBef>
                <a:spcPts val="0"/>
              </a:spcBef>
              <a:spcAft>
                <a:spcPts val="0"/>
              </a:spcAft>
              <a:buSzPts val="1800"/>
              <a:buChar char="●"/>
            </a:pPr>
            <a:r>
              <a:rPr lang="en-GB"/>
              <a:t>It is much cheaper per MB than main memory</a:t>
            </a:r>
            <a:endParaRPr/>
          </a:p>
          <a:p>
            <a:pPr marL="457200" lvl="0" indent="-342900" algn="l" rtl="0">
              <a:spcBef>
                <a:spcPts val="0"/>
              </a:spcBef>
              <a:spcAft>
                <a:spcPts val="0"/>
              </a:spcAft>
              <a:buSzPts val="1800"/>
              <a:buChar char="●"/>
            </a:pPr>
            <a:r>
              <a:rPr lang="en-GB"/>
              <a:t>It has more capacity </a:t>
            </a:r>
            <a:endParaRPr/>
          </a:p>
          <a:p>
            <a:pPr marL="457200" lvl="0" indent="-342900" algn="l" rtl="0">
              <a:spcBef>
                <a:spcPts val="0"/>
              </a:spcBef>
              <a:spcAft>
                <a:spcPts val="0"/>
              </a:spcAft>
              <a:buSzPts val="1800"/>
              <a:buChar char="●"/>
            </a:pPr>
            <a:r>
              <a:rPr lang="en-GB"/>
              <a:t>It is portable</a:t>
            </a:r>
            <a:endParaRPr/>
          </a:p>
        </p:txBody>
      </p:sp>
      <p:sp>
        <p:nvSpPr>
          <p:cNvPr id="109" name="Google Shape;109;p15"/>
          <p:cNvSpPr txBox="1">
            <a:spLocks noGrp="1"/>
          </p:cNvSpPr>
          <p:nvPr>
            <p:ph type="title"/>
          </p:nvPr>
        </p:nvSpPr>
        <p:spPr>
          <a:xfrm>
            <a:off x="310900" y="319600"/>
            <a:ext cx="8521200" cy="698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GB"/>
              <a:t>Memory won’t do</a:t>
            </a:r>
            <a:endParaRPr/>
          </a:p>
        </p:txBody>
      </p:sp>
      <p:sp>
        <p:nvSpPr>
          <p:cNvPr id="110" name="Google Shape;110;p15"/>
          <p:cNvSpPr txBox="1">
            <a:spLocks noGrp="1"/>
          </p:cNvSpPr>
          <p:nvPr>
            <p:ph type="sldNum" idx="12"/>
          </p:nvPr>
        </p:nvSpPr>
        <p:spPr>
          <a:xfrm>
            <a:off x="8832200" y="4829300"/>
            <a:ext cx="311700" cy="314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GB"/>
              <a:t>7</a:t>
            </a:fld>
            <a:endParaRPr/>
          </a:p>
        </p:txBody>
      </p:sp>
      <p:sp>
        <p:nvSpPr>
          <p:cNvPr id="111" name="Google Shape;111;p15"/>
          <p:cNvSpPr txBox="1">
            <a:spLocks noGrp="1"/>
          </p:cNvSpPr>
          <p:nvPr>
            <p:ph type="subTitle" idx="3"/>
          </p:nvPr>
        </p:nvSpPr>
        <p:spPr>
          <a:xfrm>
            <a:off x="5257800" y="0"/>
            <a:ext cx="3564900" cy="314100"/>
          </a:xfrm>
          <a:prstGeom prst="rect">
            <a:avLst/>
          </a:prstGeom>
        </p:spPr>
        <p:txBody>
          <a:bodyPr spcFirstLastPara="1" wrap="square" lIns="91425" tIns="91425" rIns="0" bIns="91425" anchor="ctr" anchorCtr="0">
            <a:noAutofit/>
          </a:bodyPr>
          <a:lstStyle/>
          <a:p>
            <a:pPr marL="0" lvl="0" indent="0" algn="r" rtl="0">
              <a:spcBef>
                <a:spcPts val="0"/>
              </a:spcBef>
              <a:spcAft>
                <a:spcPts val="0"/>
              </a:spcAft>
              <a:buNone/>
            </a:pPr>
            <a:r>
              <a:rPr lang="en-GB"/>
              <a:t>Activity 1</a:t>
            </a:r>
            <a:endParaRPr/>
          </a:p>
        </p:txBody>
      </p:sp>
      <p:pic>
        <p:nvPicPr>
          <p:cNvPr id="112" name="Google Shape;112;p15"/>
          <p:cNvPicPr preferRelativeResize="0"/>
          <p:nvPr/>
        </p:nvPicPr>
        <p:blipFill>
          <a:blip r:embed="rId3">
            <a:alphaModFix/>
          </a:blip>
          <a:stretch>
            <a:fillRect/>
          </a:stretch>
        </p:blipFill>
        <p:spPr>
          <a:xfrm>
            <a:off x="4736600" y="1654663"/>
            <a:ext cx="4096501" cy="269003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116"/>
        <p:cNvGrpSpPr/>
        <p:nvPr/>
      </p:nvGrpSpPr>
      <p:grpSpPr>
        <a:xfrm>
          <a:off x="0" y="0"/>
          <a:ext cx="0" cy="0"/>
          <a:chOff x="0" y="0"/>
          <a:chExt cx="0" cy="0"/>
        </a:xfrm>
      </p:grpSpPr>
      <p:sp>
        <p:nvSpPr>
          <p:cNvPr id="117" name="Google Shape;117;p16"/>
          <p:cNvSpPr txBox="1">
            <a:spLocks noGrp="1"/>
          </p:cNvSpPr>
          <p:nvPr>
            <p:ph type="sldNum" idx="12"/>
          </p:nvPr>
        </p:nvSpPr>
        <p:spPr>
          <a:xfrm>
            <a:off x="8832200" y="4829300"/>
            <a:ext cx="311700" cy="314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GB"/>
              <a:t>8</a:t>
            </a:fld>
            <a:endParaRPr/>
          </a:p>
        </p:txBody>
      </p:sp>
      <p:sp>
        <p:nvSpPr>
          <p:cNvPr id="118" name="Google Shape;118;p16"/>
          <p:cNvSpPr txBox="1">
            <a:spLocks noGrp="1"/>
          </p:cNvSpPr>
          <p:nvPr>
            <p:ph type="subTitle" idx="3"/>
          </p:nvPr>
        </p:nvSpPr>
        <p:spPr>
          <a:xfrm>
            <a:off x="5257800" y="0"/>
            <a:ext cx="3564900" cy="314100"/>
          </a:xfrm>
          <a:prstGeom prst="rect">
            <a:avLst/>
          </a:prstGeom>
          <a:noFill/>
          <a:ln>
            <a:noFill/>
          </a:ln>
        </p:spPr>
        <p:txBody>
          <a:bodyPr spcFirstLastPara="1" wrap="square" lIns="91425" tIns="91425" rIns="0" bIns="91425" anchor="ctr" anchorCtr="0">
            <a:noAutofit/>
          </a:bodyPr>
          <a:lstStyle/>
          <a:p>
            <a:pPr marL="0" lvl="0" indent="0" algn="r" rtl="0">
              <a:lnSpc>
                <a:spcPct val="100000"/>
              </a:lnSpc>
              <a:spcBef>
                <a:spcPts val="0"/>
              </a:spcBef>
              <a:spcAft>
                <a:spcPts val="0"/>
              </a:spcAft>
              <a:buSzPts val="1800"/>
              <a:buNone/>
            </a:pPr>
            <a:r>
              <a:rPr lang="en-GB"/>
              <a:t>Activity 2 </a:t>
            </a:r>
            <a:endParaRPr/>
          </a:p>
        </p:txBody>
      </p:sp>
      <p:sp>
        <p:nvSpPr>
          <p:cNvPr id="119" name="Google Shape;119;p16"/>
          <p:cNvSpPr txBox="1">
            <a:spLocks noGrp="1"/>
          </p:cNvSpPr>
          <p:nvPr>
            <p:ph type="title"/>
          </p:nvPr>
        </p:nvSpPr>
        <p:spPr>
          <a:xfrm>
            <a:off x="310900" y="319600"/>
            <a:ext cx="8521200" cy="6981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2800"/>
              <a:buNone/>
            </a:pPr>
            <a:r>
              <a:rPr lang="en-GB"/>
              <a:t>Secondary storage</a:t>
            </a:r>
            <a:endParaRPr/>
          </a:p>
        </p:txBody>
      </p:sp>
      <p:graphicFrame>
        <p:nvGraphicFramePr>
          <p:cNvPr id="120" name="Google Shape;120;p16"/>
          <p:cNvGraphicFramePr/>
          <p:nvPr/>
        </p:nvGraphicFramePr>
        <p:xfrm>
          <a:off x="4737100" y="1170135"/>
          <a:ext cx="4085600" cy="3672420"/>
        </p:xfrm>
        <a:graphic>
          <a:graphicData uri="http://schemas.openxmlformats.org/drawingml/2006/table">
            <a:tbl>
              <a:tblPr>
                <a:noFill/>
                <a:tableStyleId>{EF190EFA-11CB-468C-BCF4-A56CD2582A8D}</a:tableStyleId>
              </a:tblPr>
              <a:tblGrid>
                <a:gridCol w="4085600">
                  <a:extLst>
                    <a:ext uri="{9D8B030D-6E8A-4147-A177-3AD203B41FA5}">
                      <a16:colId xmlns:a16="http://schemas.microsoft.com/office/drawing/2014/main" val="20000"/>
                    </a:ext>
                  </a:extLst>
                </a:gridCol>
              </a:tblGrid>
              <a:tr h="443875">
                <a:tc>
                  <a:txBody>
                    <a:bodyPr/>
                    <a:lstStyle/>
                    <a:p>
                      <a:pPr marL="0" lvl="0" indent="0" algn="ctr" rtl="0">
                        <a:spcBef>
                          <a:spcPts val="0"/>
                        </a:spcBef>
                        <a:spcAft>
                          <a:spcPts val="0"/>
                        </a:spcAft>
                        <a:buNone/>
                      </a:pPr>
                      <a:r>
                        <a:rPr lang="en-GB" sz="1800" b="1">
                          <a:latin typeface="Quicksand"/>
                          <a:ea typeface="Quicksand"/>
                          <a:cs typeface="Quicksand"/>
                          <a:sym typeface="Quicksand"/>
                        </a:rPr>
                        <a:t>Secondary storage</a:t>
                      </a:r>
                      <a:endParaRPr sz="1800" b="1">
                        <a:latin typeface="Quicksand"/>
                        <a:ea typeface="Quicksand"/>
                        <a:cs typeface="Quicksand"/>
                        <a:sym typeface="Quicksand"/>
                      </a:endParaRPr>
                    </a:p>
                  </a:txBody>
                  <a:tcPr marL="91425" marR="91425" marT="91425" marB="91425">
                    <a:solidFill>
                      <a:srgbClr val="EFEFEF"/>
                    </a:solidFill>
                  </a:tcPr>
                </a:tc>
                <a:extLst>
                  <a:ext uri="{0D108BD9-81ED-4DB2-BD59-A6C34878D82A}">
                    <a16:rowId xmlns:a16="http://schemas.microsoft.com/office/drawing/2014/main" val="10000"/>
                  </a:ext>
                </a:extLst>
              </a:tr>
              <a:tr h="1071750">
                <a:tc>
                  <a:txBody>
                    <a:bodyPr/>
                    <a:lstStyle/>
                    <a:p>
                      <a:pPr marL="0" lvl="0" indent="0" algn="ctr" rtl="0">
                        <a:spcBef>
                          <a:spcPts val="0"/>
                        </a:spcBef>
                        <a:spcAft>
                          <a:spcPts val="0"/>
                        </a:spcAft>
                        <a:buNone/>
                      </a:pPr>
                      <a:endParaRPr sz="1800" b="1">
                        <a:latin typeface="Quicksand"/>
                        <a:ea typeface="Quicksand"/>
                        <a:cs typeface="Quicksand"/>
                        <a:sym typeface="Quicksand"/>
                      </a:endParaRPr>
                    </a:p>
                    <a:p>
                      <a:pPr marL="0" lvl="0" indent="0" algn="ctr" rtl="0">
                        <a:spcBef>
                          <a:spcPts val="0"/>
                        </a:spcBef>
                        <a:spcAft>
                          <a:spcPts val="0"/>
                        </a:spcAft>
                        <a:buNone/>
                      </a:pPr>
                      <a:r>
                        <a:rPr lang="en-GB" sz="1800" b="1">
                          <a:latin typeface="Quicksand"/>
                          <a:ea typeface="Quicksand"/>
                          <a:cs typeface="Quicksand"/>
                          <a:sym typeface="Quicksand"/>
                        </a:rPr>
                        <a:t>Solid state</a:t>
                      </a:r>
                      <a:endParaRPr sz="1800" b="1">
                        <a:latin typeface="Quicksand"/>
                        <a:ea typeface="Quicksand"/>
                        <a:cs typeface="Quicksand"/>
                        <a:sym typeface="Quicksand"/>
                      </a:endParaRPr>
                    </a:p>
                  </a:txBody>
                  <a:tcPr marL="91425" marR="91425" marT="91425" marB="91425">
                    <a:solidFill>
                      <a:srgbClr val="D9EAD3"/>
                    </a:solidFill>
                  </a:tcPr>
                </a:tc>
                <a:extLst>
                  <a:ext uri="{0D108BD9-81ED-4DB2-BD59-A6C34878D82A}">
                    <a16:rowId xmlns:a16="http://schemas.microsoft.com/office/drawing/2014/main" val="10001"/>
                  </a:ext>
                </a:extLst>
              </a:tr>
              <a:tr h="1071750">
                <a:tc>
                  <a:txBody>
                    <a:bodyPr/>
                    <a:lstStyle/>
                    <a:p>
                      <a:pPr marL="0" lvl="0" indent="0" algn="ctr" rtl="0">
                        <a:spcBef>
                          <a:spcPts val="0"/>
                        </a:spcBef>
                        <a:spcAft>
                          <a:spcPts val="0"/>
                        </a:spcAft>
                        <a:buNone/>
                      </a:pPr>
                      <a:endParaRPr sz="1800" b="1">
                        <a:latin typeface="Quicksand"/>
                        <a:ea typeface="Quicksand"/>
                        <a:cs typeface="Quicksand"/>
                        <a:sym typeface="Quicksand"/>
                      </a:endParaRPr>
                    </a:p>
                    <a:p>
                      <a:pPr marL="0" lvl="0" indent="0" algn="ctr" rtl="0">
                        <a:spcBef>
                          <a:spcPts val="0"/>
                        </a:spcBef>
                        <a:spcAft>
                          <a:spcPts val="0"/>
                        </a:spcAft>
                        <a:buNone/>
                      </a:pPr>
                      <a:r>
                        <a:rPr lang="en-GB" sz="1800" b="1">
                          <a:latin typeface="Quicksand"/>
                          <a:ea typeface="Quicksand"/>
                          <a:cs typeface="Quicksand"/>
                          <a:sym typeface="Quicksand"/>
                        </a:rPr>
                        <a:t>Optical</a:t>
                      </a:r>
                      <a:endParaRPr sz="1800" b="1">
                        <a:latin typeface="Quicksand"/>
                        <a:ea typeface="Quicksand"/>
                        <a:cs typeface="Quicksand"/>
                        <a:sym typeface="Quicksand"/>
                      </a:endParaRPr>
                    </a:p>
                  </a:txBody>
                  <a:tcPr marL="91425" marR="91425" marT="91425" marB="91425">
                    <a:solidFill>
                      <a:srgbClr val="F4CCCC"/>
                    </a:solidFill>
                  </a:tcPr>
                </a:tc>
                <a:extLst>
                  <a:ext uri="{0D108BD9-81ED-4DB2-BD59-A6C34878D82A}">
                    <a16:rowId xmlns:a16="http://schemas.microsoft.com/office/drawing/2014/main" val="10002"/>
                  </a:ext>
                </a:extLst>
              </a:tr>
              <a:tr h="1071750">
                <a:tc>
                  <a:txBody>
                    <a:bodyPr/>
                    <a:lstStyle/>
                    <a:p>
                      <a:pPr marL="0" lvl="0" indent="0" algn="ctr" rtl="0">
                        <a:spcBef>
                          <a:spcPts val="0"/>
                        </a:spcBef>
                        <a:spcAft>
                          <a:spcPts val="0"/>
                        </a:spcAft>
                        <a:buNone/>
                      </a:pPr>
                      <a:endParaRPr sz="1800" b="1">
                        <a:latin typeface="Quicksand"/>
                        <a:ea typeface="Quicksand"/>
                        <a:cs typeface="Quicksand"/>
                        <a:sym typeface="Quicksand"/>
                      </a:endParaRPr>
                    </a:p>
                    <a:p>
                      <a:pPr marL="0" lvl="0" indent="0" algn="ctr" rtl="0">
                        <a:spcBef>
                          <a:spcPts val="0"/>
                        </a:spcBef>
                        <a:spcAft>
                          <a:spcPts val="0"/>
                        </a:spcAft>
                        <a:buNone/>
                      </a:pPr>
                      <a:r>
                        <a:rPr lang="en-GB" sz="1800" b="1">
                          <a:latin typeface="Quicksand"/>
                          <a:ea typeface="Quicksand"/>
                          <a:cs typeface="Quicksand"/>
                          <a:sym typeface="Quicksand"/>
                        </a:rPr>
                        <a:t>Magnetic</a:t>
                      </a:r>
                      <a:endParaRPr sz="1800" b="1">
                        <a:latin typeface="Quicksand"/>
                        <a:ea typeface="Quicksand"/>
                        <a:cs typeface="Quicksand"/>
                        <a:sym typeface="Quicksand"/>
                      </a:endParaRPr>
                    </a:p>
                  </a:txBody>
                  <a:tcPr marL="91425" marR="91425" marT="91425" marB="91425">
                    <a:solidFill>
                      <a:srgbClr val="C9DAF8"/>
                    </a:solidFill>
                  </a:tcPr>
                </a:tc>
                <a:extLst>
                  <a:ext uri="{0D108BD9-81ED-4DB2-BD59-A6C34878D82A}">
                    <a16:rowId xmlns:a16="http://schemas.microsoft.com/office/drawing/2014/main" val="10003"/>
                  </a:ext>
                </a:extLst>
              </a:tr>
            </a:tbl>
          </a:graphicData>
        </a:graphic>
      </p:graphicFrame>
      <p:sp>
        <p:nvSpPr>
          <p:cNvPr id="121" name="Google Shape;121;p16"/>
          <p:cNvSpPr txBox="1">
            <a:spLocks noGrp="1"/>
          </p:cNvSpPr>
          <p:nvPr>
            <p:ph type="body" idx="1"/>
          </p:nvPr>
        </p:nvSpPr>
        <p:spPr>
          <a:xfrm>
            <a:off x="310900" y="1170124"/>
            <a:ext cx="4096500" cy="36591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GB" b="1"/>
              <a:t>Secondary storage devices can be put into these three categories. </a:t>
            </a:r>
            <a:endParaRPr b="1"/>
          </a:p>
          <a:p>
            <a:pPr marL="0" lvl="0" indent="0" algn="l" rtl="0">
              <a:lnSpc>
                <a:spcPct val="100000"/>
              </a:lnSpc>
              <a:spcBef>
                <a:spcPts val="1600"/>
              </a:spcBef>
              <a:spcAft>
                <a:spcPts val="0"/>
              </a:spcAft>
              <a:buNone/>
            </a:pPr>
            <a:endParaRPr/>
          </a:p>
          <a:p>
            <a:pPr marL="0" lvl="0" indent="0" algn="l" rtl="0">
              <a:lnSpc>
                <a:spcPct val="100000"/>
              </a:lnSpc>
              <a:spcBef>
                <a:spcPts val="0"/>
              </a:spcBef>
              <a:spcAft>
                <a:spcPts val="0"/>
              </a:spcAft>
              <a:buNone/>
            </a:pPr>
            <a:r>
              <a:rPr lang="en-GB"/>
              <a:t>By the end of the next couple lessons, you will be able to:</a:t>
            </a:r>
            <a:endParaRPr/>
          </a:p>
          <a:p>
            <a:pPr marL="0" lvl="0" indent="0" algn="l" rtl="0">
              <a:lnSpc>
                <a:spcPct val="100000"/>
              </a:lnSpc>
              <a:spcBef>
                <a:spcPts val="0"/>
              </a:spcBef>
              <a:spcAft>
                <a:spcPts val="0"/>
              </a:spcAft>
              <a:buNone/>
            </a:pPr>
            <a:r>
              <a:rPr lang="en-GB"/>
              <a:t> </a:t>
            </a:r>
            <a:endParaRPr/>
          </a:p>
          <a:p>
            <a:pPr marL="457200" lvl="0" indent="-342900" algn="l" rtl="0">
              <a:lnSpc>
                <a:spcPct val="100000"/>
              </a:lnSpc>
              <a:spcBef>
                <a:spcPts val="0"/>
              </a:spcBef>
              <a:spcAft>
                <a:spcPts val="0"/>
              </a:spcAft>
              <a:buSzPts val="1800"/>
              <a:buChar char="●"/>
            </a:pPr>
            <a:r>
              <a:rPr lang="en-GB"/>
              <a:t>Give examples of each</a:t>
            </a:r>
            <a:endParaRPr/>
          </a:p>
          <a:p>
            <a:pPr marL="457200" lvl="0" indent="-342900" algn="l" rtl="0">
              <a:lnSpc>
                <a:spcPct val="100000"/>
              </a:lnSpc>
              <a:spcBef>
                <a:spcPts val="0"/>
              </a:spcBef>
              <a:spcAft>
                <a:spcPts val="0"/>
              </a:spcAft>
              <a:buSzPts val="1800"/>
              <a:buChar char="●"/>
            </a:pPr>
            <a:r>
              <a:rPr lang="en-GB"/>
              <a:t>State their characteristics</a:t>
            </a:r>
            <a:endParaRPr/>
          </a:p>
          <a:p>
            <a:pPr marL="457200" lvl="0" indent="-342900" algn="l" rtl="0">
              <a:lnSpc>
                <a:spcPct val="100000"/>
              </a:lnSpc>
              <a:spcBef>
                <a:spcPts val="0"/>
              </a:spcBef>
              <a:spcAft>
                <a:spcPts val="0"/>
              </a:spcAft>
              <a:buSzPts val="1800"/>
              <a:buChar char="●"/>
            </a:pPr>
            <a:r>
              <a:rPr lang="en-GB"/>
              <a:t>Explain how they work</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16"/>
          <p:cNvSpPr txBox="1">
            <a:spLocks noGrp="1"/>
          </p:cNvSpPr>
          <p:nvPr>
            <p:ph type="title"/>
          </p:nvPr>
        </p:nvSpPr>
        <p:spPr>
          <a:xfrm>
            <a:off x="84669" y="46067"/>
            <a:ext cx="4737555" cy="629645"/>
          </a:xfrm>
          <a:prstGeom prst="rect">
            <a:avLst/>
          </a:prstGeom>
          <a:noFill/>
          <a:ln>
            <a:noFill/>
          </a:ln>
        </p:spPr>
        <p:txBody>
          <a:bodyPr spcFirstLastPara="1" wrap="square" lIns="68569" tIns="34275" rIns="68569" bIns="34275" anchor="ctr" anchorCtr="0">
            <a:noAutofit/>
          </a:bodyPr>
          <a:lstStyle/>
          <a:p>
            <a:pPr>
              <a:buSzPts val="3959"/>
            </a:pPr>
            <a:r>
              <a:rPr lang="en-GB" sz="2969"/>
              <a:t>Computer Components</a:t>
            </a:r>
            <a:endParaRPr/>
          </a:p>
        </p:txBody>
      </p:sp>
      <p:sp>
        <p:nvSpPr>
          <p:cNvPr id="103" name="Google Shape;103;p16"/>
          <p:cNvSpPr/>
          <p:nvPr/>
        </p:nvSpPr>
        <p:spPr>
          <a:xfrm>
            <a:off x="2565571" y="920033"/>
            <a:ext cx="3744098" cy="3967066"/>
          </a:xfrm>
          <a:prstGeom prst="rect">
            <a:avLst/>
          </a:prstGeom>
          <a:solidFill>
            <a:srgbClr val="7F7F7F"/>
          </a:solidFill>
          <a:ln w="12700" cap="flat" cmpd="sng">
            <a:solidFill>
              <a:schemeClr val="dk1"/>
            </a:solidFill>
            <a:prstDash val="solid"/>
            <a:miter lim="800000"/>
            <a:headEnd type="none" w="sm" len="sm"/>
            <a:tailEnd type="none" w="sm" len="sm"/>
          </a:ln>
        </p:spPr>
        <p:txBody>
          <a:bodyPr spcFirstLastPara="1" wrap="square" lIns="68569" tIns="34275" rIns="68569" bIns="34275" anchor="t" anchorCtr="0">
            <a:noAutofit/>
          </a:bodyPr>
          <a:lstStyle/>
          <a:p>
            <a:pPr algn="ctr"/>
            <a:r>
              <a:rPr lang="en-GB" sz="1350">
                <a:solidFill>
                  <a:schemeClr val="lt1"/>
                </a:solidFill>
                <a:latin typeface="Calibri"/>
                <a:ea typeface="Calibri"/>
                <a:cs typeface="Calibri"/>
                <a:sym typeface="Calibri"/>
              </a:rPr>
              <a:t>The Computer</a:t>
            </a:r>
            <a:endParaRPr sz="1050"/>
          </a:p>
        </p:txBody>
      </p:sp>
      <p:sp>
        <p:nvSpPr>
          <p:cNvPr id="104" name="Google Shape;104;p16"/>
          <p:cNvSpPr/>
          <p:nvPr/>
        </p:nvSpPr>
        <p:spPr>
          <a:xfrm>
            <a:off x="2743201" y="1266568"/>
            <a:ext cx="3379572" cy="2082113"/>
          </a:xfrm>
          <a:prstGeom prst="rect">
            <a:avLst/>
          </a:prstGeom>
          <a:solidFill>
            <a:srgbClr val="548135"/>
          </a:solidFill>
          <a:ln w="12700" cap="flat" cmpd="sng">
            <a:solidFill>
              <a:schemeClr val="dk1"/>
            </a:solidFill>
            <a:prstDash val="solid"/>
            <a:miter lim="800000"/>
            <a:headEnd type="none" w="sm" len="sm"/>
            <a:tailEnd type="none" w="sm" len="sm"/>
          </a:ln>
        </p:spPr>
        <p:txBody>
          <a:bodyPr spcFirstLastPara="1" wrap="square" lIns="68569" tIns="34275" rIns="68569" bIns="34275" anchor="t" anchorCtr="0">
            <a:noAutofit/>
          </a:bodyPr>
          <a:lstStyle/>
          <a:p>
            <a:pPr algn="ctr"/>
            <a:r>
              <a:rPr lang="en-GB" sz="1350">
                <a:solidFill>
                  <a:schemeClr val="lt1"/>
                </a:solidFill>
                <a:latin typeface="Calibri"/>
                <a:ea typeface="Calibri"/>
                <a:cs typeface="Calibri"/>
                <a:sym typeface="Calibri"/>
              </a:rPr>
              <a:t>Motherboard</a:t>
            </a:r>
            <a:endParaRPr sz="1050"/>
          </a:p>
        </p:txBody>
      </p:sp>
      <p:sp>
        <p:nvSpPr>
          <p:cNvPr id="105" name="Google Shape;105;p16"/>
          <p:cNvSpPr/>
          <p:nvPr/>
        </p:nvSpPr>
        <p:spPr>
          <a:xfrm>
            <a:off x="2928551" y="1636724"/>
            <a:ext cx="1297460" cy="1235676"/>
          </a:xfrm>
          <a:prstGeom prst="rect">
            <a:avLst/>
          </a:prstGeom>
          <a:solidFill>
            <a:srgbClr val="A8D08C"/>
          </a:solidFill>
          <a:ln w="12700" cap="flat" cmpd="sng">
            <a:solidFill>
              <a:schemeClr val="dk1"/>
            </a:solidFill>
            <a:prstDash val="solid"/>
            <a:miter lim="800000"/>
            <a:headEnd type="none" w="sm" len="sm"/>
            <a:tailEnd type="none" w="sm" len="sm"/>
          </a:ln>
        </p:spPr>
        <p:txBody>
          <a:bodyPr spcFirstLastPara="1" wrap="square" lIns="68569" tIns="34275" rIns="68569" bIns="34275" anchor="ctr" anchorCtr="0">
            <a:noAutofit/>
          </a:bodyPr>
          <a:lstStyle/>
          <a:p>
            <a:pPr algn="ctr"/>
            <a:r>
              <a:rPr lang="en-GB" sz="1350">
                <a:solidFill>
                  <a:schemeClr val="dk1"/>
                </a:solidFill>
                <a:latin typeface="Calibri"/>
                <a:ea typeface="Calibri"/>
                <a:cs typeface="Calibri"/>
                <a:sym typeface="Calibri"/>
              </a:rPr>
              <a:t>CPU</a:t>
            </a:r>
            <a:endParaRPr sz="1050"/>
          </a:p>
          <a:p>
            <a:pPr algn="ctr"/>
            <a:r>
              <a:rPr lang="en-GB" sz="1050">
                <a:solidFill>
                  <a:schemeClr val="dk1"/>
                </a:solidFill>
                <a:latin typeface="Calibri"/>
                <a:ea typeface="Calibri"/>
                <a:cs typeface="Calibri"/>
                <a:sym typeface="Calibri"/>
              </a:rPr>
              <a:t>(Central Processing Unit)</a:t>
            </a:r>
            <a:endParaRPr sz="1050"/>
          </a:p>
        </p:txBody>
      </p:sp>
      <p:sp>
        <p:nvSpPr>
          <p:cNvPr id="106" name="Google Shape;106;p16"/>
          <p:cNvSpPr/>
          <p:nvPr/>
        </p:nvSpPr>
        <p:spPr>
          <a:xfrm>
            <a:off x="4789788" y="1932289"/>
            <a:ext cx="769208" cy="630195"/>
          </a:xfrm>
          <a:prstGeom prst="rect">
            <a:avLst/>
          </a:prstGeom>
          <a:solidFill>
            <a:srgbClr val="A8D08C"/>
          </a:solidFill>
          <a:ln w="12700" cap="flat" cmpd="sng">
            <a:solidFill>
              <a:schemeClr val="dk1"/>
            </a:solidFill>
            <a:prstDash val="solid"/>
            <a:miter lim="800000"/>
            <a:headEnd type="none" w="sm" len="sm"/>
            <a:tailEnd type="none" w="sm" len="sm"/>
          </a:ln>
        </p:spPr>
        <p:txBody>
          <a:bodyPr spcFirstLastPara="1" wrap="square" lIns="68569" tIns="34275" rIns="68569" bIns="34275" anchor="ctr" anchorCtr="0">
            <a:noAutofit/>
          </a:bodyPr>
          <a:lstStyle/>
          <a:p>
            <a:pPr algn="ctr"/>
            <a:r>
              <a:rPr lang="en-GB" sz="1350">
                <a:solidFill>
                  <a:schemeClr val="dk1"/>
                </a:solidFill>
                <a:latin typeface="Calibri"/>
                <a:ea typeface="Calibri"/>
                <a:cs typeface="Calibri"/>
                <a:sym typeface="Calibri"/>
              </a:rPr>
              <a:t>ROM</a:t>
            </a:r>
            <a:endParaRPr sz="1050"/>
          </a:p>
          <a:p>
            <a:pPr algn="ctr"/>
            <a:r>
              <a:rPr lang="en-GB" sz="1050">
                <a:solidFill>
                  <a:schemeClr val="dk1"/>
                </a:solidFill>
                <a:latin typeface="Calibri"/>
                <a:ea typeface="Calibri"/>
                <a:cs typeface="Calibri"/>
                <a:sym typeface="Calibri"/>
              </a:rPr>
              <a:t>(Read-Only Memory)</a:t>
            </a:r>
            <a:endParaRPr sz="1050"/>
          </a:p>
        </p:txBody>
      </p:sp>
      <p:sp>
        <p:nvSpPr>
          <p:cNvPr id="107" name="Google Shape;107;p16"/>
          <p:cNvSpPr/>
          <p:nvPr/>
        </p:nvSpPr>
        <p:spPr>
          <a:xfrm>
            <a:off x="2928551" y="2943999"/>
            <a:ext cx="3039762" cy="278027"/>
          </a:xfrm>
          <a:prstGeom prst="rect">
            <a:avLst/>
          </a:prstGeom>
          <a:solidFill>
            <a:srgbClr val="A8D08C"/>
          </a:solidFill>
          <a:ln w="12700" cap="flat" cmpd="sng">
            <a:solidFill>
              <a:schemeClr val="dk1"/>
            </a:solidFill>
            <a:prstDash val="solid"/>
            <a:miter lim="800000"/>
            <a:headEnd type="none" w="sm" len="sm"/>
            <a:tailEnd type="none" w="sm" len="sm"/>
          </a:ln>
        </p:spPr>
        <p:txBody>
          <a:bodyPr spcFirstLastPara="1" wrap="square" lIns="68569" tIns="34275" rIns="68569" bIns="34275" anchor="ctr" anchorCtr="0">
            <a:noAutofit/>
          </a:bodyPr>
          <a:lstStyle/>
          <a:p>
            <a:pPr algn="ctr"/>
            <a:r>
              <a:rPr lang="en-GB" sz="1350">
                <a:solidFill>
                  <a:schemeClr val="dk1"/>
                </a:solidFill>
                <a:latin typeface="Calibri"/>
                <a:ea typeface="Calibri"/>
                <a:cs typeface="Calibri"/>
                <a:sym typeface="Calibri"/>
              </a:rPr>
              <a:t>RAM </a:t>
            </a:r>
            <a:r>
              <a:rPr lang="en-GB" sz="1050">
                <a:solidFill>
                  <a:schemeClr val="dk1"/>
                </a:solidFill>
                <a:latin typeface="Calibri"/>
                <a:ea typeface="Calibri"/>
                <a:cs typeface="Calibri"/>
                <a:sym typeface="Calibri"/>
              </a:rPr>
              <a:t>(Random Access Memory)</a:t>
            </a:r>
            <a:endParaRPr sz="1050"/>
          </a:p>
        </p:txBody>
      </p:sp>
      <p:sp>
        <p:nvSpPr>
          <p:cNvPr id="108" name="Google Shape;108;p16"/>
          <p:cNvSpPr/>
          <p:nvPr/>
        </p:nvSpPr>
        <p:spPr>
          <a:xfrm>
            <a:off x="5060093" y="3447536"/>
            <a:ext cx="1062681" cy="1439563"/>
          </a:xfrm>
          <a:prstGeom prst="rect">
            <a:avLst/>
          </a:prstGeom>
          <a:solidFill>
            <a:srgbClr val="C9C9C9"/>
          </a:solidFill>
          <a:ln w="12700" cap="flat" cmpd="sng">
            <a:solidFill>
              <a:schemeClr val="dk1"/>
            </a:solidFill>
            <a:prstDash val="solid"/>
            <a:miter lim="800000"/>
            <a:headEnd type="none" w="sm" len="sm"/>
            <a:tailEnd type="none" w="sm" len="sm"/>
          </a:ln>
        </p:spPr>
        <p:txBody>
          <a:bodyPr spcFirstLastPara="1" wrap="square" lIns="68569" tIns="34275" rIns="68569" bIns="34275" anchor="ctr" anchorCtr="0">
            <a:noAutofit/>
          </a:bodyPr>
          <a:lstStyle/>
          <a:p>
            <a:pPr algn="ctr"/>
            <a:r>
              <a:rPr lang="en-GB" sz="1350">
                <a:solidFill>
                  <a:schemeClr val="dk1"/>
                </a:solidFill>
                <a:latin typeface="Calibri"/>
                <a:ea typeface="Calibri"/>
                <a:cs typeface="Calibri"/>
                <a:sym typeface="Calibri"/>
              </a:rPr>
              <a:t>CD/DVD-RW drive</a:t>
            </a:r>
            <a:endParaRPr sz="1050"/>
          </a:p>
        </p:txBody>
      </p:sp>
      <p:sp>
        <p:nvSpPr>
          <p:cNvPr id="109" name="Google Shape;109;p16"/>
          <p:cNvSpPr/>
          <p:nvPr/>
        </p:nvSpPr>
        <p:spPr>
          <a:xfrm>
            <a:off x="2743201" y="3447536"/>
            <a:ext cx="2193323" cy="1291280"/>
          </a:xfrm>
          <a:prstGeom prst="rect">
            <a:avLst/>
          </a:prstGeom>
          <a:solidFill>
            <a:srgbClr val="BF9000"/>
          </a:solidFill>
          <a:ln w="12700" cap="flat" cmpd="sng">
            <a:solidFill>
              <a:schemeClr val="dk1"/>
            </a:solidFill>
            <a:prstDash val="solid"/>
            <a:miter lim="800000"/>
            <a:headEnd type="none" w="sm" len="sm"/>
            <a:tailEnd type="none" w="sm" len="sm"/>
          </a:ln>
        </p:spPr>
        <p:txBody>
          <a:bodyPr spcFirstLastPara="1" wrap="square" lIns="68569" tIns="34275" rIns="68569" bIns="34275" anchor="t" anchorCtr="0">
            <a:noAutofit/>
          </a:bodyPr>
          <a:lstStyle/>
          <a:p>
            <a:pPr algn="ctr"/>
            <a:r>
              <a:rPr lang="en-GB" sz="1350">
                <a:solidFill>
                  <a:schemeClr val="lt1"/>
                </a:solidFill>
                <a:latin typeface="Calibri"/>
                <a:ea typeface="Calibri"/>
                <a:cs typeface="Calibri"/>
                <a:sym typeface="Calibri"/>
              </a:rPr>
              <a:t>Hard drive</a:t>
            </a:r>
            <a:endParaRPr sz="1050"/>
          </a:p>
        </p:txBody>
      </p:sp>
      <p:sp>
        <p:nvSpPr>
          <p:cNvPr id="110" name="Google Shape;110;p16"/>
          <p:cNvSpPr/>
          <p:nvPr/>
        </p:nvSpPr>
        <p:spPr>
          <a:xfrm>
            <a:off x="2857500" y="3719384"/>
            <a:ext cx="936025" cy="908221"/>
          </a:xfrm>
          <a:prstGeom prst="rect">
            <a:avLst/>
          </a:prstGeom>
          <a:solidFill>
            <a:srgbClr val="FFD966"/>
          </a:solidFill>
          <a:ln w="12700" cap="flat" cmpd="sng">
            <a:solidFill>
              <a:schemeClr val="dk1"/>
            </a:solidFill>
            <a:prstDash val="solid"/>
            <a:miter lim="800000"/>
            <a:headEnd type="none" w="sm" len="sm"/>
            <a:tailEnd type="none" w="sm" len="sm"/>
          </a:ln>
        </p:spPr>
        <p:txBody>
          <a:bodyPr spcFirstLastPara="1" wrap="square" lIns="68569" tIns="34275" rIns="68569" bIns="34275" anchor="ctr" anchorCtr="0">
            <a:noAutofit/>
          </a:bodyPr>
          <a:lstStyle/>
          <a:p>
            <a:pPr algn="ctr"/>
            <a:r>
              <a:rPr lang="en-GB" sz="1200">
                <a:solidFill>
                  <a:schemeClr val="dk1"/>
                </a:solidFill>
                <a:latin typeface="Calibri"/>
                <a:ea typeface="Calibri"/>
                <a:cs typeface="Calibri"/>
                <a:sym typeface="Calibri"/>
              </a:rPr>
              <a:t>Software</a:t>
            </a:r>
            <a:endParaRPr sz="1050"/>
          </a:p>
        </p:txBody>
      </p:sp>
      <p:sp>
        <p:nvSpPr>
          <p:cNvPr id="111" name="Google Shape;111;p16"/>
          <p:cNvSpPr/>
          <p:nvPr/>
        </p:nvSpPr>
        <p:spPr>
          <a:xfrm>
            <a:off x="333633" y="920033"/>
            <a:ext cx="1581665" cy="3967066"/>
          </a:xfrm>
          <a:prstGeom prst="rect">
            <a:avLst/>
          </a:prstGeom>
          <a:solidFill>
            <a:srgbClr val="1F3864"/>
          </a:solidFill>
          <a:ln w="12700" cap="flat" cmpd="sng">
            <a:solidFill>
              <a:schemeClr val="dk1"/>
            </a:solidFill>
            <a:prstDash val="solid"/>
            <a:miter lim="800000"/>
            <a:headEnd type="none" w="sm" len="sm"/>
            <a:tailEnd type="none" w="sm" len="sm"/>
          </a:ln>
        </p:spPr>
        <p:txBody>
          <a:bodyPr spcFirstLastPara="1" wrap="square" lIns="68569" tIns="34275" rIns="68569" bIns="34275" anchor="t" anchorCtr="0">
            <a:noAutofit/>
          </a:bodyPr>
          <a:lstStyle/>
          <a:p>
            <a:pPr algn="ctr"/>
            <a:r>
              <a:rPr lang="en-GB" sz="1350">
                <a:solidFill>
                  <a:schemeClr val="lt1"/>
                </a:solidFill>
                <a:latin typeface="Calibri"/>
                <a:ea typeface="Calibri"/>
                <a:cs typeface="Calibri"/>
                <a:sym typeface="Calibri"/>
              </a:rPr>
              <a:t>Peripheral Devices</a:t>
            </a:r>
            <a:endParaRPr sz="1050"/>
          </a:p>
        </p:txBody>
      </p:sp>
      <p:sp>
        <p:nvSpPr>
          <p:cNvPr id="112" name="Google Shape;112;p16"/>
          <p:cNvSpPr/>
          <p:nvPr/>
        </p:nvSpPr>
        <p:spPr>
          <a:xfrm>
            <a:off x="457199" y="1260389"/>
            <a:ext cx="1315994" cy="512805"/>
          </a:xfrm>
          <a:prstGeom prst="rect">
            <a:avLst/>
          </a:prstGeom>
          <a:solidFill>
            <a:srgbClr val="2E75B5"/>
          </a:solidFill>
          <a:ln w="12700" cap="flat" cmpd="sng">
            <a:solidFill>
              <a:schemeClr val="dk1"/>
            </a:solidFill>
            <a:prstDash val="solid"/>
            <a:miter lim="800000"/>
            <a:headEnd type="none" w="sm" len="sm"/>
            <a:tailEnd type="none" w="sm" len="sm"/>
          </a:ln>
        </p:spPr>
        <p:txBody>
          <a:bodyPr spcFirstLastPara="1" wrap="square" lIns="68569" tIns="34275" rIns="68569" bIns="34275" anchor="ctr" anchorCtr="0">
            <a:noAutofit/>
          </a:bodyPr>
          <a:lstStyle/>
          <a:p>
            <a:pPr algn="ctr"/>
            <a:r>
              <a:rPr lang="en-GB" sz="1350">
                <a:solidFill>
                  <a:schemeClr val="lt1"/>
                </a:solidFill>
                <a:latin typeface="Calibri"/>
                <a:ea typeface="Calibri"/>
                <a:cs typeface="Calibri"/>
                <a:sym typeface="Calibri"/>
              </a:rPr>
              <a:t>Input devices</a:t>
            </a:r>
            <a:endParaRPr sz="1050"/>
          </a:p>
        </p:txBody>
      </p:sp>
      <p:sp>
        <p:nvSpPr>
          <p:cNvPr id="113" name="Google Shape;113;p16"/>
          <p:cNvSpPr/>
          <p:nvPr/>
        </p:nvSpPr>
        <p:spPr>
          <a:xfrm>
            <a:off x="457200" y="1834979"/>
            <a:ext cx="1315994" cy="512805"/>
          </a:xfrm>
          <a:prstGeom prst="rect">
            <a:avLst/>
          </a:prstGeom>
          <a:solidFill>
            <a:srgbClr val="2E75B5"/>
          </a:solidFill>
          <a:ln w="12700" cap="flat" cmpd="sng">
            <a:solidFill>
              <a:schemeClr val="dk1"/>
            </a:solidFill>
            <a:prstDash val="solid"/>
            <a:miter lim="800000"/>
            <a:headEnd type="none" w="sm" len="sm"/>
            <a:tailEnd type="none" w="sm" len="sm"/>
          </a:ln>
        </p:spPr>
        <p:txBody>
          <a:bodyPr spcFirstLastPara="1" wrap="square" lIns="68569" tIns="34275" rIns="68569" bIns="34275" anchor="ctr" anchorCtr="0">
            <a:noAutofit/>
          </a:bodyPr>
          <a:lstStyle/>
          <a:p>
            <a:pPr algn="ctr"/>
            <a:r>
              <a:rPr lang="en-GB" sz="1350">
                <a:solidFill>
                  <a:schemeClr val="lt1"/>
                </a:solidFill>
                <a:latin typeface="Calibri"/>
                <a:ea typeface="Calibri"/>
                <a:cs typeface="Calibri"/>
                <a:sym typeface="Calibri"/>
              </a:rPr>
              <a:t>Output devices</a:t>
            </a:r>
            <a:endParaRPr sz="1050"/>
          </a:p>
        </p:txBody>
      </p:sp>
      <p:sp>
        <p:nvSpPr>
          <p:cNvPr id="114" name="Google Shape;114;p16"/>
          <p:cNvSpPr/>
          <p:nvPr/>
        </p:nvSpPr>
        <p:spPr>
          <a:xfrm>
            <a:off x="457200" y="2446638"/>
            <a:ext cx="1315994" cy="2224216"/>
          </a:xfrm>
          <a:prstGeom prst="rect">
            <a:avLst/>
          </a:prstGeom>
          <a:solidFill>
            <a:srgbClr val="2E75B5"/>
          </a:solidFill>
          <a:ln w="12700" cap="flat" cmpd="sng">
            <a:solidFill>
              <a:schemeClr val="dk1"/>
            </a:solidFill>
            <a:prstDash val="solid"/>
            <a:miter lim="800000"/>
            <a:headEnd type="none" w="sm" len="sm"/>
            <a:tailEnd type="none" w="sm" len="sm"/>
          </a:ln>
        </p:spPr>
        <p:txBody>
          <a:bodyPr spcFirstLastPara="1" wrap="square" lIns="68569" tIns="34275" rIns="68569" bIns="34275" anchor="t" anchorCtr="0">
            <a:noAutofit/>
          </a:bodyPr>
          <a:lstStyle/>
          <a:p>
            <a:pPr algn="ctr"/>
            <a:r>
              <a:rPr lang="en-GB" sz="1350">
                <a:solidFill>
                  <a:schemeClr val="lt1"/>
                </a:solidFill>
                <a:latin typeface="Calibri"/>
                <a:ea typeface="Calibri"/>
                <a:cs typeface="Calibri"/>
                <a:sym typeface="Calibri"/>
              </a:rPr>
              <a:t>Secondary storage devices</a:t>
            </a:r>
            <a:endParaRPr sz="1050"/>
          </a:p>
        </p:txBody>
      </p:sp>
      <p:sp>
        <p:nvSpPr>
          <p:cNvPr id="115" name="Google Shape;115;p16"/>
          <p:cNvSpPr/>
          <p:nvPr/>
        </p:nvSpPr>
        <p:spPr>
          <a:xfrm>
            <a:off x="568411" y="3015051"/>
            <a:ext cx="1067315" cy="494270"/>
          </a:xfrm>
          <a:prstGeom prst="rect">
            <a:avLst/>
          </a:prstGeom>
          <a:solidFill>
            <a:schemeClr val="accent1"/>
          </a:solidFill>
          <a:ln w="12700" cap="flat" cmpd="sng">
            <a:solidFill>
              <a:schemeClr val="dk1"/>
            </a:solidFill>
            <a:prstDash val="solid"/>
            <a:miter lim="800000"/>
            <a:headEnd type="none" w="sm" len="sm"/>
            <a:tailEnd type="none" w="sm" len="sm"/>
          </a:ln>
        </p:spPr>
        <p:txBody>
          <a:bodyPr spcFirstLastPara="1" wrap="square" lIns="68569" tIns="34275" rIns="68569" bIns="34275" anchor="ctr" anchorCtr="0">
            <a:noAutofit/>
          </a:bodyPr>
          <a:lstStyle/>
          <a:p>
            <a:pPr algn="ctr"/>
            <a:r>
              <a:rPr lang="en-GB" sz="1350" dirty="0">
                <a:solidFill>
                  <a:srgbClr val="FF0000"/>
                </a:solidFill>
                <a:latin typeface="Calibri"/>
                <a:ea typeface="Calibri"/>
                <a:cs typeface="Calibri"/>
                <a:sym typeface="Calibri"/>
              </a:rPr>
              <a:t>Magnetic storage</a:t>
            </a:r>
            <a:endParaRPr sz="1050" dirty="0">
              <a:solidFill>
                <a:srgbClr val="FF0000"/>
              </a:solidFill>
            </a:endParaRPr>
          </a:p>
        </p:txBody>
      </p:sp>
      <p:sp>
        <p:nvSpPr>
          <p:cNvPr id="116" name="Google Shape;116;p16"/>
          <p:cNvSpPr/>
          <p:nvPr/>
        </p:nvSpPr>
        <p:spPr>
          <a:xfrm>
            <a:off x="568411" y="3561836"/>
            <a:ext cx="1067315" cy="454112"/>
          </a:xfrm>
          <a:prstGeom prst="rect">
            <a:avLst/>
          </a:prstGeom>
          <a:solidFill>
            <a:schemeClr val="accent1"/>
          </a:solidFill>
          <a:ln w="12700" cap="flat" cmpd="sng">
            <a:solidFill>
              <a:schemeClr val="dk1"/>
            </a:solidFill>
            <a:prstDash val="solid"/>
            <a:miter lim="800000"/>
            <a:headEnd type="none" w="sm" len="sm"/>
            <a:tailEnd type="none" w="sm" len="sm"/>
          </a:ln>
        </p:spPr>
        <p:txBody>
          <a:bodyPr spcFirstLastPara="1" wrap="square" lIns="68569" tIns="34275" rIns="68569" bIns="34275" anchor="ctr" anchorCtr="0">
            <a:noAutofit/>
          </a:bodyPr>
          <a:lstStyle/>
          <a:p>
            <a:pPr algn="ctr"/>
            <a:r>
              <a:rPr lang="en-GB" sz="1350" dirty="0">
                <a:solidFill>
                  <a:srgbClr val="FF0000"/>
                </a:solidFill>
                <a:latin typeface="Calibri"/>
                <a:ea typeface="Calibri"/>
                <a:cs typeface="Calibri"/>
                <a:sym typeface="Calibri"/>
              </a:rPr>
              <a:t>Optical storage</a:t>
            </a:r>
            <a:endParaRPr sz="1050" dirty="0">
              <a:solidFill>
                <a:srgbClr val="FF0000"/>
              </a:solidFill>
            </a:endParaRPr>
          </a:p>
        </p:txBody>
      </p:sp>
      <p:sp>
        <p:nvSpPr>
          <p:cNvPr id="117" name="Google Shape;117;p16"/>
          <p:cNvSpPr/>
          <p:nvPr/>
        </p:nvSpPr>
        <p:spPr>
          <a:xfrm>
            <a:off x="568411" y="4068464"/>
            <a:ext cx="1067315" cy="494270"/>
          </a:xfrm>
          <a:prstGeom prst="rect">
            <a:avLst/>
          </a:prstGeom>
          <a:solidFill>
            <a:schemeClr val="accent1"/>
          </a:solidFill>
          <a:ln w="12700" cap="flat" cmpd="sng">
            <a:solidFill>
              <a:schemeClr val="dk1"/>
            </a:solidFill>
            <a:prstDash val="solid"/>
            <a:miter lim="800000"/>
            <a:headEnd type="none" w="sm" len="sm"/>
            <a:tailEnd type="none" w="sm" len="sm"/>
          </a:ln>
        </p:spPr>
        <p:txBody>
          <a:bodyPr spcFirstLastPara="1" wrap="square" lIns="68569" tIns="34275" rIns="68569" bIns="34275" anchor="ctr" anchorCtr="0">
            <a:noAutofit/>
          </a:bodyPr>
          <a:lstStyle/>
          <a:p>
            <a:pPr algn="ctr"/>
            <a:r>
              <a:rPr lang="en-GB" sz="1350" dirty="0">
                <a:solidFill>
                  <a:srgbClr val="FF0000"/>
                </a:solidFill>
                <a:latin typeface="Calibri"/>
                <a:ea typeface="Calibri"/>
                <a:cs typeface="Calibri"/>
                <a:sym typeface="Calibri"/>
              </a:rPr>
              <a:t>Solid state storage</a:t>
            </a:r>
            <a:endParaRPr sz="1050" dirty="0">
              <a:solidFill>
                <a:srgbClr val="FF0000"/>
              </a:solidFill>
            </a:endParaRPr>
          </a:p>
        </p:txBody>
      </p:sp>
      <p:cxnSp>
        <p:nvCxnSpPr>
          <p:cNvPr id="118" name="Google Shape;118;p16"/>
          <p:cNvCxnSpPr>
            <a:stCxn id="104" idx="1"/>
            <a:endCxn id="111" idx="0"/>
          </p:cNvCxnSpPr>
          <p:nvPr/>
        </p:nvCxnSpPr>
        <p:spPr>
          <a:xfrm rot="10800000">
            <a:off x="1124551" y="920050"/>
            <a:ext cx="1618650" cy="1387575"/>
          </a:xfrm>
          <a:prstGeom prst="bentConnector4">
            <a:avLst>
              <a:gd name="adj1" fmla="val 25574"/>
              <a:gd name="adj2" fmla="val 112357"/>
            </a:avLst>
          </a:prstGeom>
          <a:noFill/>
          <a:ln w="57150" cap="flat" cmpd="sng">
            <a:solidFill>
              <a:schemeClr val="dk1"/>
            </a:solidFill>
            <a:prstDash val="solid"/>
            <a:miter lim="800000"/>
            <a:headEnd type="none" w="sm" len="sm"/>
            <a:tailEnd type="none" w="sm" len="sm"/>
          </a:ln>
        </p:spPr>
      </p:cxnSp>
      <p:sp>
        <p:nvSpPr>
          <p:cNvPr id="119" name="Google Shape;119;p16"/>
          <p:cNvSpPr/>
          <p:nvPr/>
        </p:nvSpPr>
        <p:spPr>
          <a:xfrm>
            <a:off x="6949132" y="920033"/>
            <a:ext cx="1822622" cy="3577281"/>
          </a:xfrm>
          <a:prstGeom prst="rect">
            <a:avLst/>
          </a:prstGeom>
          <a:solidFill>
            <a:srgbClr val="C55A11"/>
          </a:solidFill>
          <a:ln w="12700" cap="flat" cmpd="sng">
            <a:solidFill>
              <a:schemeClr val="dk1"/>
            </a:solidFill>
            <a:prstDash val="solid"/>
            <a:miter lim="800000"/>
            <a:headEnd type="none" w="sm" len="sm"/>
            <a:tailEnd type="none" w="sm" len="sm"/>
          </a:ln>
        </p:spPr>
        <p:txBody>
          <a:bodyPr spcFirstLastPara="1" wrap="square" lIns="68569" tIns="34275" rIns="68569" bIns="34275" anchor="t" anchorCtr="0">
            <a:noAutofit/>
          </a:bodyPr>
          <a:lstStyle/>
          <a:p>
            <a:pPr algn="ctr"/>
            <a:r>
              <a:rPr lang="en-GB" sz="1350">
                <a:solidFill>
                  <a:schemeClr val="lt1"/>
                </a:solidFill>
                <a:latin typeface="Calibri"/>
                <a:ea typeface="Calibri"/>
                <a:cs typeface="Calibri"/>
                <a:sym typeface="Calibri"/>
              </a:rPr>
              <a:t>Computer types</a:t>
            </a:r>
            <a:endParaRPr sz="1050"/>
          </a:p>
        </p:txBody>
      </p:sp>
      <p:sp>
        <p:nvSpPr>
          <p:cNvPr id="120" name="Google Shape;120;p16"/>
          <p:cNvSpPr/>
          <p:nvPr/>
        </p:nvSpPr>
        <p:spPr>
          <a:xfrm>
            <a:off x="7060343" y="1235130"/>
            <a:ext cx="1606378" cy="1538417"/>
          </a:xfrm>
          <a:prstGeom prst="rect">
            <a:avLst/>
          </a:prstGeom>
          <a:solidFill>
            <a:srgbClr val="F4B081"/>
          </a:solidFill>
          <a:ln w="12700" cap="flat" cmpd="sng">
            <a:solidFill>
              <a:schemeClr val="dk1"/>
            </a:solidFill>
            <a:prstDash val="solid"/>
            <a:miter lim="800000"/>
            <a:headEnd type="none" w="sm" len="sm"/>
            <a:tailEnd type="none" w="sm" len="sm"/>
          </a:ln>
        </p:spPr>
        <p:txBody>
          <a:bodyPr spcFirstLastPara="1" wrap="square" lIns="68569" tIns="34275" rIns="68569" bIns="34275" anchor="t" anchorCtr="0">
            <a:noAutofit/>
          </a:bodyPr>
          <a:lstStyle/>
          <a:p>
            <a:pPr algn="ctr"/>
            <a:r>
              <a:rPr lang="en-GB" sz="1350">
                <a:solidFill>
                  <a:schemeClr val="dk1"/>
                </a:solidFill>
                <a:latin typeface="Calibri"/>
                <a:ea typeface="Calibri"/>
                <a:cs typeface="Calibri"/>
                <a:sym typeface="Calibri"/>
              </a:rPr>
              <a:t>Microprocessors</a:t>
            </a:r>
            <a:endParaRPr sz="1050"/>
          </a:p>
          <a:p>
            <a:pPr algn="ctr"/>
            <a:r>
              <a:rPr lang="en-GB" sz="1350">
                <a:solidFill>
                  <a:schemeClr val="dk1"/>
                </a:solidFill>
                <a:latin typeface="Calibri"/>
                <a:ea typeface="Calibri"/>
                <a:cs typeface="Calibri"/>
                <a:sym typeface="Calibri"/>
              </a:rPr>
              <a:t>e.g. </a:t>
            </a:r>
            <a:endParaRPr sz="1050"/>
          </a:p>
          <a:p>
            <a:pPr marL="214313" indent="-214313">
              <a:buClr>
                <a:schemeClr val="dk1"/>
              </a:buClr>
              <a:buSzPts val="1800"/>
              <a:buFont typeface="Arial"/>
              <a:buChar char="•"/>
            </a:pPr>
            <a:r>
              <a:rPr lang="en-GB" sz="1350">
                <a:solidFill>
                  <a:schemeClr val="dk1"/>
                </a:solidFill>
                <a:latin typeface="Calibri"/>
                <a:ea typeface="Calibri"/>
                <a:cs typeface="Calibri"/>
                <a:sym typeface="Calibri"/>
              </a:rPr>
              <a:t>Desktop computer</a:t>
            </a:r>
            <a:endParaRPr sz="1050"/>
          </a:p>
          <a:p>
            <a:pPr marL="214313" indent="-214313">
              <a:buClr>
                <a:schemeClr val="dk1"/>
              </a:buClr>
              <a:buSzPts val="1800"/>
              <a:buFont typeface="Arial"/>
              <a:buChar char="•"/>
            </a:pPr>
            <a:r>
              <a:rPr lang="en-GB" sz="1350">
                <a:solidFill>
                  <a:schemeClr val="dk1"/>
                </a:solidFill>
                <a:latin typeface="Calibri"/>
                <a:ea typeface="Calibri"/>
                <a:cs typeface="Calibri"/>
                <a:sym typeface="Calibri"/>
              </a:rPr>
              <a:t>Laptop</a:t>
            </a:r>
            <a:endParaRPr sz="1050"/>
          </a:p>
          <a:p>
            <a:pPr marL="214313" indent="-214313">
              <a:buClr>
                <a:schemeClr val="dk1"/>
              </a:buClr>
              <a:buSzPts val="1800"/>
              <a:buFont typeface="Arial"/>
              <a:buChar char="•"/>
            </a:pPr>
            <a:r>
              <a:rPr lang="en-GB" sz="1350">
                <a:solidFill>
                  <a:schemeClr val="dk1"/>
                </a:solidFill>
                <a:latin typeface="Calibri"/>
                <a:ea typeface="Calibri"/>
                <a:cs typeface="Calibri"/>
                <a:sym typeface="Calibri"/>
              </a:rPr>
              <a:t>Tablet</a:t>
            </a:r>
            <a:endParaRPr sz="1050"/>
          </a:p>
          <a:p>
            <a:pPr marL="214313" indent="-214313">
              <a:buClr>
                <a:schemeClr val="dk1"/>
              </a:buClr>
              <a:buSzPts val="1800"/>
              <a:buFont typeface="Arial"/>
              <a:buChar char="•"/>
            </a:pPr>
            <a:r>
              <a:rPr lang="en-GB" sz="1350">
                <a:solidFill>
                  <a:schemeClr val="dk1"/>
                </a:solidFill>
                <a:latin typeface="Calibri"/>
                <a:ea typeface="Calibri"/>
                <a:cs typeface="Calibri"/>
                <a:sym typeface="Calibri"/>
              </a:rPr>
              <a:t>Mobile phone</a:t>
            </a:r>
            <a:endParaRPr sz="1050"/>
          </a:p>
        </p:txBody>
      </p:sp>
      <p:sp>
        <p:nvSpPr>
          <p:cNvPr id="121" name="Google Shape;121;p16"/>
          <p:cNvSpPr/>
          <p:nvPr/>
        </p:nvSpPr>
        <p:spPr>
          <a:xfrm>
            <a:off x="7060343" y="2872400"/>
            <a:ext cx="1606378" cy="1538417"/>
          </a:xfrm>
          <a:prstGeom prst="rect">
            <a:avLst/>
          </a:prstGeom>
          <a:solidFill>
            <a:srgbClr val="F4B081"/>
          </a:solidFill>
          <a:ln w="12700" cap="flat" cmpd="sng">
            <a:solidFill>
              <a:schemeClr val="dk1"/>
            </a:solidFill>
            <a:prstDash val="solid"/>
            <a:miter lim="800000"/>
            <a:headEnd type="none" w="sm" len="sm"/>
            <a:tailEnd type="none" w="sm" len="sm"/>
          </a:ln>
        </p:spPr>
        <p:txBody>
          <a:bodyPr spcFirstLastPara="1" wrap="square" lIns="68569" tIns="34275" rIns="68569" bIns="34275" anchor="t" anchorCtr="0">
            <a:noAutofit/>
          </a:bodyPr>
          <a:lstStyle/>
          <a:p>
            <a:pPr algn="ctr"/>
            <a:r>
              <a:rPr lang="en-GB" sz="1350">
                <a:solidFill>
                  <a:schemeClr val="dk1"/>
                </a:solidFill>
                <a:latin typeface="Calibri"/>
                <a:ea typeface="Calibri"/>
                <a:cs typeface="Calibri"/>
                <a:sym typeface="Calibri"/>
              </a:rPr>
              <a:t>Embedded systems</a:t>
            </a:r>
            <a:endParaRPr sz="1050"/>
          </a:p>
          <a:p>
            <a:pPr algn="ctr"/>
            <a:r>
              <a:rPr lang="en-GB" sz="1350">
                <a:solidFill>
                  <a:schemeClr val="dk1"/>
                </a:solidFill>
                <a:latin typeface="Calibri"/>
                <a:ea typeface="Calibri"/>
                <a:cs typeface="Calibri"/>
                <a:sym typeface="Calibri"/>
              </a:rPr>
              <a:t>e.g. </a:t>
            </a:r>
            <a:endParaRPr sz="1050"/>
          </a:p>
          <a:p>
            <a:pPr marL="214313" indent="-214313">
              <a:buClr>
                <a:schemeClr val="dk1"/>
              </a:buClr>
              <a:buSzPts val="1800"/>
              <a:buFont typeface="Arial"/>
              <a:buChar char="•"/>
            </a:pPr>
            <a:r>
              <a:rPr lang="en-GB" sz="1350">
                <a:solidFill>
                  <a:schemeClr val="dk1"/>
                </a:solidFill>
                <a:latin typeface="Calibri"/>
                <a:ea typeface="Calibri"/>
                <a:cs typeface="Calibri"/>
                <a:sym typeface="Calibri"/>
              </a:rPr>
              <a:t>Washing machine</a:t>
            </a:r>
            <a:endParaRPr sz="1050"/>
          </a:p>
          <a:p>
            <a:pPr marL="214313" indent="-214313">
              <a:buClr>
                <a:schemeClr val="dk1"/>
              </a:buClr>
              <a:buSzPts val="1800"/>
              <a:buFont typeface="Arial"/>
              <a:buChar char="•"/>
            </a:pPr>
            <a:r>
              <a:rPr lang="en-GB" sz="1350">
                <a:solidFill>
                  <a:schemeClr val="dk1"/>
                </a:solidFill>
                <a:latin typeface="Calibri"/>
                <a:ea typeface="Calibri"/>
                <a:cs typeface="Calibri"/>
                <a:sym typeface="Calibri"/>
              </a:rPr>
              <a:t>Television</a:t>
            </a:r>
            <a:endParaRPr sz="1050"/>
          </a:p>
          <a:p>
            <a:pPr marL="214313" indent="-214313">
              <a:buClr>
                <a:schemeClr val="dk1"/>
              </a:buClr>
              <a:buSzPts val="1800"/>
              <a:buFont typeface="Arial"/>
              <a:buChar char="•"/>
            </a:pPr>
            <a:r>
              <a:rPr lang="en-GB" sz="1350">
                <a:solidFill>
                  <a:schemeClr val="dk1"/>
                </a:solidFill>
                <a:latin typeface="Calibri"/>
                <a:ea typeface="Calibri"/>
                <a:cs typeface="Calibri"/>
                <a:sym typeface="Calibri"/>
              </a:rPr>
              <a:t>Dishwasher</a:t>
            </a:r>
            <a:endParaRPr sz="1050"/>
          </a:p>
          <a:p>
            <a:pPr marL="214313" indent="-214313">
              <a:buClr>
                <a:schemeClr val="dk1"/>
              </a:buClr>
              <a:buSzPts val="1800"/>
              <a:buFont typeface="Arial"/>
              <a:buChar char="•"/>
            </a:pPr>
            <a:r>
              <a:rPr lang="en-GB" sz="1350">
                <a:solidFill>
                  <a:schemeClr val="dk1"/>
                </a:solidFill>
                <a:latin typeface="Calibri"/>
                <a:ea typeface="Calibri"/>
                <a:cs typeface="Calibri"/>
                <a:sym typeface="Calibri"/>
              </a:rPr>
              <a:t>Vacuum cleaner</a:t>
            </a:r>
            <a:endParaRPr sz="1050"/>
          </a:p>
          <a:p>
            <a:pPr marL="214313" indent="-214313">
              <a:buClr>
                <a:schemeClr val="dk1"/>
              </a:buClr>
              <a:buSzPts val="1800"/>
              <a:buFont typeface="Arial"/>
              <a:buChar char="•"/>
            </a:pPr>
            <a:r>
              <a:rPr lang="en-GB" sz="1350">
                <a:solidFill>
                  <a:schemeClr val="dk1"/>
                </a:solidFill>
                <a:latin typeface="Calibri"/>
                <a:ea typeface="Calibri"/>
                <a:cs typeface="Calibri"/>
                <a:sym typeface="Calibri"/>
              </a:rPr>
              <a:t>Alarm clock</a:t>
            </a:r>
            <a:endParaRPr sz="1050"/>
          </a:p>
          <a:p>
            <a:pPr algn="ctr"/>
            <a:endParaRPr sz="1350">
              <a:solidFill>
                <a:schemeClr val="dk1"/>
              </a:solidFill>
              <a:latin typeface="Calibri"/>
              <a:ea typeface="Calibri"/>
              <a:cs typeface="Calibri"/>
              <a:sym typeface="Calibri"/>
            </a:endParaRPr>
          </a:p>
        </p:txBody>
      </p:sp>
      <p:sp>
        <p:nvSpPr>
          <p:cNvPr id="123" name="Google Shape;123;p16"/>
          <p:cNvSpPr/>
          <p:nvPr/>
        </p:nvSpPr>
        <p:spPr>
          <a:xfrm>
            <a:off x="3917093" y="3718838"/>
            <a:ext cx="918260" cy="908766"/>
          </a:xfrm>
          <a:prstGeom prst="rect">
            <a:avLst/>
          </a:prstGeom>
          <a:solidFill>
            <a:srgbClr val="FFD966"/>
          </a:solidFill>
          <a:ln w="12700" cap="flat" cmpd="sng">
            <a:solidFill>
              <a:schemeClr val="dk1"/>
            </a:solidFill>
            <a:prstDash val="solid"/>
            <a:miter lim="800000"/>
            <a:headEnd type="none" w="sm" len="sm"/>
            <a:tailEnd type="none" w="sm" len="sm"/>
          </a:ln>
        </p:spPr>
        <p:txBody>
          <a:bodyPr spcFirstLastPara="1" wrap="square" lIns="68569" tIns="34275" rIns="68569" bIns="34275" anchor="ctr" anchorCtr="0">
            <a:noAutofit/>
          </a:bodyPr>
          <a:lstStyle/>
          <a:p>
            <a:pPr algn="ctr"/>
            <a:r>
              <a:rPr lang="en-GB" sz="1200">
                <a:solidFill>
                  <a:schemeClr val="dk1"/>
                </a:solidFill>
                <a:latin typeface="Calibri"/>
                <a:ea typeface="Calibri"/>
                <a:cs typeface="Calibri"/>
                <a:sym typeface="Calibri"/>
              </a:rPr>
              <a:t>Data &amp; Information </a:t>
            </a:r>
            <a:endParaRPr sz="1050"/>
          </a:p>
        </p:txBody>
      </p:sp>
    </p:spTree>
  </p:cSld>
  <p:clrMapOvr>
    <a:masterClrMapping/>
  </p:clrMapOvr>
</p:sld>
</file>

<file path=ppt/theme/theme1.xml><?xml version="1.0" encoding="utf-8"?>
<a:theme xmlns:a="http://schemas.openxmlformats.org/drawingml/2006/main" name="NCCE Slides">
  <a:themeElements>
    <a:clrScheme name="Simple Light">
      <a:dk1>
        <a:srgbClr val="5B5BA5"/>
      </a:dk1>
      <a:lt1>
        <a:srgbClr val="FFFFFF"/>
      </a:lt1>
      <a:dk2>
        <a:srgbClr val="E9E9F3"/>
      </a:dk2>
      <a:lt2>
        <a:srgbClr val="F2F6FC"/>
      </a:lt2>
      <a:accent1>
        <a:srgbClr val="E9F7FC"/>
      </a:accent1>
      <a:accent2>
        <a:srgbClr val="FFEFDA"/>
      </a:accent2>
      <a:accent3>
        <a:srgbClr val="ECF8F5"/>
      </a:accent3>
      <a:accent4>
        <a:srgbClr val="FEF2F6"/>
      </a:accent4>
      <a:accent5>
        <a:srgbClr val="E6E6EA"/>
      </a:accent5>
      <a:accent6>
        <a:srgbClr val="F0F6ED"/>
      </a:accent6>
      <a:hlink>
        <a:srgbClr val="3197A8"/>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TotalTime>
  <Words>1841</Words>
  <Application>Microsoft Office PowerPoint</Application>
  <PresentationFormat>On-screen Show (16:9)</PresentationFormat>
  <Paragraphs>305</Paragraphs>
  <Slides>25</Slides>
  <Notes>24</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25</vt:i4>
      </vt:variant>
    </vt:vector>
  </HeadingPairs>
  <TitlesOfParts>
    <vt:vector size="31" baseType="lpstr">
      <vt:lpstr>Quicksand</vt:lpstr>
      <vt:lpstr>Calibri</vt:lpstr>
      <vt:lpstr>Arial</vt:lpstr>
      <vt:lpstr>Quicksand Light</vt:lpstr>
      <vt:lpstr>NCCE Slides</vt:lpstr>
      <vt:lpstr>Office Theme</vt:lpstr>
      <vt:lpstr>Lesson 5: Secondary storage</vt:lpstr>
      <vt:lpstr>Encoding and decoding</vt:lpstr>
      <vt:lpstr>Lesson 5: Secondary storage</vt:lpstr>
      <vt:lpstr>Memory won’t do</vt:lpstr>
      <vt:lpstr>Memory won’t do</vt:lpstr>
      <vt:lpstr>Memory won’t do</vt:lpstr>
      <vt:lpstr>Memory won’t do</vt:lpstr>
      <vt:lpstr>Secondary storage</vt:lpstr>
      <vt:lpstr>Computer Components</vt:lpstr>
      <vt:lpstr>Secondary storage</vt:lpstr>
      <vt:lpstr>The characteristics of solid-state storage </vt:lpstr>
      <vt:lpstr>The characteristics of solid-state storage </vt:lpstr>
      <vt:lpstr>Solid state: Advantages and disadvantages </vt:lpstr>
      <vt:lpstr>Secondary storage</vt:lpstr>
      <vt:lpstr>Secondary storage</vt:lpstr>
      <vt:lpstr>Secondary Storage Devices</vt:lpstr>
      <vt:lpstr>Secondary storage: Categorise the devices</vt:lpstr>
      <vt:lpstr>Secondary storage: Categorise the devices</vt:lpstr>
      <vt:lpstr>The characteristics of solid-state storage </vt:lpstr>
      <vt:lpstr>The characteristics of solid-state storage </vt:lpstr>
      <vt:lpstr>The characteristics of solid-state storage </vt:lpstr>
      <vt:lpstr>The characteristics of solid-state storage </vt:lpstr>
      <vt:lpstr>Activity</vt:lpstr>
      <vt:lpstr> Computer Systems</vt:lpstr>
      <vt:lpstr>Solid state: Revision question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 5: Secondary storage</dc:title>
  <cp:lastModifiedBy>Keith McPherson</cp:lastModifiedBy>
  <cp:revision>8</cp:revision>
  <cp:lastPrinted>2024-05-07T13:56:44Z</cp:lastPrinted>
  <dcterms:modified xsi:type="dcterms:W3CDTF">2024-05-08T10:42:11Z</dcterms:modified>
</cp:coreProperties>
</file>