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5" r:id="rId4"/>
  </p:sldMasterIdLst>
  <p:notesMasterIdLst>
    <p:notesMasterId r:id="rId22"/>
  </p:notesMasterIdLst>
  <p:sldIdLst>
    <p:sldId id="256" r:id="rId5"/>
    <p:sldId id="273" r:id="rId6"/>
    <p:sldId id="270" r:id="rId7"/>
    <p:sldId id="259" r:id="rId8"/>
    <p:sldId id="260" r:id="rId9"/>
    <p:sldId id="258" r:id="rId10"/>
    <p:sldId id="261" r:id="rId11"/>
    <p:sldId id="272" r:id="rId12"/>
    <p:sldId id="27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92812AC-DCA9-2D61-3159-11AACD4168EF}" v="8" dt="2020-09-28T08:32:35.350"/>
    <p1510:client id="{9496F83C-EB8E-EA83-24EF-481E398D4501}" v="27" dt="2020-09-27T21:01:14.34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eter Fletcher" userId="S::peterfletcher@desborough-college.net::845ec5ce-320a-46ea-9703-83837d78e255" providerId="AD" clId="Web-{9496F83C-EB8E-EA83-24EF-481E398D4501}"/>
    <pc:docChg chg="modSld">
      <pc:chgData name="Peter Fletcher" userId="S::peterfletcher@desborough-college.net::845ec5ce-320a-46ea-9703-83837d78e255" providerId="AD" clId="Web-{9496F83C-EB8E-EA83-24EF-481E398D4501}" dt="2020-09-27T21:01:14.341" v="21" actId="1076"/>
      <pc:docMkLst>
        <pc:docMk/>
      </pc:docMkLst>
      <pc:sldChg chg="modSp">
        <pc:chgData name="Peter Fletcher" userId="S::peterfletcher@desborough-college.net::845ec5ce-320a-46ea-9703-83837d78e255" providerId="AD" clId="Web-{9496F83C-EB8E-EA83-24EF-481E398D4501}" dt="2020-09-27T20:58:51.369" v="11" actId="20577"/>
        <pc:sldMkLst>
          <pc:docMk/>
          <pc:sldMk cId="0" sldId="256"/>
        </pc:sldMkLst>
        <pc:spChg chg="mod">
          <ac:chgData name="Peter Fletcher" userId="S::peterfletcher@desborough-college.net::845ec5ce-320a-46ea-9703-83837d78e255" providerId="AD" clId="Web-{9496F83C-EB8E-EA83-24EF-481E398D4501}" dt="2020-09-27T20:58:51.369" v="11" actId="20577"/>
          <ac:spMkLst>
            <pc:docMk/>
            <pc:sldMk cId="0" sldId="256"/>
            <ac:spMk id="251" creationId="{00000000-0000-0000-0000-000000000000}"/>
          </ac:spMkLst>
        </pc:spChg>
      </pc:sldChg>
      <pc:sldChg chg="modSp">
        <pc:chgData name="Peter Fletcher" userId="S::peterfletcher@desborough-college.net::845ec5ce-320a-46ea-9703-83837d78e255" providerId="AD" clId="Web-{9496F83C-EB8E-EA83-24EF-481E398D4501}" dt="2020-09-27T20:59:07.995" v="12" actId="1076"/>
        <pc:sldMkLst>
          <pc:docMk/>
          <pc:sldMk cId="0" sldId="258"/>
        </pc:sldMkLst>
        <pc:picChg chg="mod">
          <ac:chgData name="Peter Fletcher" userId="S::peterfletcher@desborough-college.net::845ec5ce-320a-46ea-9703-83837d78e255" providerId="AD" clId="Web-{9496F83C-EB8E-EA83-24EF-481E398D4501}" dt="2020-09-27T20:59:07.995" v="12" actId="1076"/>
          <ac:picMkLst>
            <pc:docMk/>
            <pc:sldMk cId="0" sldId="258"/>
            <ac:picMk id="271" creationId="{00000000-0000-0000-0000-000000000000}"/>
          </ac:picMkLst>
        </pc:picChg>
      </pc:sldChg>
      <pc:sldChg chg="addSp modSp">
        <pc:chgData name="Peter Fletcher" userId="S::peterfletcher@desborough-college.net::845ec5ce-320a-46ea-9703-83837d78e255" providerId="AD" clId="Web-{9496F83C-EB8E-EA83-24EF-481E398D4501}" dt="2020-09-27T21:00:37.356" v="15" actId="1076"/>
        <pc:sldMkLst>
          <pc:docMk/>
          <pc:sldMk cId="0" sldId="259"/>
        </pc:sldMkLst>
        <pc:picChg chg="add mod">
          <ac:chgData name="Peter Fletcher" userId="S::peterfletcher@desborough-college.net::845ec5ce-320a-46ea-9703-83837d78e255" providerId="AD" clId="Web-{9496F83C-EB8E-EA83-24EF-481E398D4501}" dt="2020-09-27T21:00:37.356" v="15" actId="1076"/>
          <ac:picMkLst>
            <pc:docMk/>
            <pc:sldMk cId="0" sldId="259"/>
            <ac:picMk id="2" creationId="{0A462929-7326-463B-8572-C223B9492C41}"/>
          </ac:picMkLst>
        </pc:picChg>
      </pc:sldChg>
      <pc:sldChg chg="addSp modSp">
        <pc:chgData name="Peter Fletcher" userId="S::peterfletcher@desborough-college.net::845ec5ce-320a-46ea-9703-83837d78e255" providerId="AD" clId="Web-{9496F83C-EB8E-EA83-24EF-481E398D4501}" dt="2020-09-27T21:01:00.778" v="17" actId="1076"/>
        <pc:sldMkLst>
          <pc:docMk/>
          <pc:sldMk cId="0" sldId="263"/>
        </pc:sldMkLst>
        <pc:picChg chg="add mod">
          <ac:chgData name="Peter Fletcher" userId="S::peterfletcher@desborough-college.net::845ec5ce-320a-46ea-9703-83837d78e255" providerId="AD" clId="Web-{9496F83C-EB8E-EA83-24EF-481E398D4501}" dt="2020-09-27T21:01:00.778" v="17" actId="1076"/>
          <ac:picMkLst>
            <pc:docMk/>
            <pc:sldMk cId="0" sldId="263"/>
            <ac:picMk id="2" creationId="{C28C6ABF-9ECA-4BEE-AA57-F52283B49D6D}"/>
          </ac:picMkLst>
        </pc:picChg>
      </pc:sldChg>
      <pc:sldChg chg="addSp modSp">
        <pc:chgData name="Peter Fletcher" userId="S::peterfletcher@desborough-college.net::845ec5ce-320a-46ea-9703-83837d78e255" providerId="AD" clId="Web-{9496F83C-EB8E-EA83-24EF-481E398D4501}" dt="2020-09-27T21:01:07.654" v="19" actId="1076"/>
        <pc:sldMkLst>
          <pc:docMk/>
          <pc:sldMk cId="0" sldId="266"/>
        </pc:sldMkLst>
        <pc:picChg chg="add mod">
          <ac:chgData name="Peter Fletcher" userId="S::peterfletcher@desborough-college.net::845ec5ce-320a-46ea-9703-83837d78e255" providerId="AD" clId="Web-{9496F83C-EB8E-EA83-24EF-481E398D4501}" dt="2020-09-27T21:01:07.654" v="19" actId="1076"/>
          <ac:picMkLst>
            <pc:docMk/>
            <pc:sldMk cId="0" sldId="266"/>
            <ac:picMk id="2" creationId="{A3C26303-F902-464F-BC3B-3D6C7E9E2A23}"/>
          </ac:picMkLst>
        </pc:picChg>
      </pc:sldChg>
      <pc:sldChg chg="modSp">
        <pc:chgData name="Peter Fletcher" userId="S::peterfletcher@desborough-college.net::845ec5ce-320a-46ea-9703-83837d78e255" providerId="AD" clId="Web-{9496F83C-EB8E-EA83-24EF-481E398D4501}" dt="2020-09-27T20:59:43.839" v="13" actId="14100"/>
        <pc:sldMkLst>
          <pc:docMk/>
          <pc:sldMk cId="0" sldId="268"/>
        </pc:sldMkLst>
        <pc:spChg chg="mod">
          <ac:chgData name="Peter Fletcher" userId="S::peterfletcher@desborough-college.net::845ec5ce-320a-46ea-9703-83837d78e255" providerId="AD" clId="Web-{9496F83C-EB8E-EA83-24EF-481E398D4501}" dt="2020-09-27T20:59:43.839" v="13" actId="14100"/>
          <ac:spMkLst>
            <pc:docMk/>
            <pc:sldMk cId="0" sldId="268"/>
            <ac:spMk id="351" creationId="{00000000-0000-0000-0000-000000000000}"/>
          </ac:spMkLst>
        </pc:spChg>
      </pc:sldChg>
      <pc:sldChg chg="addSp modSp">
        <pc:chgData name="Peter Fletcher" userId="S::peterfletcher@desborough-college.net::845ec5ce-320a-46ea-9703-83837d78e255" providerId="AD" clId="Web-{9496F83C-EB8E-EA83-24EF-481E398D4501}" dt="2020-09-27T21:01:14.341" v="21" actId="1076"/>
        <pc:sldMkLst>
          <pc:docMk/>
          <pc:sldMk cId="0" sldId="269"/>
        </pc:sldMkLst>
        <pc:picChg chg="add mod">
          <ac:chgData name="Peter Fletcher" userId="S::peterfletcher@desborough-college.net::845ec5ce-320a-46ea-9703-83837d78e255" providerId="AD" clId="Web-{9496F83C-EB8E-EA83-24EF-481E398D4501}" dt="2020-09-27T21:01:14.341" v="21" actId="1076"/>
          <ac:picMkLst>
            <pc:docMk/>
            <pc:sldMk cId="0" sldId="269"/>
            <ac:picMk id="2" creationId="{10FEE38A-7525-420D-8848-BB99B29F58BE}"/>
          </ac:picMkLst>
        </pc:picChg>
      </pc:sldChg>
    </pc:docChg>
  </pc:docChgLst>
  <pc:docChgLst>
    <pc:chgData name="Peter Fletcher" userId="S::peterfletcher@desborough-college.net::845ec5ce-320a-46ea-9703-83837d78e255" providerId="AD" clId="Web-{892812AC-DCA9-2D61-3159-11AACD4168EF}"/>
    <pc:docChg chg="modSld">
      <pc:chgData name="Peter Fletcher" userId="S::peterfletcher@desborough-college.net::845ec5ce-320a-46ea-9703-83837d78e255" providerId="AD" clId="Web-{892812AC-DCA9-2D61-3159-11AACD4168EF}" dt="2020-09-28T08:32:35.350" v="7"/>
      <pc:docMkLst>
        <pc:docMk/>
      </pc:docMkLst>
      <pc:sldChg chg="modSp">
        <pc:chgData name="Peter Fletcher" userId="S::peterfletcher@desborough-college.net::845ec5ce-320a-46ea-9703-83837d78e255" providerId="AD" clId="Web-{892812AC-DCA9-2D61-3159-11AACD4168EF}" dt="2020-09-28T08:32:35.350" v="7"/>
        <pc:sldMkLst>
          <pc:docMk/>
          <pc:sldMk cId="0" sldId="258"/>
        </pc:sldMkLst>
        <pc:spChg chg="mod">
          <ac:chgData name="Peter Fletcher" userId="S::peterfletcher@desborough-college.net::845ec5ce-320a-46ea-9703-83837d78e255" providerId="AD" clId="Web-{892812AC-DCA9-2D61-3159-11AACD4168EF}" dt="2020-09-28T08:32:29.568" v="4"/>
          <ac:spMkLst>
            <pc:docMk/>
            <pc:sldMk cId="0" sldId="258"/>
            <ac:spMk id="272" creationId="{00000000-0000-0000-0000-000000000000}"/>
          </ac:spMkLst>
        </pc:spChg>
        <pc:spChg chg="mod">
          <ac:chgData name="Peter Fletcher" userId="S::peterfletcher@desborough-college.net::845ec5ce-320a-46ea-9703-83837d78e255" providerId="AD" clId="Web-{892812AC-DCA9-2D61-3159-11AACD4168EF}" dt="2020-09-28T08:32:35.350" v="7"/>
          <ac:spMkLst>
            <pc:docMk/>
            <pc:sldMk cId="0" sldId="258"/>
            <ac:spMk id="273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g8abd397456_0_2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5" name="Google Shape;335;g8abd397456_0_2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2" name="Google Shape;342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8" name="Google Shape;348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g8abd397456_0_2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5" name="Google Shape;355;g8abd397456_0_2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" name="Google Shape;27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Google Shape;28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8abd397456_0_2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" name="Google Shape;268;g8abd397456_0_2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" name="Google Shape;29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" name="Google Shape;297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8abd397456_0_2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4" name="Google Shape;314;g8abd397456_0_2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8abd397456_0_2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" name="Google Shape;321;g8abd397456_0_2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" name="Google Shape;328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oogle Shape;22;p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3" name="Google Shape;23;p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l" t="t" r="r" b="b"/>
              <a:pathLst>
                <a:path w="15356" h="8638" extrusionOk="0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25" name="Google Shape;25;p2"/>
          <p:cNvSpPr txBox="1"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Calibri"/>
              <a:buNone/>
              <a:defRPr sz="5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"/>
          <p:cNvSpPr txBox="1"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1000"/>
              </a:spcBef>
              <a:spcAft>
                <a:spcPts val="0"/>
              </a:spcAft>
              <a:buSzPts val="2240"/>
              <a:buNone/>
              <a:defRPr cap="none">
                <a:solidFill>
                  <a:srgbClr val="93B3D7"/>
                </a:solidFill>
              </a:defRPr>
            </a:lvl1pPr>
            <a:lvl2pPr lvl="1" algn="ctr">
              <a:spcBef>
                <a:spcPts val="1000"/>
              </a:spcBef>
              <a:spcAft>
                <a:spcPts val="0"/>
              </a:spcAft>
              <a:buSzPts val="192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1000"/>
              </a:spcBef>
              <a:spcAft>
                <a:spcPts val="0"/>
              </a:spcAft>
              <a:buSzPts val="16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1000"/>
              </a:spcBef>
              <a:spcAft>
                <a:spcPts val="0"/>
              </a:spcAft>
              <a:buSzPts val="144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1000"/>
              </a:spcBef>
              <a:spcAft>
                <a:spcPts val="0"/>
              </a:spcAft>
              <a:buSzPts val="144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7" name="Google Shape;27;p2"/>
          <p:cNvSpPr txBox="1">
            <a:spLocks noGrp="1"/>
          </p:cNvSpPr>
          <p:nvPr>
            <p:ph type="dt" idx="10"/>
          </p:nvPr>
        </p:nvSpPr>
        <p:spPr>
          <a:xfrm rot="5400000">
            <a:off x="10158984" y="1792224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"/>
          <p:cNvSpPr txBox="1">
            <a:spLocks noGrp="1"/>
          </p:cNvSpPr>
          <p:nvPr>
            <p:ph type="ftr" idx="11"/>
          </p:nvPr>
        </p:nvSpPr>
        <p:spPr>
          <a:xfrm rot="5400000">
            <a:off x="8951976" y="3227832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2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noramic Picture with Caption">
  <p:cSld name="Panoramic Picture with Caption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0" name="Google Shape;120;p11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1" name="Google Shape;121;p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11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4BACC6">
                    <a:alpha val="10980"/>
                  </a:srgbClr>
                </a:gs>
                <a:gs pos="36000">
                  <a:srgbClr val="4BACC6">
                    <a:alpha val="9803"/>
                  </a:srgbClr>
                </a:gs>
                <a:gs pos="75000">
                  <a:srgbClr val="4BACC6">
                    <a:alpha val="0"/>
                  </a:srgbClr>
                </a:gs>
                <a:gs pos="100000">
                  <a:srgbClr val="4BACC6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4BACC6">
                    <a:alpha val="7843"/>
                  </a:srgbClr>
                </a:gs>
                <a:gs pos="36000">
                  <a:srgbClr val="4BACC6">
                    <a:alpha val="7843"/>
                  </a:srgbClr>
                </a:gs>
                <a:gs pos="72000">
                  <a:srgbClr val="4BACC6">
                    <a:alpha val="0"/>
                  </a:srgbClr>
                </a:gs>
                <a:gs pos="100000">
                  <a:srgbClr val="4BACC6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11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>
              <a:gsLst>
                <a:gs pos="0">
                  <a:srgbClr val="4BACC6">
                    <a:alpha val="13725"/>
                  </a:srgbClr>
                </a:gs>
                <a:gs pos="36000">
                  <a:srgbClr val="4BACC6">
                    <a:alpha val="6666"/>
                  </a:srgbClr>
                </a:gs>
                <a:gs pos="66000">
                  <a:srgbClr val="4BACC6">
                    <a:alpha val="0"/>
                  </a:srgbClr>
                </a:gs>
                <a:gs pos="100000">
                  <a:srgbClr val="4BACC6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11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4BACC6">
                    <a:alpha val="6666"/>
                  </a:srgbClr>
                </a:gs>
                <a:gs pos="36000">
                  <a:srgbClr val="4BACC6">
                    <a:alpha val="5882"/>
                  </a:srgbClr>
                </a:gs>
                <a:gs pos="69000">
                  <a:srgbClr val="4BACC6">
                    <a:alpha val="0"/>
                  </a:srgbClr>
                </a:gs>
                <a:gs pos="100000">
                  <a:srgbClr val="4BACC6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1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4BACC6">
                    <a:alpha val="13725"/>
                  </a:srgbClr>
                </a:gs>
                <a:gs pos="36000">
                  <a:srgbClr val="4BACC6">
                    <a:alpha val="6666"/>
                  </a:srgbClr>
                </a:gs>
                <a:gs pos="73000">
                  <a:srgbClr val="4BACC6">
                    <a:alpha val="0"/>
                  </a:srgbClr>
                </a:gs>
                <a:gs pos="100000">
                  <a:srgbClr val="4BACC6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11"/>
            <p:cNvSpPr/>
            <p:nvPr/>
          </p:nvSpPr>
          <p:spPr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 extrusionOk="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11"/>
            <p:cNvSpPr/>
            <p:nvPr/>
          </p:nvSpPr>
          <p:spPr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l" t="t" r="r" b="b"/>
              <a:pathLst>
                <a:path w="7104" h="2856" extrusionOk="0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129" name="Google Shape;129;p11"/>
            <p:cNvSpPr/>
            <p:nvPr/>
          </p:nvSpPr>
          <p:spPr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l" t="t" r="r" b="b"/>
              <a:pathLst>
                <a:path w="15356" h="8638" extrusionOk="0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130" name="Google Shape;130;p11"/>
          <p:cNvSpPr txBox="1"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alibri"/>
              <a:buNone/>
              <a:defRPr sz="24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11"/>
          <p:cNvSpPr>
            <a:spLocks noGrp="1"/>
          </p:cNvSpPr>
          <p:nvPr>
            <p:ph type="pic" idx="2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745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2" name="Google Shape;132;p11"/>
          <p:cNvSpPr txBox="1">
            <a:spLocks noGrp="1"/>
          </p:cNvSpPr>
          <p:nvPr>
            <p:ph type="body" idx="1"/>
          </p:nvPr>
        </p:nvSpPr>
        <p:spPr>
          <a:xfrm>
            <a:off x="1154954" y="5536665"/>
            <a:ext cx="8825658" cy="493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>
                <a:solidFill>
                  <a:srgbClr val="93B3D7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133" name="Google Shape;133;p11"/>
          <p:cNvSpPr txBox="1">
            <a:spLocks noGrp="1"/>
          </p:cNvSpPr>
          <p:nvPr>
            <p:ph type="dt" idx="10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11"/>
          <p:cNvSpPr txBox="1">
            <a:spLocks noGrp="1"/>
          </p:cNvSpPr>
          <p:nvPr>
            <p:ph type="ftr" idx="11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11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aption">
  <p:cSld name="Title and Caption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8" name="Google Shape;138;p1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9" name="Google Shape;139;p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4BACC6">
                    <a:alpha val="10980"/>
                  </a:srgbClr>
                </a:gs>
                <a:gs pos="36000">
                  <a:srgbClr val="4BACC6">
                    <a:alpha val="9803"/>
                  </a:srgbClr>
                </a:gs>
                <a:gs pos="75000">
                  <a:srgbClr val="4BACC6">
                    <a:alpha val="0"/>
                  </a:srgbClr>
                </a:gs>
                <a:gs pos="100000">
                  <a:srgbClr val="4BACC6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4BACC6">
                    <a:alpha val="7843"/>
                  </a:srgbClr>
                </a:gs>
                <a:gs pos="36000">
                  <a:srgbClr val="4BACC6">
                    <a:alpha val="7843"/>
                  </a:srgbClr>
                </a:gs>
                <a:gs pos="72000">
                  <a:srgbClr val="4BACC6">
                    <a:alpha val="0"/>
                  </a:srgbClr>
                </a:gs>
                <a:gs pos="100000">
                  <a:srgbClr val="4BACC6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1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>
              <a:gsLst>
                <a:gs pos="0">
                  <a:srgbClr val="4BACC6">
                    <a:alpha val="13725"/>
                  </a:srgbClr>
                </a:gs>
                <a:gs pos="36000">
                  <a:srgbClr val="4BACC6">
                    <a:alpha val="6666"/>
                  </a:srgbClr>
                </a:gs>
                <a:gs pos="66000">
                  <a:srgbClr val="4BACC6">
                    <a:alpha val="0"/>
                  </a:srgbClr>
                </a:gs>
                <a:gs pos="100000">
                  <a:srgbClr val="4BACC6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4BACC6">
                    <a:alpha val="6666"/>
                  </a:srgbClr>
                </a:gs>
                <a:gs pos="36000">
                  <a:srgbClr val="4BACC6">
                    <a:alpha val="5882"/>
                  </a:srgbClr>
                </a:gs>
                <a:gs pos="69000">
                  <a:srgbClr val="4BACC6">
                    <a:alpha val="0"/>
                  </a:srgbClr>
                </a:gs>
                <a:gs pos="100000">
                  <a:srgbClr val="4BACC6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12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4BACC6">
                    <a:alpha val="13725"/>
                  </a:srgbClr>
                </a:gs>
                <a:gs pos="36000">
                  <a:srgbClr val="4BACC6">
                    <a:alpha val="6666"/>
                  </a:srgbClr>
                </a:gs>
                <a:gs pos="73000">
                  <a:srgbClr val="4BACC6">
                    <a:alpha val="0"/>
                  </a:srgbClr>
                </a:gs>
                <a:gs pos="100000">
                  <a:srgbClr val="4BACC6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12"/>
            <p:cNvSpPr/>
            <p:nvPr/>
          </p:nvSpPr>
          <p:spPr>
            <a:xfrm rot="-589932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 extrusionOk="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12"/>
            <p:cNvSpPr/>
            <p:nvPr/>
          </p:nvSpPr>
          <p:spPr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 extrusionOk="0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147" name="Google Shape;147;p12"/>
            <p:cNvSpPr/>
            <p:nvPr/>
          </p:nvSpPr>
          <p:spPr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l" t="t" r="r" b="b"/>
              <a:pathLst>
                <a:path w="15356" h="8638" extrusionOk="0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148" name="Google Shape;148;p12"/>
          <p:cNvSpPr txBox="1"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Calibri"/>
              <a:buNone/>
              <a:defRPr sz="4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12"/>
          <p:cNvSpPr txBox="1">
            <a:spLocks noGrp="1"/>
          </p:cNvSpPr>
          <p:nvPr>
            <p:ph type="body" idx="1"/>
          </p:nvPr>
        </p:nvSpPr>
        <p:spPr>
          <a:xfrm>
            <a:off x="1154954" y="3543300"/>
            <a:ext cx="8825659" cy="247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150" name="Google Shape;150;p12"/>
          <p:cNvSpPr txBox="1">
            <a:spLocks noGrp="1"/>
          </p:cNvSpPr>
          <p:nvPr>
            <p:ph type="dt" idx="10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12"/>
          <p:cNvSpPr txBox="1">
            <a:spLocks noGrp="1"/>
          </p:cNvSpPr>
          <p:nvPr>
            <p:ph type="ftr" idx="11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12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Quote with Caption">
  <p:cSld name="Quote with Caption"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5" name="Google Shape;155;p13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56" name="Google Shape;156;p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4BACC6">
                    <a:alpha val="10980"/>
                  </a:srgbClr>
                </a:gs>
                <a:gs pos="36000">
                  <a:srgbClr val="4BACC6">
                    <a:alpha val="9803"/>
                  </a:srgbClr>
                </a:gs>
                <a:gs pos="75000">
                  <a:srgbClr val="4BACC6">
                    <a:alpha val="0"/>
                  </a:srgbClr>
                </a:gs>
                <a:gs pos="100000">
                  <a:srgbClr val="4BACC6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4BACC6">
                    <a:alpha val="7843"/>
                  </a:srgbClr>
                </a:gs>
                <a:gs pos="36000">
                  <a:srgbClr val="4BACC6">
                    <a:alpha val="7843"/>
                  </a:srgbClr>
                </a:gs>
                <a:gs pos="72000">
                  <a:srgbClr val="4BACC6">
                    <a:alpha val="0"/>
                  </a:srgbClr>
                </a:gs>
                <a:gs pos="100000">
                  <a:srgbClr val="4BACC6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13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>
              <a:gsLst>
                <a:gs pos="0">
                  <a:srgbClr val="4BACC6">
                    <a:alpha val="13725"/>
                  </a:srgbClr>
                </a:gs>
                <a:gs pos="36000">
                  <a:srgbClr val="4BACC6">
                    <a:alpha val="6666"/>
                  </a:srgbClr>
                </a:gs>
                <a:gs pos="66000">
                  <a:srgbClr val="4BACC6">
                    <a:alpha val="0"/>
                  </a:srgbClr>
                </a:gs>
                <a:gs pos="100000">
                  <a:srgbClr val="4BACC6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4BACC6">
                    <a:alpha val="6666"/>
                  </a:srgbClr>
                </a:gs>
                <a:gs pos="36000">
                  <a:srgbClr val="4BACC6">
                    <a:alpha val="5882"/>
                  </a:srgbClr>
                </a:gs>
                <a:gs pos="69000">
                  <a:srgbClr val="4BACC6">
                    <a:alpha val="0"/>
                  </a:srgbClr>
                </a:gs>
                <a:gs pos="100000">
                  <a:srgbClr val="4BACC6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13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4BACC6">
                    <a:alpha val="13725"/>
                  </a:srgbClr>
                </a:gs>
                <a:gs pos="36000">
                  <a:srgbClr val="4BACC6">
                    <a:alpha val="6666"/>
                  </a:srgbClr>
                </a:gs>
                <a:gs pos="73000">
                  <a:srgbClr val="4BACC6">
                    <a:alpha val="0"/>
                  </a:srgbClr>
                </a:gs>
                <a:gs pos="100000">
                  <a:srgbClr val="4BACC6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13"/>
            <p:cNvSpPr/>
            <p:nvPr/>
          </p:nvSpPr>
          <p:spPr>
            <a:xfrm rot="-589932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 extrusionOk="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13"/>
            <p:cNvSpPr/>
            <p:nvPr/>
          </p:nvSpPr>
          <p:spPr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 extrusionOk="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164" name="Google Shape;164;p13"/>
            <p:cNvSpPr/>
            <p:nvPr/>
          </p:nvSpPr>
          <p:spPr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l" t="t" r="r" b="b"/>
              <a:pathLst>
                <a:path w="15356" h="8638" extrusionOk="0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165" name="Google Shape;165;p13"/>
          <p:cNvSpPr txBox="1"/>
          <p:nvPr/>
        </p:nvSpPr>
        <p:spPr>
          <a:xfrm>
            <a:off x="881566" y="607336"/>
            <a:ext cx="801912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600" b="0" i="0">
                <a:solidFill>
                  <a:srgbClr val="93B3D7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166" name="Google Shape;166;p13"/>
          <p:cNvSpPr txBox="1"/>
          <p:nvPr/>
        </p:nvSpPr>
        <p:spPr>
          <a:xfrm>
            <a:off x="9884458" y="2613787"/>
            <a:ext cx="652763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600" b="0" i="0">
                <a:solidFill>
                  <a:srgbClr val="93B3D7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</p:txBody>
      </p:sp>
      <p:sp>
        <p:nvSpPr>
          <p:cNvPr id="167" name="Google Shape;167;p13"/>
          <p:cNvSpPr txBox="1"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Calibri"/>
              <a:buNone/>
              <a:defRPr sz="4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8" name="Google Shape;168;p13"/>
          <p:cNvSpPr txBox="1">
            <a:spLocks noGrp="1"/>
          </p:cNvSpPr>
          <p:nvPr>
            <p:ph type="body" idx="1"/>
          </p:nvPr>
        </p:nvSpPr>
        <p:spPr>
          <a:xfrm>
            <a:off x="1945945" y="3678766"/>
            <a:ext cx="7731219" cy="3421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 b="0" i="0" cap="small">
                <a:solidFill>
                  <a:srgbClr val="93B3D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169" name="Google Shape;169;p13"/>
          <p:cNvSpPr txBox="1">
            <a:spLocks noGrp="1"/>
          </p:cNvSpPr>
          <p:nvPr>
            <p:ph type="body" idx="2"/>
          </p:nvPr>
        </p:nvSpPr>
        <p:spPr>
          <a:xfrm>
            <a:off x="1154954" y="5029199"/>
            <a:ext cx="9244897" cy="997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170" name="Google Shape;170;p13"/>
          <p:cNvSpPr txBox="1">
            <a:spLocks noGrp="1"/>
          </p:cNvSpPr>
          <p:nvPr>
            <p:ph type="dt" idx="10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1" name="Google Shape;171;p13"/>
          <p:cNvSpPr txBox="1">
            <a:spLocks noGrp="1"/>
          </p:cNvSpPr>
          <p:nvPr>
            <p:ph type="ftr" idx="11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2" name="Google Shape;172;p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13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Name Card">
  <p:cSld name="Name Card"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5" name="Google Shape;175;p14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6" name="Google Shape;176;p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4BACC6">
                    <a:alpha val="10980"/>
                  </a:srgbClr>
                </a:gs>
                <a:gs pos="36000">
                  <a:srgbClr val="4BACC6">
                    <a:alpha val="9803"/>
                  </a:srgbClr>
                </a:gs>
                <a:gs pos="75000">
                  <a:srgbClr val="4BACC6">
                    <a:alpha val="0"/>
                  </a:srgbClr>
                </a:gs>
                <a:gs pos="100000">
                  <a:srgbClr val="4BACC6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4BACC6">
                    <a:alpha val="7843"/>
                  </a:srgbClr>
                </a:gs>
                <a:gs pos="36000">
                  <a:srgbClr val="4BACC6">
                    <a:alpha val="7843"/>
                  </a:srgbClr>
                </a:gs>
                <a:gs pos="72000">
                  <a:srgbClr val="4BACC6">
                    <a:alpha val="0"/>
                  </a:srgbClr>
                </a:gs>
                <a:gs pos="100000">
                  <a:srgbClr val="4BACC6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14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>
              <a:gsLst>
                <a:gs pos="0">
                  <a:srgbClr val="4BACC6">
                    <a:alpha val="13725"/>
                  </a:srgbClr>
                </a:gs>
                <a:gs pos="36000">
                  <a:srgbClr val="4BACC6">
                    <a:alpha val="6666"/>
                  </a:srgbClr>
                </a:gs>
                <a:gs pos="66000">
                  <a:srgbClr val="4BACC6">
                    <a:alpha val="0"/>
                  </a:srgbClr>
                </a:gs>
                <a:gs pos="100000">
                  <a:srgbClr val="4BACC6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14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4BACC6">
                    <a:alpha val="6666"/>
                  </a:srgbClr>
                </a:gs>
                <a:gs pos="36000">
                  <a:srgbClr val="4BACC6">
                    <a:alpha val="5882"/>
                  </a:srgbClr>
                </a:gs>
                <a:gs pos="69000">
                  <a:srgbClr val="4BACC6">
                    <a:alpha val="0"/>
                  </a:srgbClr>
                </a:gs>
                <a:gs pos="100000">
                  <a:srgbClr val="4BACC6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1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4BACC6">
                    <a:alpha val="13725"/>
                  </a:srgbClr>
                </a:gs>
                <a:gs pos="36000">
                  <a:srgbClr val="4BACC6">
                    <a:alpha val="6666"/>
                  </a:srgbClr>
                </a:gs>
                <a:gs pos="73000">
                  <a:srgbClr val="4BACC6">
                    <a:alpha val="0"/>
                  </a:srgbClr>
                </a:gs>
                <a:gs pos="100000">
                  <a:srgbClr val="4BACC6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14"/>
            <p:cNvSpPr/>
            <p:nvPr/>
          </p:nvSpPr>
          <p:spPr>
            <a:xfrm rot="-589932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 extrusionOk="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14"/>
            <p:cNvSpPr/>
            <p:nvPr/>
          </p:nvSpPr>
          <p:spPr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 extrusionOk="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184" name="Google Shape;184;p14"/>
            <p:cNvSpPr/>
            <p:nvPr/>
          </p:nvSpPr>
          <p:spPr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l" t="t" r="r" b="b"/>
              <a:pathLst>
                <a:path w="15356" h="8638" extrusionOk="0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185" name="Google Shape;185;p14"/>
          <p:cNvSpPr txBox="1"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Calibri"/>
              <a:buNone/>
              <a:defRPr sz="40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6" name="Google Shape;186;p14"/>
          <p:cNvSpPr txBox="1"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cap="none">
                <a:solidFill>
                  <a:srgbClr val="93B3D7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7" name="Google Shape;187;p14"/>
          <p:cNvSpPr txBox="1">
            <a:spLocks noGrp="1"/>
          </p:cNvSpPr>
          <p:nvPr>
            <p:ph type="dt" idx="10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8" name="Google Shape;188;p14"/>
          <p:cNvSpPr txBox="1">
            <a:spLocks noGrp="1"/>
          </p:cNvSpPr>
          <p:nvPr>
            <p:ph type="ftr" idx="11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9" name="Google Shape;189;p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14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Column">
  <p:cSld name="3 Column"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5"/>
          <p:cNvSpPr txBox="1"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alibri"/>
              <a:buNone/>
              <a:defRPr sz="36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3" name="Google Shape;193;p15"/>
          <p:cNvSpPr txBox="1"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>
                <a:solidFill>
                  <a:srgbClr val="93B3D7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194" name="Google Shape;194;p15"/>
          <p:cNvSpPr txBox="1">
            <a:spLocks noGrp="1"/>
          </p:cNvSpPr>
          <p:nvPr>
            <p:ph type="body" idx="2"/>
          </p:nvPr>
        </p:nvSpPr>
        <p:spPr>
          <a:xfrm>
            <a:off x="1154953" y="3179764"/>
            <a:ext cx="3141879" cy="28472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195" name="Google Shape;195;p15"/>
          <p:cNvSpPr txBox="1">
            <a:spLocks noGrp="1"/>
          </p:cNvSpPr>
          <p:nvPr>
            <p:ph type="body" idx="3"/>
          </p:nvPr>
        </p:nvSpPr>
        <p:spPr>
          <a:xfrm>
            <a:off x="4512721" y="2603500"/>
            <a:ext cx="3147009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>
                <a:solidFill>
                  <a:srgbClr val="93B3D7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196" name="Google Shape;196;p15"/>
          <p:cNvSpPr txBox="1">
            <a:spLocks noGrp="1"/>
          </p:cNvSpPr>
          <p:nvPr>
            <p:ph type="body" idx="4"/>
          </p:nvPr>
        </p:nvSpPr>
        <p:spPr>
          <a:xfrm>
            <a:off x="4512721" y="3179763"/>
            <a:ext cx="3147009" cy="28472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197" name="Google Shape;197;p15"/>
          <p:cNvSpPr txBox="1">
            <a:spLocks noGrp="1"/>
          </p:cNvSpPr>
          <p:nvPr>
            <p:ph type="body" idx="5"/>
          </p:nvPr>
        </p:nvSpPr>
        <p:spPr>
          <a:xfrm>
            <a:off x="7888135" y="2603501"/>
            <a:ext cx="3145730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>
                <a:solidFill>
                  <a:srgbClr val="93B3D7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198" name="Google Shape;198;p15"/>
          <p:cNvSpPr txBox="1">
            <a:spLocks noGrp="1"/>
          </p:cNvSpPr>
          <p:nvPr>
            <p:ph type="body" idx="6"/>
          </p:nvPr>
        </p:nvSpPr>
        <p:spPr>
          <a:xfrm>
            <a:off x="7888329" y="3179762"/>
            <a:ext cx="3145536" cy="28472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cxnSp>
        <p:nvCxnSpPr>
          <p:cNvPr id="199" name="Google Shape;199;p15"/>
          <p:cNvCxnSpPr/>
          <p:nvPr/>
        </p:nvCxnSpPr>
        <p:spPr>
          <a:xfrm>
            <a:off x="4403971" y="2569633"/>
            <a:ext cx="0" cy="3492499"/>
          </a:xfrm>
          <a:prstGeom prst="straightConnector1">
            <a:avLst/>
          </a:prstGeom>
          <a:noFill/>
          <a:ln w="12700" cap="flat" cmpd="sng">
            <a:solidFill>
              <a:schemeClr val="accent1">
                <a:alpha val="40000"/>
              </a:schemeClr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cxnSp>
        <p:nvCxnSpPr>
          <p:cNvPr id="200" name="Google Shape;200;p15"/>
          <p:cNvCxnSpPr/>
          <p:nvPr/>
        </p:nvCxnSpPr>
        <p:spPr>
          <a:xfrm>
            <a:off x="7772401" y="2569633"/>
            <a:ext cx="0" cy="3492499"/>
          </a:xfrm>
          <a:prstGeom prst="straightConnector1">
            <a:avLst/>
          </a:prstGeom>
          <a:noFill/>
          <a:ln w="12700" cap="flat" cmpd="sng">
            <a:solidFill>
              <a:schemeClr val="accent1">
                <a:alpha val="40000"/>
              </a:schemeClr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sp>
        <p:nvSpPr>
          <p:cNvPr id="201" name="Google Shape;201;p15"/>
          <p:cNvSpPr txBox="1">
            <a:spLocks noGrp="1"/>
          </p:cNvSpPr>
          <p:nvPr>
            <p:ph type="dt" idx="10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2" name="Google Shape;202;p15"/>
          <p:cNvSpPr txBox="1">
            <a:spLocks noGrp="1"/>
          </p:cNvSpPr>
          <p:nvPr>
            <p:ph type="ftr" idx="11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3" name="Google Shape;203;p15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Picture Column">
  <p:cSld name="3 Picture Column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6"/>
          <p:cNvSpPr txBox="1"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alibri"/>
              <a:buNone/>
              <a:defRPr sz="36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6" name="Google Shape;206;p16"/>
          <p:cNvSpPr txBox="1"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>
                <a:solidFill>
                  <a:srgbClr val="93B3D7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207" name="Google Shape;207;p16"/>
          <p:cNvSpPr>
            <a:spLocks noGrp="1"/>
          </p:cNvSpPr>
          <p:nvPr>
            <p:ph type="pic" idx="2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745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8" name="Google Shape;208;p16"/>
          <p:cNvSpPr txBox="1">
            <a:spLocks noGrp="1"/>
          </p:cNvSpPr>
          <p:nvPr>
            <p:ph type="body" idx="3"/>
          </p:nvPr>
        </p:nvSpPr>
        <p:spPr>
          <a:xfrm>
            <a:off x="1154954" y="5109106"/>
            <a:ext cx="3050438" cy="917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209" name="Google Shape;209;p16"/>
          <p:cNvSpPr txBox="1">
            <a:spLocks noGrp="1"/>
          </p:cNvSpPr>
          <p:nvPr>
            <p:ph type="body" idx="4"/>
          </p:nvPr>
        </p:nvSpPr>
        <p:spPr>
          <a:xfrm>
            <a:off x="4568865" y="4532844"/>
            <a:ext cx="3050438" cy="576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>
                <a:solidFill>
                  <a:srgbClr val="93B3D7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210" name="Google Shape;210;p16"/>
          <p:cNvSpPr>
            <a:spLocks noGrp="1"/>
          </p:cNvSpPr>
          <p:nvPr>
            <p:ph type="pic" idx="5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745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1" name="Google Shape;211;p16"/>
          <p:cNvSpPr txBox="1">
            <a:spLocks noGrp="1"/>
          </p:cNvSpPr>
          <p:nvPr>
            <p:ph type="body" idx="6"/>
          </p:nvPr>
        </p:nvSpPr>
        <p:spPr>
          <a:xfrm>
            <a:off x="4570172" y="5109105"/>
            <a:ext cx="3050438" cy="917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212" name="Google Shape;212;p16"/>
          <p:cNvSpPr txBox="1">
            <a:spLocks noGrp="1"/>
          </p:cNvSpPr>
          <p:nvPr>
            <p:ph type="body" idx="7"/>
          </p:nvPr>
        </p:nvSpPr>
        <p:spPr>
          <a:xfrm>
            <a:off x="7982775" y="4532845"/>
            <a:ext cx="3051095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>
                <a:solidFill>
                  <a:srgbClr val="93B3D7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213" name="Google Shape;213;p16"/>
          <p:cNvSpPr>
            <a:spLocks noGrp="1"/>
          </p:cNvSpPr>
          <p:nvPr>
            <p:ph type="pic" idx="8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745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4" name="Google Shape;214;p16"/>
          <p:cNvSpPr txBox="1">
            <a:spLocks noGrp="1"/>
          </p:cNvSpPr>
          <p:nvPr>
            <p:ph type="body" idx="9"/>
          </p:nvPr>
        </p:nvSpPr>
        <p:spPr>
          <a:xfrm>
            <a:off x="7982775" y="5109104"/>
            <a:ext cx="3051096" cy="917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cxnSp>
        <p:nvCxnSpPr>
          <p:cNvPr id="215" name="Google Shape;215;p16"/>
          <p:cNvCxnSpPr/>
          <p:nvPr/>
        </p:nvCxnSpPr>
        <p:spPr>
          <a:xfrm>
            <a:off x="4405831" y="2569633"/>
            <a:ext cx="0" cy="3492499"/>
          </a:xfrm>
          <a:prstGeom prst="straightConnector1">
            <a:avLst/>
          </a:prstGeom>
          <a:noFill/>
          <a:ln w="12700" cap="flat" cmpd="sng">
            <a:solidFill>
              <a:schemeClr val="accent1">
                <a:alpha val="40000"/>
              </a:schemeClr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cxnSp>
        <p:nvCxnSpPr>
          <p:cNvPr id="216" name="Google Shape;216;p16"/>
          <p:cNvCxnSpPr/>
          <p:nvPr/>
        </p:nvCxnSpPr>
        <p:spPr>
          <a:xfrm>
            <a:off x="7797802" y="2569633"/>
            <a:ext cx="0" cy="3492499"/>
          </a:xfrm>
          <a:prstGeom prst="straightConnector1">
            <a:avLst/>
          </a:prstGeom>
          <a:noFill/>
          <a:ln w="12700" cap="flat" cmpd="sng">
            <a:solidFill>
              <a:schemeClr val="accent1">
                <a:alpha val="40000"/>
              </a:schemeClr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sp>
        <p:nvSpPr>
          <p:cNvPr id="217" name="Google Shape;217;p16"/>
          <p:cNvSpPr txBox="1">
            <a:spLocks noGrp="1"/>
          </p:cNvSpPr>
          <p:nvPr>
            <p:ph type="dt" idx="10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8" name="Google Shape;218;p16"/>
          <p:cNvSpPr txBox="1">
            <a:spLocks noGrp="1"/>
          </p:cNvSpPr>
          <p:nvPr>
            <p:ph type="ftr" idx="11"/>
          </p:nvPr>
        </p:nvSpPr>
        <p:spPr>
          <a:xfrm>
            <a:off x="561111" y="6391838"/>
            <a:ext cx="3644282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9" name="Google Shape;219;p16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7"/>
          <p:cNvSpPr txBox="1"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2" name="Google Shape;222;p17"/>
          <p:cNvSpPr txBox="1">
            <a:spLocks noGrp="1"/>
          </p:cNvSpPr>
          <p:nvPr>
            <p:ph type="body" idx="1"/>
          </p:nvPr>
        </p:nvSpPr>
        <p:spPr>
          <a:xfrm rot="5400000">
            <a:off x="3859634" y="-101180"/>
            <a:ext cx="3416300" cy="88256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223" name="Google Shape;223;p17"/>
          <p:cNvSpPr txBox="1">
            <a:spLocks noGrp="1"/>
          </p:cNvSpPr>
          <p:nvPr>
            <p:ph type="dt" idx="10"/>
          </p:nvPr>
        </p:nvSpPr>
        <p:spPr>
          <a:xfrm>
            <a:off x="10695439" y="6391838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4" name="Google Shape;224;p17"/>
          <p:cNvSpPr txBox="1">
            <a:spLocks noGrp="1"/>
          </p:cNvSpPr>
          <p:nvPr>
            <p:ph type="ftr" idx="11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5" name="Google Shape;225;p17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ertical Title and Text" type="vertTitleAndTx">
  <p:cSld name="VERTICAL_TITLE_AND_VERTICAL_TEXT"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7" name="Google Shape;227;p1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28" name="Google Shape;228;p1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18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4BACC6">
                    <a:alpha val="10980"/>
                  </a:srgbClr>
                </a:gs>
                <a:gs pos="36000">
                  <a:srgbClr val="4BACC6">
                    <a:alpha val="9803"/>
                  </a:srgbClr>
                </a:gs>
                <a:gs pos="75000">
                  <a:srgbClr val="4BACC6">
                    <a:alpha val="0"/>
                  </a:srgbClr>
                </a:gs>
                <a:gs pos="100000">
                  <a:srgbClr val="4BACC6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4BACC6">
                    <a:alpha val="7843"/>
                  </a:srgbClr>
                </a:gs>
                <a:gs pos="36000">
                  <a:srgbClr val="4BACC6">
                    <a:alpha val="7843"/>
                  </a:srgbClr>
                </a:gs>
                <a:gs pos="72000">
                  <a:srgbClr val="4BACC6">
                    <a:alpha val="0"/>
                  </a:srgbClr>
                </a:gs>
                <a:gs pos="100000">
                  <a:srgbClr val="4BACC6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>
              <a:gsLst>
                <a:gs pos="0">
                  <a:srgbClr val="4BACC6">
                    <a:alpha val="13725"/>
                  </a:srgbClr>
                </a:gs>
                <a:gs pos="36000">
                  <a:srgbClr val="4BACC6">
                    <a:alpha val="6666"/>
                  </a:srgbClr>
                </a:gs>
                <a:gs pos="66000">
                  <a:srgbClr val="4BACC6">
                    <a:alpha val="0"/>
                  </a:srgbClr>
                </a:gs>
                <a:gs pos="100000">
                  <a:srgbClr val="4BACC6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4BACC6">
                    <a:alpha val="6666"/>
                  </a:srgbClr>
                </a:gs>
                <a:gs pos="36000">
                  <a:srgbClr val="4BACC6">
                    <a:alpha val="5882"/>
                  </a:srgbClr>
                </a:gs>
                <a:gs pos="69000">
                  <a:srgbClr val="4BACC6">
                    <a:alpha val="0"/>
                  </a:srgbClr>
                </a:gs>
                <a:gs pos="100000">
                  <a:srgbClr val="4BACC6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4BACC6">
                    <a:alpha val="13725"/>
                  </a:srgbClr>
                </a:gs>
                <a:gs pos="36000">
                  <a:srgbClr val="4BACC6">
                    <a:alpha val="6666"/>
                  </a:srgbClr>
                </a:gs>
                <a:gs pos="73000">
                  <a:srgbClr val="4BACC6">
                    <a:alpha val="0"/>
                  </a:srgbClr>
                </a:gs>
                <a:gs pos="100000">
                  <a:srgbClr val="4BACC6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18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18"/>
            <p:cNvSpPr/>
            <p:nvPr/>
          </p:nvSpPr>
          <p:spPr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 extrusionOk="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18"/>
            <p:cNvSpPr/>
            <p:nvPr/>
          </p:nvSpPr>
          <p:spPr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 extrusionOk="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237" name="Google Shape;237;p18"/>
            <p:cNvSpPr/>
            <p:nvPr/>
          </p:nvSpPr>
          <p:spPr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l" t="t" r="r" b="b"/>
              <a:pathLst>
                <a:path w="15356" h="8638" extrusionOk="0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238" name="Google Shape;238;p18"/>
          <p:cNvSpPr txBox="1">
            <a:spLocks noGrp="1"/>
          </p:cNvSpPr>
          <p:nvPr>
            <p:ph type="title"/>
          </p:nvPr>
        </p:nvSpPr>
        <p:spPr>
          <a:xfrm rot="5400000">
            <a:off x="6915922" y="2947779"/>
            <a:ext cx="4748590" cy="1409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9" name="Google Shape;239;p18"/>
          <p:cNvSpPr txBox="1">
            <a:spLocks noGrp="1"/>
          </p:cNvSpPr>
          <p:nvPr>
            <p:ph type="body" idx="1"/>
          </p:nvPr>
        </p:nvSpPr>
        <p:spPr>
          <a:xfrm rot="5400000">
            <a:off x="1908671" y="524749"/>
            <a:ext cx="4748590" cy="6256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240" name="Google Shape;240;p18"/>
          <p:cNvSpPr txBox="1">
            <a:spLocks noGrp="1"/>
          </p:cNvSpPr>
          <p:nvPr>
            <p:ph type="dt" idx="10"/>
          </p:nvPr>
        </p:nvSpPr>
        <p:spPr>
          <a:xfrm>
            <a:off x="10653104" y="6391838"/>
            <a:ext cx="992135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1" name="Google Shape;241;p18"/>
          <p:cNvSpPr txBox="1">
            <a:spLocks noGrp="1"/>
          </p:cNvSpPr>
          <p:nvPr>
            <p:ph type="ftr" idx="11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2" name="Google Shape;242;p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243;p18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3"/>
          <p:cNvSpPr txBox="1"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Calibri"/>
              <a:buNone/>
              <a:defRPr sz="4400" b="1" i="0"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3"/>
          <p:cNvSpPr txBox="1">
            <a:spLocks noGrp="1"/>
          </p:cNvSpPr>
          <p:nvPr>
            <p:ph type="body" idx="1"/>
          </p:nvPr>
        </p:nvSpPr>
        <p:spPr>
          <a:xfrm>
            <a:off x="1154954" y="2357438"/>
            <a:ext cx="10035785" cy="3662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70840" algn="l">
              <a:spcBef>
                <a:spcPts val="1000"/>
              </a:spcBef>
              <a:spcAft>
                <a:spcPts val="0"/>
              </a:spcAft>
              <a:buSzPts val="2240"/>
              <a:buChar char="►"/>
              <a:defRPr sz="2800"/>
            </a:lvl1pPr>
            <a:lvl2pPr marL="914400" lvl="1" indent="-350519" algn="l">
              <a:spcBef>
                <a:spcPts val="1000"/>
              </a:spcBef>
              <a:spcAft>
                <a:spcPts val="0"/>
              </a:spcAft>
              <a:buSzPts val="1920"/>
              <a:buChar char="►"/>
              <a:defRPr sz="2400"/>
            </a:lvl2pPr>
            <a:lvl3pPr marL="1371600" lvl="2" indent="-330200" algn="l">
              <a:spcBef>
                <a:spcPts val="1000"/>
              </a:spcBef>
              <a:spcAft>
                <a:spcPts val="0"/>
              </a:spcAft>
              <a:buSzPts val="1600"/>
              <a:buChar char="►"/>
              <a:defRPr sz="2000"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 sz="1800"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 sz="1800"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34" name="Google Shape;34;p3"/>
          <p:cNvSpPr txBox="1">
            <a:spLocks noGrp="1"/>
          </p:cNvSpPr>
          <p:nvPr>
            <p:ph type="dt" idx="10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3"/>
          <p:cNvSpPr txBox="1">
            <a:spLocks noGrp="1"/>
          </p:cNvSpPr>
          <p:nvPr>
            <p:ph type="ftr" idx="11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3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buNone/>
              <a:def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buNone/>
              <a:def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buNone/>
              <a:def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buNone/>
              <a:def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 rtl="0">
              <a:spcBef>
                <a:spcPts val="0"/>
              </a:spcBef>
              <a:buNone/>
              <a:def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 rtl="0">
              <a:spcBef>
                <a:spcPts val="0"/>
              </a:spcBef>
              <a:buNone/>
              <a:def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 rtl="0">
              <a:spcBef>
                <a:spcPts val="0"/>
              </a:spcBef>
              <a:buNone/>
              <a:def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 rtl="0">
              <a:spcBef>
                <a:spcPts val="0"/>
              </a:spcBef>
              <a:buNone/>
              <a:def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icture with Caption" type="picTx">
  <p:cSld name="PICTURE_WITH_CAPTION_TEX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oogle Shape;38;p4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9" name="Google Shape;39;p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4BACC6">
                    <a:alpha val="10980"/>
                  </a:srgbClr>
                </a:gs>
                <a:gs pos="36000">
                  <a:srgbClr val="4BACC6">
                    <a:alpha val="9803"/>
                  </a:srgbClr>
                </a:gs>
                <a:gs pos="75000">
                  <a:srgbClr val="4BACC6">
                    <a:alpha val="0"/>
                  </a:srgbClr>
                </a:gs>
                <a:gs pos="100000">
                  <a:srgbClr val="4BACC6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4BACC6">
                    <a:alpha val="7843"/>
                  </a:srgbClr>
                </a:gs>
                <a:gs pos="36000">
                  <a:srgbClr val="4BACC6">
                    <a:alpha val="7843"/>
                  </a:srgbClr>
                </a:gs>
                <a:gs pos="72000">
                  <a:srgbClr val="4BACC6">
                    <a:alpha val="0"/>
                  </a:srgbClr>
                </a:gs>
                <a:gs pos="100000">
                  <a:srgbClr val="4BACC6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4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>
              <a:gsLst>
                <a:gs pos="0">
                  <a:srgbClr val="4BACC6">
                    <a:alpha val="13725"/>
                  </a:srgbClr>
                </a:gs>
                <a:gs pos="36000">
                  <a:srgbClr val="4BACC6">
                    <a:alpha val="6666"/>
                  </a:srgbClr>
                </a:gs>
                <a:gs pos="66000">
                  <a:srgbClr val="4BACC6">
                    <a:alpha val="0"/>
                  </a:srgbClr>
                </a:gs>
                <a:gs pos="100000">
                  <a:srgbClr val="4BACC6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4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4BACC6">
                    <a:alpha val="6666"/>
                  </a:srgbClr>
                </a:gs>
                <a:gs pos="36000">
                  <a:srgbClr val="4BACC6">
                    <a:alpha val="5882"/>
                  </a:srgbClr>
                </a:gs>
                <a:gs pos="69000">
                  <a:srgbClr val="4BACC6">
                    <a:alpha val="0"/>
                  </a:srgbClr>
                </a:gs>
                <a:gs pos="100000">
                  <a:srgbClr val="4BACC6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4BACC6">
                    <a:alpha val="13725"/>
                  </a:srgbClr>
                </a:gs>
                <a:gs pos="36000">
                  <a:srgbClr val="4BACC6">
                    <a:alpha val="6666"/>
                  </a:srgbClr>
                </a:gs>
                <a:gs pos="73000">
                  <a:srgbClr val="4BACC6">
                    <a:alpha val="0"/>
                  </a:srgbClr>
                </a:gs>
                <a:gs pos="100000">
                  <a:srgbClr val="4BACC6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4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4"/>
            <p:cNvSpPr/>
            <p:nvPr/>
          </p:nvSpPr>
          <p:spPr>
            <a:xfrm rot="-5677511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 extrusionOk="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4"/>
            <p:cNvSpPr/>
            <p:nvPr/>
          </p:nvSpPr>
          <p:spPr>
            <a:xfrm rot="-54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 extrusionOk="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48" name="Google Shape;48;p4"/>
            <p:cNvSpPr/>
            <p:nvPr/>
          </p:nvSpPr>
          <p:spPr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l" t="t" r="r" b="b"/>
              <a:pathLst>
                <a:path w="15356" h="8638" extrusionOk="0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49" name="Google Shape;49;p4"/>
          <p:cNvSpPr txBox="1"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alibri"/>
              <a:buNone/>
              <a:defRPr sz="36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4"/>
          <p:cNvSpPr>
            <a:spLocks noGrp="1"/>
          </p:cNvSpPr>
          <p:nvPr>
            <p:ph type="pic" idx="2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745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Google Shape;51;p4"/>
          <p:cNvSpPr txBox="1">
            <a:spLocks noGrp="1"/>
          </p:cNvSpPr>
          <p:nvPr>
            <p:ph type="body" idx="1"/>
          </p:nvPr>
        </p:nvSpPr>
        <p:spPr>
          <a:xfrm>
            <a:off x="1154954" y="3657600"/>
            <a:ext cx="3859212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93B3D7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52" name="Google Shape;52;p4"/>
          <p:cNvSpPr txBox="1">
            <a:spLocks noGrp="1"/>
          </p:cNvSpPr>
          <p:nvPr>
            <p:ph type="dt" idx="10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4"/>
          <p:cNvSpPr txBox="1">
            <a:spLocks noGrp="1"/>
          </p:cNvSpPr>
          <p:nvPr>
            <p:ph type="ftr" idx="11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4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SECTION_HEADER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oogle Shape;57;p5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58" name="Google Shape;58;p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5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4BACC6">
                    <a:alpha val="10980"/>
                  </a:srgbClr>
                </a:gs>
                <a:gs pos="36000">
                  <a:srgbClr val="4BACC6">
                    <a:alpha val="9803"/>
                  </a:srgbClr>
                </a:gs>
                <a:gs pos="75000">
                  <a:srgbClr val="4BACC6">
                    <a:alpha val="0"/>
                  </a:srgbClr>
                </a:gs>
                <a:gs pos="100000">
                  <a:srgbClr val="4BACC6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4BACC6">
                    <a:alpha val="7843"/>
                  </a:srgbClr>
                </a:gs>
                <a:gs pos="36000">
                  <a:srgbClr val="4BACC6">
                    <a:alpha val="7843"/>
                  </a:srgbClr>
                </a:gs>
                <a:gs pos="72000">
                  <a:srgbClr val="4BACC6">
                    <a:alpha val="0"/>
                  </a:srgbClr>
                </a:gs>
                <a:gs pos="100000">
                  <a:srgbClr val="4BACC6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>
              <a:gsLst>
                <a:gs pos="0">
                  <a:srgbClr val="4BACC6">
                    <a:alpha val="13725"/>
                  </a:srgbClr>
                </a:gs>
                <a:gs pos="36000">
                  <a:srgbClr val="4BACC6">
                    <a:alpha val="6666"/>
                  </a:srgbClr>
                </a:gs>
                <a:gs pos="66000">
                  <a:srgbClr val="4BACC6">
                    <a:alpha val="0"/>
                  </a:srgbClr>
                </a:gs>
                <a:gs pos="100000">
                  <a:srgbClr val="4BACC6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4BACC6">
                    <a:alpha val="6666"/>
                  </a:srgbClr>
                </a:gs>
                <a:gs pos="36000">
                  <a:srgbClr val="4BACC6">
                    <a:alpha val="5882"/>
                  </a:srgbClr>
                </a:gs>
                <a:gs pos="69000">
                  <a:srgbClr val="4BACC6">
                    <a:alpha val="0"/>
                  </a:srgbClr>
                </a:gs>
                <a:gs pos="100000">
                  <a:srgbClr val="4BACC6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5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4BACC6">
                    <a:alpha val="13725"/>
                  </a:srgbClr>
                </a:gs>
                <a:gs pos="36000">
                  <a:srgbClr val="4BACC6">
                    <a:alpha val="6666"/>
                  </a:srgbClr>
                </a:gs>
                <a:gs pos="73000">
                  <a:srgbClr val="4BACC6">
                    <a:alpha val="0"/>
                  </a:srgbClr>
                </a:gs>
                <a:gs pos="100000">
                  <a:srgbClr val="4BACC6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5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5"/>
            <p:cNvSpPr/>
            <p:nvPr/>
          </p:nvSpPr>
          <p:spPr>
            <a:xfrm rot="-54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 extrusionOk="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66" name="Google Shape;66;p5"/>
            <p:cNvSpPr/>
            <p:nvPr/>
          </p:nvSpPr>
          <p:spPr>
            <a:xfrm rot="-5677511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 extrusionOk="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5"/>
            <p:cNvSpPr/>
            <p:nvPr/>
          </p:nvSpPr>
          <p:spPr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l" t="t" r="r" b="b"/>
              <a:pathLst>
                <a:path w="15356" h="8638" extrusionOk="0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68" name="Google Shape;68;p5"/>
          <p:cNvSpPr txBox="1"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Calibri"/>
              <a:buNone/>
              <a:defRPr sz="40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5"/>
          <p:cNvSpPr txBox="1"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cap="none">
                <a:solidFill>
                  <a:srgbClr val="93B3D7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70" name="Google Shape;70;p5"/>
          <p:cNvSpPr txBox="1">
            <a:spLocks noGrp="1"/>
          </p:cNvSpPr>
          <p:nvPr>
            <p:ph type="dt" idx="10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5"/>
          <p:cNvSpPr txBox="1">
            <a:spLocks noGrp="1"/>
          </p:cNvSpPr>
          <p:nvPr>
            <p:ph type="ftr" idx="11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5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6"/>
          <p:cNvSpPr txBox="1">
            <a:spLocks noGrp="1"/>
          </p:cNvSpPr>
          <p:nvPr>
            <p:ph type="dt" idx="10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6"/>
          <p:cNvSpPr txBox="1">
            <a:spLocks noGrp="1"/>
          </p:cNvSpPr>
          <p:nvPr>
            <p:ph type="ftr" idx="11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6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7"/>
          <p:cNvSpPr txBox="1"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7"/>
          <p:cNvSpPr txBox="1">
            <a:spLocks noGrp="1"/>
          </p:cNvSpPr>
          <p:nvPr>
            <p:ph type="body" idx="1"/>
          </p:nvPr>
        </p:nvSpPr>
        <p:spPr>
          <a:xfrm>
            <a:off x="1154954" y="2603500"/>
            <a:ext cx="4825158" cy="3416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82" name="Google Shape;82;p7"/>
          <p:cNvSpPr txBox="1">
            <a:spLocks noGrp="1"/>
          </p:cNvSpPr>
          <p:nvPr>
            <p:ph type="body" idx="2"/>
          </p:nvPr>
        </p:nvSpPr>
        <p:spPr>
          <a:xfrm>
            <a:off x="6208712" y="2603500"/>
            <a:ext cx="4825159" cy="341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83" name="Google Shape;83;p7"/>
          <p:cNvSpPr txBox="1">
            <a:spLocks noGrp="1"/>
          </p:cNvSpPr>
          <p:nvPr>
            <p:ph type="dt" idx="10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7"/>
          <p:cNvSpPr txBox="1">
            <a:spLocks noGrp="1"/>
          </p:cNvSpPr>
          <p:nvPr>
            <p:ph type="ftr" idx="11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7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8"/>
          <p:cNvSpPr txBox="1"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8"/>
          <p:cNvSpPr txBox="1"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89" name="Google Shape;89;p8"/>
          <p:cNvSpPr txBox="1">
            <a:spLocks noGrp="1"/>
          </p:cNvSpPr>
          <p:nvPr>
            <p:ph type="body" idx="2"/>
          </p:nvPr>
        </p:nvSpPr>
        <p:spPr>
          <a:xfrm>
            <a:off x="1154954" y="3179762"/>
            <a:ext cx="4825158" cy="2840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90" name="Google Shape;90;p8"/>
          <p:cNvSpPr txBox="1">
            <a:spLocks noGrp="1"/>
          </p:cNvSpPr>
          <p:nvPr>
            <p:ph type="body" idx="3"/>
          </p:nvPr>
        </p:nvSpPr>
        <p:spPr>
          <a:xfrm>
            <a:off x="6208712" y="2603500"/>
            <a:ext cx="4825159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91" name="Google Shape;91;p8"/>
          <p:cNvSpPr txBox="1">
            <a:spLocks noGrp="1"/>
          </p:cNvSpPr>
          <p:nvPr>
            <p:ph type="body" idx="4"/>
          </p:nvPr>
        </p:nvSpPr>
        <p:spPr>
          <a:xfrm>
            <a:off x="6208712" y="3179762"/>
            <a:ext cx="4825159" cy="2840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 sz="1800"/>
            </a:lvl1pPr>
            <a:lvl2pPr marL="914400" lvl="1" indent="-309880" algn="l">
              <a:spcBef>
                <a:spcPts val="1000"/>
              </a:spcBef>
              <a:spcAft>
                <a:spcPts val="0"/>
              </a:spcAft>
              <a:buSzPts val="1280"/>
              <a:buChar char="►"/>
              <a:defRPr sz="1600"/>
            </a:lvl2pPr>
            <a:lvl3pPr marL="1371600" lvl="2" indent="-299719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3pPr>
            <a:lvl4pPr marL="1828800" lvl="3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4pPr>
            <a:lvl5pPr marL="2286000" lvl="4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5pPr>
            <a:lvl6pPr marL="2743200" lvl="5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6pPr>
            <a:lvl7pPr marL="3200400" lvl="6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7pPr>
            <a:lvl8pPr marL="3657600" lvl="7" indent="-289559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8pPr>
            <a:lvl9pPr marL="4114800" lvl="8" indent="-289559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9pPr>
          </a:lstStyle>
          <a:p>
            <a:endParaRPr/>
          </a:p>
        </p:txBody>
      </p:sp>
      <p:sp>
        <p:nvSpPr>
          <p:cNvPr id="92" name="Google Shape;92;p8"/>
          <p:cNvSpPr txBox="1">
            <a:spLocks noGrp="1"/>
          </p:cNvSpPr>
          <p:nvPr>
            <p:ph type="dt" idx="10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8"/>
          <p:cNvSpPr txBox="1">
            <a:spLocks noGrp="1"/>
          </p:cNvSpPr>
          <p:nvPr>
            <p:ph type="ftr" idx="11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8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9"/>
          <p:cNvSpPr txBox="1"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9"/>
          <p:cNvSpPr txBox="1">
            <a:spLocks noGrp="1"/>
          </p:cNvSpPr>
          <p:nvPr>
            <p:ph type="dt" idx="10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9"/>
          <p:cNvSpPr txBox="1">
            <a:spLocks noGrp="1"/>
          </p:cNvSpPr>
          <p:nvPr>
            <p:ph type="ftr" idx="11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9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ent with Caption" type="objTx">
  <p:cSld name="OBJECT_WITH_CAPTION_TEXT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" name="Google Shape;101;p10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2" name="Google Shape;102;p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10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4BACC6">
                    <a:alpha val="10980"/>
                  </a:srgbClr>
                </a:gs>
                <a:gs pos="36000">
                  <a:srgbClr val="4BACC6">
                    <a:alpha val="9803"/>
                  </a:srgbClr>
                </a:gs>
                <a:gs pos="75000">
                  <a:srgbClr val="4BACC6">
                    <a:alpha val="0"/>
                  </a:srgbClr>
                </a:gs>
                <a:gs pos="100000">
                  <a:srgbClr val="4BACC6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1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4BACC6">
                    <a:alpha val="7843"/>
                  </a:srgbClr>
                </a:gs>
                <a:gs pos="36000">
                  <a:srgbClr val="4BACC6">
                    <a:alpha val="7843"/>
                  </a:srgbClr>
                </a:gs>
                <a:gs pos="72000">
                  <a:srgbClr val="4BACC6">
                    <a:alpha val="0"/>
                  </a:srgbClr>
                </a:gs>
                <a:gs pos="100000">
                  <a:srgbClr val="4BACC6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1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>
              <a:gsLst>
                <a:gs pos="0">
                  <a:srgbClr val="4BACC6">
                    <a:alpha val="13725"/>
                  </a:srgbClr>
                </a:gs>
                <a:gs pos="36000">
                  <a:srgbClr val="4BACC6">
                    <a:alpha val="6666"/>
                  </a:srgbClr>
                </a:gs>
                <a:gs pos="66000">
                  <a:srgbClr val="4BACC6">
                    <a:alpha val="0"/>
                  </a:srgbClr>
                </a:gs>
                <a:gs pos="100000">
                  <a:srgbClr val="4BACC6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1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4BACC6">
                    <a:alpha val="6666"/>
                  </a:srgbClr>
                </a:gs>
                <a:gs pos="36000">
                  <a:srgbClr val="4BACC6">
                    <a:alpha val="5882"/>
                  </a:srgbClr>
                </a:gs>
                <a:gs pos="69000">
                  <a:srgbClr val="4BACC6">
                    <a:alpha val="0"/>
                  </a:srgbClr>
                </a:gs>
                <a:gs pos="100000">
                  <a:srgbClr val="4BACC6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1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4BACC6">
                    <a:alpha val="13725"/>
                  </a:srgbClr>
                </a:gs>
                <a:gs pos="36000">
                  <a:srgbClr val="4BACC6">
                    <a:alpha val="6666"/>
                  </a:srgbClr>
                </a:gs>
                <a:gs pos="73000">
                  <a:srgbClr val="4BACC6">
                    <a:alpha val="0"/>
                  </a:srgbClr>
                </a:gs>
                <a:gs pos="100000">
                  <a:srgbClr val="4BACC6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10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10"/>
            <p:cNvSpPr/>
            <p:nvPr/>
          </p:nvSpPr>
          <p:spPr>
            <a:xfrm rot="-5677511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 extrusionOk="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10"/>
            <p:cNvSpPr/>
            <p:nvPr/>
          </p:nvSpPr>
          <p:spPr>
            <a:xfrm rot="-54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 extrusionOk="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111" name="Google Shape;111;p10"/>
            <p:cNvSpPr/>
            <p:nvPr/>
          </p:nvSpPr>
          <p:spPr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l" t="t" r="r" b="b"/>
              <a:pathLst>
                <a:path w="15356" h="8638" extrusionOk="0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112" name="Google Shape;112;p10"/>
          <p:cNvSpPr txBox="1"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alibri"/>
              <a:buNone/>
              <a:defRPr sz="24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10"/>
          <p:cNvSpPr txBox="1">
            <a:spLocks noGrp="1"/>
          </p:cNvSpPr>
          <p:nvPr>
            <p:ph type="body" idx="1"/>
          </p:nvPr>
        </p:nvSpPr>
        <p:spPr>
          <a:xfrm>
            <a:off x="5781146" y="1447800"/>
            <a:ext cx="5190066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14" name="Google Shape;114;p10"/>
          <p:cNvSpPr txBox="1">
            <a:spLocks noGrp="1"/>
          </p:cNvSpPr>
          <p:nvPr>
            <p:ph type="body" idx="2"/>
          </p:nvPr>
        </p:nvSpPr>
        <p:spPr>
          <a:xfrm>
            <a:off x="1154954" y="3129280"/>
            <a:ext cx="2793158" cy="2895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93B3D7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115" name="Google Shape;115;p10"/>
          <p:cNvSpPr txBox="1">
            <a:spLocks noGrp="1"/>
          </p:cNvSpPr>
          <p:nvPr>
            <p:ph type="dt" idx="10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10"/>
          <p:cNvSpPr txBox="1">
            <a:spLocks noGrp="1"/>
          </p:cNvSpPr>
          <p:nvPr>
            <p:ph type="ftr" idx="11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10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1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Google Shape;7;p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19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8;p1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4BACC6">
                    <a:alpha val="10980"/>
                  </a:srgbClr>
                </a:gs>
                <a:gs pos="36000">
                  <a:srgbClr val="4BACC6">
                    <a:alpha val="9803"/>
                  </a:srgbClr>
                </a:gs>
                <a:gs pos="75000">
                  <a:srgbClr val="4BACC6">
                    <a:alpha val="0"/>
                  </a:srgbClr>
                </a:gs>
                <a:gs pos="100000">
                  <a:srgbClr val="4BACC6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9;p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4BACC6">
                    <a:alpha val="7843"/>
                  </a:srgbClr>
                </a:gs>
                <a:gs pos="36000">
                  <a:srgbClr val="4BACC6">
                    <a:alpha val="7843"/>
                  </a:srgbClr>
                </a:gs>
                <a:gs pos="72000">
                  <a:srgbClr val="4BACC6">
                    <a:alpha val="0"/>
                  </a:srgbClr>
                </a:gs>
                <a:gs pos="100000">
                  <a:srgbClr val="4BACC6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0;p1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>
              <a:gsLst>
                <a:gs pos="0">
                  <a:srgbClr val="4BACC6">
                    <a:alpha val="13725"/>
                  </a:srgbClr>
                </a:gs>
                <a:gs pos="36000">
                  <a:srgbClr val="4BACC6">
                    <a:alpha val="6666"/>
                  </a:srgbClr>
                </a:gs>
                <a:gs pos="66000">
                  <a:srgbClr val="4BACC6">
                    <a:alpha val="0"/>
                  </a:srgbClr>
                </a:gs>
                <a:gs pos="100000">
                  <a:srgbClr val="4BACC6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1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4BACC6">
                    <a:alpha val="6666"/>
                  </a:srgbClr>
                </a:gs>
                <a:gs pos="36000">
                  <a:srgbClr val="4BACC6">
                    <a:alpha val="5882"/>
                  </a:srgbClr>
                </a:gs>
                <a:gs pos="69000">
                  <a:srgbClr val="4BACC6">
                    <a:alpha val="0"/>
                  </a:srgbClr>
                </a:gs>
                <a:gs pos="100000">
                  <a:srgbClr val="4BACC6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4BACC6">
                    <a:alpha val="13725"/>
                  </a:srgbClr>
                </a:gs>
                <a:gs pos="36000">
                  <a:srgbClr val="4BACC6">
                    <a:alpha val="6666"/>
                  </a:srgbClr>
                </a:gs>
                <a:gs pos="73000">
                  <a:srgbClr val="4BACC6">
                    <a:alpha val="0"/>
                  </a:srgbClr>
                </a:gs>
                <a:gs pos="100000">
                  <a:srgbClr val="4BACC6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1"/>
            <p:cNvSpPr/>
            <p:nvPr/>
          </p:nvSpPr>
          <p:spPr>
            <a:xfrm rot="-589932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 extrusionOk="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1"/>
            <p:cNvSpPr/>
            <p:nvPr/>
          </p:nvSpPr>
          <p:spPr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l" t="t" r="r" b="b"/>
              <a:pathLst>
                <a:path w="7104" h="2856" extrusionOk="0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15" name="Google Shape;15;p1"/>
            <p:cNvSpPr/>
            <p:nvPr/>
          </p:nvSpPr>
          <p:spPr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l" t="t" r="r" b="b"/>
              <a:pathLst>
                <a:path w="15356" h="8638" extrusionOk="0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16" name="Google Shape;16;p1"/>
          <p:cNvSpPr txBox="1"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7" name="Google Shape;17;p1"/>
          <p:cNvSpPr txBox="1">
            <a:spLocks noGrp="1"/>
          </p:cNvSpPr>
          <p:nvPr>
            <p:ph type="body" idx="1"/>
          </p:nvPr>
        </p:nvSpPr>
        <p:spPr>
          <a:xfrm>
            <a:off x="1154953" y="2603500"/>
            <a:ext cx="10035785" cy="341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7084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Char char="►"/>
              <a:defRPr sz="2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051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Char char="►"/>
              <a:defRPr sz="2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►"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2003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►"/>
              <a:defRPr sz="1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2003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►"/>
              <a:defRPr sz="1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Google Shape;18;p1"/>
          <p:cNvSpPr txBox="1">
            <a:spLocks noGrp="1"/>
          </p:cNvSpPr>
          <p:nvPr>
            <p:ph type="dt" idx="10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Google Shape;19;p1"/>
          <p:cNvSpPr txBox="1">
            <a:spLocks noGrp="1"/>
          </p:cNvSpPr>
          <p:nvPr>
            <p:ph type="ftr" idx="11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Google Shape;20;p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19"/>
          <p:cNvSpPr txBox="1"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Calibri"/>
              <a:buNone/>
            </a:pPr>
            <a:r>
              <a:rPr lang="en-GB"/>
              <a:t>GCSE Computer Science (9-1)</a:t>
            </a:r>
            <a:endParaRPr/>
          </a:p>
        </p:txBody>
      </p:sp>
      <p:sp>
        <p:nvSpPr>
          <p:cNvPr id="249" name="Google Shape;249;p19"/>
          <p:cNvSpPr txBox="1"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880"/>
              <a:buNone/>
            </a:pPr>
            <a:r>
              <a:rPr lang="en-GB" sz="3600"/>
              <a:t>FUNDAMENTALS OF PROGRAMMING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2880"/>
              <a:buNone/>
            </a:pPr>
            <a:endParaRPr sz="3600"/>
          </a:p>
        </p:txBody>
      </p:sp>
      <p:sp>
        <p:nvSpPr>
          <p:cNvPr id="250" name="Google Shape;250;p19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3600">
                <a:solidFill>
                  <a:schemeClr val="lt1"/>
                </a:solidFill>
              </a:rPr>
              <a:t>1</a:t>
            </a:fld>
            <a:endParaRPr sz="3600">
              <a:solidFill>
                <a:schemeClr val="lt1"/>
              </a:solidFill>
            </a:endParaRPr>
          </a:p>
        </p:txBody>
      </p:sp>
      <p:sp>
        <p:nvSpPr>
          <p:cNvPr id="251" name="Google Shape;251;p19"/>
          <p:cNvSpPr txBox="1"/>
          <p:nvPr/>
        </p:nvSpPr>
        <p:spPr>
          <a:xfrm>
            <a:off x="1154955" y="5208090"/>
            <a:ext cx="8825658" cy="16499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chemeClr val="accent1"/>
              </a:buClr>
              <a:buSzPts val="2880"/>
            </a:pPr>
            <a:r>
              <a:rPr lang="en-GB" sz="3600" b="0" i="0" cap="none" dirty="0">
                <a:solidFill>
                  <a:srgbClr val="93B3D7"/>
                </a:solidFill>
                <a:latin typeface="Calibri"/>
                <a:ea typeface="Calibri"/>
                <a:cs typeface="Calibri"/>
                <a:sym typeface="Calibri"/>
              </a:rPr>
              <a:t>LESSON </a:t>
            </a:r>
            <a:r>
              <a:rPr lang="en-GB" sz="3600" dirty="0">
                <a:solidFill>
                  <a:srgbClr val="93B3D7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r>
              <a:rPr lang="en-GB" sz="3600" b="0" i="0" cap="none" dirty="0">
                <a:solidFill>
                  <a:srgbClr val="93B3D7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GB" sz="3600" dirty="0">
                <a:solidFill>
                  <a:srgbClr val="93B3D7"/>
                </a:solidFill>
                <a:latin typeface="Calibri"/>
                <a:ea typeface="Calibri"/>
                <a:cs typeface="Calibri"/>
                <a:sym typeface="Calibri"/>
              </a:rPr>
              <a:t>CONDITIONAL STATEMENTS</a:t>
            </a:r>
            <a:endParaRPr dirty="0"/>
          </a:p>
        </p:txBody>
      </p:sp>
      <p:cxnSp>
        <p:nvCxnSpPr>
          <p:cNvPr id="252" name="Google Shape;252;p19"/>
          <p:cNvCxnSpPr/>
          <p:nvPr/>
        </p:nvCxnSpPr>
        <p:spPr>
          <a:xfrm>
            <a:off x="5978900" y="1026613"/>
            <a:ext cx="0" cy="1000200"/>
          </a:xfrm>
          <a:prstGeom prst="straightConnector1">
            <a:avLst/>
          </a:prstGeom>
          <a:noFill/>
          <a:ln w="28575" cap="flat" cmpd="sng">
            <a:solidFill>
              <a:srgbClr val="00FF00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253" name="Google Shape;253;p19"/>
          <p:cNvSpPr/>
          <p:nvPr/>
        </p:nvSpPr>
        <p:spPr>
          <a:xfrm>
            <a:off x="4450136" y="2053462"/>
            <a:ext cx="3057600" cy="1459200"/>
          </a:xfrm>
          <a:prstGeom prst="diamond">
            <a:avLst/>
          </a:prstGeom>
          <a:solidFill>
            <a:srgbClr val="00FF00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54" name="Google Shape;254;p19"/>
          <p:cNvCxnSpPr>
            <a:stCxn id="253" idx="1"/>
          </p:cNvCxnSpPr>
          <p:nvPr/>
        </p:nvCxnSpPr>
        <p:spPr>
          <a:xfrm rot="10800000">
            <a:off x="3367436" y="2783062"/>
            <a:ext cx="1082700" cy="0"/>
          </a:xfrm>
          <a:prstGeom prst="straightConnector1">
            <a:avLst/>
          </a:prstGeom>
          <a:noFill/>
          <a:ln w="28575" cap="flat" cmpd="sng">
            <a:solidFill>
              <a:srgbClr val="00FF00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255" name="Google Shape;255;p19"/>
          <p:cNvCxnSpPr>
            <a:stCxn id="253" idx="3"/>
          </p:cNvCxnSpPr>
          <p:nvPr/>
        </p:nvCxnSpPr>
        <p:spPr>
          <a:xfrm rot="10800000" flipH="1">
            <a:off x="7507736" y="2782162"/>
            <a:ext cx="1082700" cy="900"/>
          </a:xfrm>
          <a:prstGeom prst="straightConnector1">
            <a:avLst/>
          </a:prstGeom>
          <a:noFill/>
          <a:ln w="28575" cap="flat" cmpd="sng">
            <a:solidFill>
              <a:srgbClr val="00FF00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256" name="Google Shape;256;p19"/>
          <p:cNvSpPr/>
          <p:nvPr/>
        </p:nvSpPr>
        <p:spPr>
          <a:xfrm>
            <a:off x="3771250" y="2105246"/>
            <a:ext cx="7704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b="0" cap="none">
                <a:solidFill>
                  <a:srgbClr val="00FF00"/>
                </a:solidFill>
                <a:latin typeface="Calibri"/>
                <a:ea typeface="Calibri"/>
                <a:cs typeface="Calibri"/>
                <a:sym typeface="Calibri"/>
              </a:rPr>
              <a:t>YES</a:t>
            </a:r>
            <a:endParaRPr>
              <a:solidFill>
                <a:srgbClr val="00FF00"/>
              </a:solidFill>
            </a:endParaRPr>
          </a:p>
        </p:txBody>
      </p:sp>
      <p:sp>
        <p:nvSpPr>
          <p:cNvPr id="257" name="Google Shape;257;p19"/>
          <p:cNvSpPr/>
          <p:nvPr/>
        </p:nvSpPr>
        <p:spPr>
          <a:xfrm>
            <a:off x="7440448" y="2104317"/>
            <a:ext cx="7218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b="0" cap="none">
                <a:solidFill>
                  <a:srgbClr val="00FF00"/>
                </a:solidFill>
                <a:latin typeface="Calibri"/>
                <a:ea typeface="Calibri"/>
                <a:cs typeface="Calibri"/>
                <a:sym typeface="Calibri"/>
              </a:rPr>
              <a:t>NO</a:t>
            </a:r>
            <a:endParaRPr>
              <a:solidFill>
                <a:srgbClr val="00FF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25"/>
          <p:cNvSpPr txBox="1"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Calibri"/>
              <a:buNone/>
            </a:pPr>
            <a:r>
              <a:rPr lang="en-GB"/>
              <a:t>Flowcharting Selection</a:t>
            </a:r>
            <a:endParaRPr/>
          </a:p>
        </p:txBody>
      </p:sp>
      <p:cxnSp>
        <p:nvCxnSpPr>
          <p:cNvPr id="300" name="Google Shape;300;p25"/>
          <p:cNvCxnSpPr/>
          <p:nvPr/>
        </p:nvCxnSpPr>
        <p:spPr>
          <a:xfrm>
            <a:off x="6029325" y="2243138"/>
            <a:ext cx="0" cy="1000125"/>
          </a:xfrm>
          <a:prstGeom prst="straightConnector1">
            <a:avLst/>
          </a:prstGeom>
          <a:noFill/>
          <a:ln w="28575" cap="flat" cmpd="sng">
            <a:solidFill>
              <a:srgbClr val="4A7DBA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301" name="Google Shape;301;p25"/>
          <p:cNvSpPr/>
          <p:nvPr/>
        </p:nvSpPr>
        <p:spPr>
          <a:xfrm>
            <a:off x="4500561" y="3269987"/>
            <a:ext cx="3057528" cy="1459175"/>
          </a:xfrm>
          <a:prstGeom prst="diamond">
            <a:avLst/>
          </a:prstGeom>
          <a:solidFill>
            <a:schemeClr val="accen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2" name="Google Shape;302;p25"/>
          <p:cNvSpPr/>
          <p:nvPr/>
        </p:nvSpPr>
        <p:spPr>
          <a:xfrm>
            <a:off x="4828387" y="3737964"/>
            <a:ext cx="2401876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Is &lt;condition&gt;?</a:t>
            </a:r>
            <a:endParaRPr/>
          </a:p>
        </p:txBody>
      </p:sp>
      <p:sp>
        <p:nvSpPr>
          <p:cNvPr id="303" name="Google Shape;303;p25"/>
          <p:cNvSpPr/>
          <p:nvPr/>
        </p:nvSpPr>
        <p:spPr>
          <a:xfrm>
            <a:off x="925036" y="3499509"/>
            <a:ext cx="2492959" cy="1000125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Carry out Process A</a:t>
            </a:r>
            <a:endParaRPr/>
          </a:p>
        </p:txBody>
      </p:sp>
      <p:sp>
        <p:nvSpPr>
          <p:cNvPr id="304" name="Google Shape;304;p25"/>
          <p:cNvSpPr/>
          <p:nvPr/>
        </p:nvSpPr>
        <p:spPr>
          <a:xfrm>
            <a:off x="8640655" y="3498580"/>
            <a:ext cx="2492959" cy="1000125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Carry out Process B</a:t>
            </a:r>
            <a:endParaRPr/>
          </a:p>
        </p:txBody>
      </p:sp>
      <p:cxnSp>
        <p:nvCxnSpPr>
          <p:cNvPr id="305" name="Google Shape;305;p25"/>
          <p:cNvCxnSpPr>
            <a:stCxn id="301" idx="1"/>
            <a:endCxn id="303" idx="3"/>
          </p:cNvCxnSpPr>
          <p:nvPr/>
        </p:nvCxnSpPr>
        <p:spPr>
          <a:xfrm rot="10800000">
            <a:off x="3417861" y="3999574"/>
            <a:ext cx="1082700" cy="0"/>
          </a:xfrm>
          <a:prstGeom prst="straightConnector1">
            <a:avLst/>
          </a:prstGeom>
          <a:noFill/>
          <a:ln w="28575" cap="flat" cmpd="sng">
            <a:solidFill>
              <a:srgbClr val="4A7DBA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306" name="Google Shape;306;p25"/>
          <p:cNvCxnSpPr>
            <a:stCxn id="301" idx="3"/>
            <a:endCxn id="304" idx="1"/>
          </p:cNvCxnSpPr>
          <p:nvPr/>
        </p:nvCxnSpPr>
        <p:spPr>
          <a:xfrm rot="10800000" flipH="1">
            <a:off x="7558089" y="3998674"/>
            <a:ext cx="1082700" cy="900"/>
          </a:xfrm>
          <a:prstGeom prst="straightConnector1">
            <a:avLst/>
          </a:prstGeom>
          <a:noFill/>
          <a:ln w="28575" cap="flat" cmpd="sng">
            <a:solidFill>
              <a:srgbClr val="4A7DBA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307" name="Google Shape;307;p25"/>
          <p:cNvSpPr/>
          <p:nvPr/>
        </p:nvSpPr>
        <p:spPr>
          <a:xfrm>
            <a:off x="4922043" y="5600700"/>
            <a:ext cx="2214564" cy="612648"/>
          </a:xfrm>
          <a:prstGeom prst="flowChartAlternateProcess">
            <a:avLst/>
          </a:prstGeom>
          <a:solidFill>
            <a:schemeClr val="accen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End</a:t>
            </a:r>
            <a:endParaRPr/>
          </a:p>
        </p:txBody>
      </p:sp>
      <p:cxnSp>
        <p:nvCxnSpPr>
          <p:cNvPr id="308" name="Google Shape;308;p25"/>
          <p:cNvCxnSpPr>
            <a:stCxn id="303" idx="2"/>
            <a:endCxn id="307" idx="1"/>
          </p:cNvCxnSpPr>
          <p:nvPr/>
        </p:nvCxnSpPr>
        <p:spPr>
          <a:xfrm rot="-5400000" flipH="1">
            <a:off x="2843066" y="3828084"/>
            <a:ext cx="1407300" cy="2750400"/>
          </a:xfrm>
          <a:prstGeom prst="bentConnector2">
            <a:avLst/>
          </a:prstGeom>
          <a:noFill/>
          <a:ln w="28575" cap="flat" cmpd="sng">
            <a:solidFill>
              <a:srgbClr val="4A7DBA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309" name="Google Shape;309;p25"/>
          <p:cNvCxnSpPr>
            <a:stCxn id="304" idx="2"/>
            <a:endCxn id="307" idx="3"/>
          </p:cNvCxnSpPr>
          <p:nvPr/>
        </p:nvCxnSpPr>
        <p:spPr>
          <a:xfrm rot="5400000">
            <a:off x="7807834" y="3827605"/>
            <a:ext cx="1408200" cy="2750400"/>
          </a:xfrm>
          <a:prstGeom prst="bentConnector2">
            <a:avLst/>
          </a:prstGeom>
          <a:noFill/>
          <a:ln w="28575" cap="flat" cmpd="sng">
            <a:solidFill>
              <a:srgbClr val="4A7DBA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310" name="Google Shape;310;p25"/>
          <p:cNvSpPr/>
          <p:nvPr/>
        </p:nvSpPr>
        <p:spPr>
          <a:xfrm>
            <a:off x="3821675" y="3321771"/>
            <a:ext cx="770532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b="0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YES</a:t>
            </a:r>
            <a:endParaRPr/>
          </a:p>
        </p:txBody>
      </p:sp>
      <p:sp>
        <p:nvSpPr>
          <p:cNvPr id="311" name="Google Shape;311;p25"/>
          <p:cNvSpPr/>
          <p:nvPr/>
        </p:nvSpPr>
        <p:spPr>
          <a:xfrm>
            <a:off x="7490873" y="3320842"/>
            <a:ext cx="721672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b="0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NO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26"/>
          <p:cNvSpPr txBox="1">
            <a:spLocks noGrp="1"/>
          </p:cNvSpPr>
          <p:nvPr>
            <p:ph type="title"/>
          </p:nvPr>
        </p:nvSpPr>
        <p:spPr>
          <a:xfrm>
            <a:off x="1154954" y="973668"/>
            <a:ext cx="8761500" cy="707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FF00"/>
                </a:solidFill>
              </a:rPr>
              <a:t>Task 1 - Worksheet</a:t>
            </a:r>
            <a:endParaRPr>
              <a:solidFill>
                <a:srgbClr val="FFFF00"/>
              </a:solidFill>
            </a:endParaRPr>
          </a:p>
        </p:txBody>
      </p:sp>
      <p:sp>
        <p:nvSpPr>
          <p:cNvPr id="317" name="Google Shape;317;p26"/>
          <p:cNvSpPr txBox="1">
            <a:spLocks noGrp="1"/>
          </p:cNvSpPr>
          <p:nvPr>
            <p:ph type="body" idx="1"/>
          </p:nvPr>
        </p:nvSpPr>
        <p:spPr>
          <a:xfrm>
            <a:off x="1154950" y="2357443"/>
            <a:ext cx="10035900" cy="1338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GB"/>
              <a:t>Go to Task 1 of your worksheet and answer the following question. Don’t forget, the answers are within the presentation!</a:t>
            </a:r>
            <a:endParaRPr/>
          </a:p>
        </p:txBody>
      </p:sp>
      <p:pic>
        <p:nvPicPr>
          <p:cNvPr id="318" name="Google Shape;318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6800" y="4161300"/>
            <a:ext cx="9239250" cy="2266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C28C6ABF-9ECA-4BEE-AA57-F52283B49D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25333" y="2949618"/>
            <a:ext cx="2743200" cy="1930019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27"/>
          <p:cNvSpPr txBox="1">
            <a:spLocks noGrp="1"/>
          </p:cNvSpPr>
          <p:nvPr>
            <p:ph type="title"/>
          </p:nvPr>
        </p:nvSpPr>
        <p:spPr>
          <a:xfrm>
            <a:off x="1154954" y="973668"/>
            <a:ext cx="8761500" cy="707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Where would ELIF &amp; ELSE be used...</a:t>
            </a:r>
            <a:endParaRPr/>
          </a:p>
        </p:txBody>
      </p:sp>
      <p:sp>
        <p:nvSpPr>
          <p:cNvPr id="324" name="Google Shape;324;p27"/>
          <p:cNvSpPr txBox="1">
            <a:spLocks noGrp="1"/>
          </p:cNvSpPr>
          <p:nvPr>
            <p:ph type="body" idx="1"/>
          </p:nvPr>
        </p:nvSpPr>
        <p:spPr>
          <a:xfrm>
            <a:off x="1154954" y="2357438"/>
            <a:ext cx="10035900" cy="3662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GB"/>
              <a:t>Whenever there is more than one option available, we would not be able to use multiple IFs. The use of Multiple IFs would mean there won’t be a sequence of checks, rather if the first option has been met, then the others won’t be checked.</a:t>
            </a:r>
            <a:endParaRPr/>
          </a:p>
        </p:txBody>
      </p:sp>
      <p:pic>
        <p:nvPicPr>
          <p:cNvPr id="325" name="Google Shape;325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06350" y="4494475"/>
            <a:ext cx="8405377" cy="2287875"/>
          </a:xfrm>
          <a:prstGeom prst="rect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28"/>
          <p:cNvSpPr txBox="1"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Calibri"/>
              <a:buNone/>
            </a:pPr>
            <a:r>
              <a:rPr lang="en-GB"/>
              <a:t>Multiple Pathways</a:t>
            </a:r>
            <a:endParaRPr/>
          </a:p>
        </p:txBody>
      </p:sp>
      <p:sp>
        <p:nvSpPr>
          <p:cNvPr id="331" name="Google Shape;331;p28"/>
          <p:cNvSpPr txBox="1">
            <a:spLocks noGrp="1"/>
          </p:cNvSpPr>
          <p:nvPr>
            <p:ph type="body" idx="1"/>
          </p:nvPr>
        </p:nvSpPr>
        <p:spPr>
          <a:xfrm>
            <a:off x="1154954" y="2357438"/>
            <a:ext cx="10035785" cy="3662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2240"/>
              <a:buChar char="►"/>
            </a:pPr>
            <a:r>
              <a:rPr lang="en-GB"/>
              <a:t>Selection can take on multiple statements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2240"/>
              <a:buChar char="►"/>
            </a:pPr>
            <a:r>
              <a:rPr lang="en-GB"/>
              <a:t>We can use multi-pathway selection using ELSE IF</a:t>
            </a:r>
            <a:endParaRPr/>
          </a:p>
        </p:txBody>
      </p:sp>
      <p:sp>
        <p:nvSpPr>
          <p:cNvPr id="332" name="Google Shape;332;p28"/>
          <p:cNvSpPr txBox="1"/>
          <p:nvPr/>
        </p:nvSpPr>
        <p:spPr>
          <a:xfrm>
            <a:off x="1115075" y="3686175"/>
            <a:ext cx="5263800" cy="26778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IF &lt;condition&gt; THEN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Do this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ELSE IF &lt;another condition&gt; THEN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Do that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ELSE THEN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Do the other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END IF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29"/>
          <p:cNvSpPr txBox="1">
            <a:spLocks noGrp="1"/>
          </p:cNvSpPr>
          <p:nvPr>
            <p:ph type="title"/>
          </p:nvPr>
        </p:nvSpPr>
        <p:spPr>
          <a:xfrm>
            <a:off x="1154954" y="973668"/>
            <a:ext cx="8761500" cy="707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FF00"/>
                </a:solidFill>
              </a:rPr>
              <a:t>Task 2 - Worksheet</a:t>
            </a:r>
            <a:endParaRPr>
              <a:solidFill>
                <a:srgbClr val="FFFF00"/>
              </a:solidFill>
            </a:endParaRPr>
          </a:p>
        </p:txBody>
      </p:sp>
      <p:sp>
        <p:nvSpPr>
          <p:cNvPr id="338" name="Google Shape;338;p29"/>
          <p:cNvSpPr txBox="1">
            <a:spLocks noGrp="1"/>
          </p:cNvSpPr>
          <p:nvPr>
            <p:ph type="body" idx="1"/>
          </p:nvPr>
        </p:nvSpPr>
        <p:spPr>
          <a:xfrm>
            <a:off x="1154950" y="2357443"/>
            <a:ext cx="10035900" cy="1338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GB"/>
              <a:t>Go to Task 2 of your worksheet and answer the following question. Don’t forget, the answers are within the presentation!</a:t>
            </a:r>
            <a:endParaRPr/>
          </a:p>
        </p:txBody>
      </p:sp>
      <p:pic>
        <p:nvPicPr>
          <p:cNvPr id="339" name="Google Shape;339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08803" y="3822637"/>
            <a:ext cx="5669509" cy="2856858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A3C26303-F902-464F-BC3B-3D6C7E9E2A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83198" y="3257576"/>
            <a:ext cx="2743200" cy="1930019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30"/>
          <p:cNvSpPr txBox="1"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Calibri"/>
              <a:buNone/>
            </a:pPr>
            <a:r>
              <a:rPr lang="en-GB"/>
              <a:t>NESTED IF</a:t>
            </a:r>
            <a:endParaRPr/>
          </a:p>
        </p:txBody>
      </p:sp>
      <p:sp>
        <p:nvSpPr>
          <p:cNvPr id="345" name="Google Shape;345;p30"/>
          <p:cNvSpPr txBox="1">
            <a:spLocks noGrp="1"/>
          </p:cNvSpPr>
          <p:nvPr>
            <p:ph type="body" idx="1"/>
          </p:nvPr>
        </p:nvSpPr>
        <p:spPr>
          <a:xfrm>
            <a:off x="1154950" y="2357449"/>
            <a:ext cx="6287520" cy="329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72"/>
              <a:buChar char="►"/>
            </a:pPr>
            <a:r>
              <a:rPr lang="en-GB" sz="2590" dirty="0"/>
              <a:t>A “Nested IF” statement refers to when there is selection within selection</a:t>
            </a:r>
            <a:endParaRPr dirty="0"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72"/>
              <a:buChar char="►"/>
            </a:pPr>
            <a:r>
              <a:rPr lang="en-GB" sz="2590" b="1" dirty="0"/>
              <a:t>Imagine a game of Rock, Paper Scissors but the computer only knows a set path of instructions to follow.</a:t>
            </a:r>
            <a:endParaRPr sz="2590" b="1" dirty="0"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72"/>
              <a:buChar char="►"/>
            </a:pPr>
            <a:r>
              <a:rPr lang="en-GB" sz="2590" dirty="0"/>
              <a:t>Take the variable </a:t>
            </a:r>
            <a:r>
              <a:rPr lang="en-GB" sz="2590" i="1" dirty="0" err="1">
                <a:latin typeface="Arial"/>
                <a:ea typeface="Arial"/>
                <a:cs typeface="Arial"/>
                <a:sym typeface="Arial"/>
              </a:rPr>
              <a:t>cpu</a:t>
            </a:r>
            <a:r>
              <a:rPr lang="en-GB" sz="2590" dirty="0"/>
              <a:t> to be assigned as </a:t>
            </a:r>
            <a:r>
              <a:rPr lang="en-GB" sz="2590" dirty="0">
                <a:solidFill>
                  <a:srgbClr val="38761D"/>
                </a:solidFill>
              </a:rPr>
              <a:t>“</a:t>
            </a:r>
            <a:r>
              <a:rPr lang="en-GB" sz="2590" dirty="0">
                <a:solidFill>
                  <a:srgbClr val="38761D"/>
                </a:solidFill>
                <a:latin typeface="Arial"/>
                <a:ea typeface="Arial"/>
                <a:cs typeface="Arial"/>
                <a:sym typeface="Arial"/>
              </a:rPr>
              <a:t>Paper</a:t>
            </a:r>
            <a:r>
              <a:rPr lang="en-GB" sz="2590" dirty="0">
                <a:solidFill>
                  <a:srgbClr val="38761D"/>
                </a:solidFill>
              </a:rPr>
              <a:t>”</a:t>
            </a:r>
            <a:r>
              <a:rPr lang="en-GB" sz="2590" dirty="0"/>
              <a:t> and the variable </a:t>
            </a:r>
            <a:r>
              <a:rPr lang="en-GB" sz="2590" dirty="0">
                <a:latin typeface="Arial"/>
                <a:ea typeface="Arial"/>
                <a:cs typeface="Arial"/>
                <a:sym typeface="Arial"/>
              </a:rPr>
              <a:t>player</a:t>
            </a:r>
            <a:r>
              <a:rPr lang="en-GB" sz="2590" dirty="0"/>
              <a:t> to be assigned a value… </a:t>
            </a:r>
            <a:endParaRPr dirty="0"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72"/>
              <a:buChar char="►"/>
            </a:pPr>
            <a:r>
              <a:rPr lang="en-GB" sz="2590" dirty="0"/>
              <a:t>Using selection, determine the conditions of what happens next depending on the USERINPUT</a:t>
            </a:r>
            <a:endParaRPr dirty="0"/>
          </a:p>
        </p:txBody>
      </p:sp>
      <p:sp>
        <p:nvSpPr>
          <p:cNvPr id="2" name="AutoShape 4" descr="4.6. Nested conditionals — Python for Everybody - Interactive">
            <a:extLst>
              <a:ext uri="{FF2B5EF4-FFF2-40B4-BE49-F238E27FC236}">
                <a16:creationId xmlns:a16="http://schemas.microsoft.com/office/drawing/2014/main" id="{2D8BBB12-C934-40B2-9E9D-86CB85ECE44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30" name="Picture 6" descr="Decision Making in C / C++ (if , if..else, Nested if, if-else-if ) -  GeeksforGeeks">
            <a:extLst>
              <a:ext uri="{FF2B5EF4-FFF2-40B4-BE49-F238E27FC236}">
                <a16:creationId xmlns:a16="http://schemas.microsoft.com/office/drawing/2014/main" id="{CC7D6A70-22F2-4F4E-828D-DCA17C75E3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3732" y="2357448"/>
            <a:ext cx="4436786" cy="3829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31"/>
          <p:cNvSpPr txBox="1">
            <a:spLocks noGrp="1"/>
          </p:cNvSpPr>
          <p:nvPr>
            <p:ph type="title" idx="4294967295"/>
          </p:nvPr>
        </p:nvSpPr>
        <p:spPr>
          <a:xfrm>
            <a:off x="883313" y="946418"/>
            <a:ext cx="87615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5400"/>
              <a:buFont typeface="Calibri"/>
              <a:buNone/>
            </a:pPr>
            <a:r>
              <a:rPr lang="en-GB" sz="5400" b="1">
                <a:solidFill>
                  <a:srgbClr val="FEFEFE"/>
                </a:solidFill>
              </a:rPr>
              <a:t>Algorithm Solution</a:t>
            </a:r>
            <a:endParaRPr/>
          </a:p>
        </p:txBody>
      </p:sp>
      <p:sp>
        <p:nvSpPr>
          <p:cNvPr id="351" name="Google Shape;351;p31"/>
          <p:cNvSpPr txBox="1"/>
          <p:nvPr/>
        </p:nvSpPr>
        <p:spPr>
          <a:xfrm>
            <a:off x="603200" y="2316275"/>
            <a:ext cx="7564444" cy="430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80000"/>
              </a:lnSpc>
              <a:buClr>
                <a:schemeClr val="accent1"/>
              </a:buClr>
              <a:buSzPts val="2072"/>
            </a:pPr>
            <a:r>
              <a:rPr lang="en-GB" sz="1890" dirty="0">
                <a:solidFill>
                  <a:schemeClr val="dk1"/>
                </a:solidFill>
              </a:rPr>
              <a:t>1 </a:t>
            </a:r>
            <a:r>
              <a:rPr lang="en-GB" sz="1890" b="0" i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CPU </a:t>
            </a:r>
            <a:r>
              <a:rPr lang="en-GB" dirty="0"/>
              <a:t>←</a:t>
            </a:r>
            <a:r>
              <a:rPr lang="en-GB" sz="1890" b="0" i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890" b="0" i="0" dirty="0">
                <a:solidFill>
                  <a:srgbClr val="6EE03C"/>
                </a:solidFill>
                <a:latin typeface="Arial"/>
                <a:ea typeface="Arial"/>
                <a:cs typeface="Arial"/>
                <a:sym typeface="Arial"/>
              </a:rPr>
              <a:t>“Paper”</a:t>
            </a:r>
            <a:endParaRPr sz="700" dirty="0">
              <a:solidFill>
                <a:srgbClr val="6EE03C"/>
              </a:solidFill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72"/>
              <a:buFont typeface="Noto Sans Symbols"/>
              <a:buNone/>
            </a:pPr>
            <a:r>
              <a:rPr lang="en-GB" sz="1890" dirty="0">
                <a:solidFill>
                  <a:schemeClr val="dk1"/>
                </a:solidFill>
              </a:rPr>
              <a:t>2 </a:t>
            </a:r>
            <a:r>
              <a:rPr lang="en-GB" sz="1890" b="0" i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OUTPUT </a:t>
            </a:r>
            <a:r>
              <a:rPr lang="en-GB" sz="1890" b="0" i="0" dirty="0">
                <a:solidFill>
                  <a:srgbClr val="6EE03C"/>
                </a:solidFill>
                <a:latin typeface="Arial"/>
                <a:ea typeface="Arial"/>
                <a:cs typeface="Arial"/>
                <a:sym typeface="Arial"/>
              </a:rPr>
              <a:t>“Enter Rock, Paper or Scissors”</a:t>
            </a:r>
            <a:endParaRPr sz="700" dirty="0">
              <a:solidFill>
                <a:srgbClr val="6EE03C"/>
              </a:solidFill>
            </a:endParaRPr>
          </a:p>
          <a:p>
            <a:pPr lvl="0">
              <a:lnSpc>
                <a:spcPct val="80000"/>
              </a:lnSpc>
              <a:spcBef>
                <a:spcPts val="1000"/>
              </a:spcBef>
              <a:buClr>
                <a:schemeClr val="accent1"/>
              </a:buClr>
              <a:buSzPts val="2072"/>
            </a:pPr>
            <a:r>
              <a:rPr lang="en-GB" sz="1890" dirty="0">
                <a:solidFill>
                  <a:schemeClr val="dk1"/>
                </a:solidFill>
              </a:rPr>
              <a:t>3 </a:t>
            </a:r>
            <a:r>
              <a:rPr lang="en-GB" sz="1890" b="0" i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Player </a:t>
            </a:r>
            <a:r>
              <a:rPr lang="en-GB" dirty="0"/>
              <a:t>←</a:t>
            </a:r>
            <a:r>
              <a:rPr lang="en-GB" sz="1890" b="0" i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USERINPUT</a:t>
            </a:r>
            <a:endParaRPr sz="700" dirty="0"/>
          </a:p>
          <a:p>
            <a:pPr marL="0" marR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72"/>
              <a:buFont typeface="Noto Sans Symbols"/>
              <a:buNone/>
            </a:pPr>
            <a:r>
              <a:rPr lang="en-GB" sz="1890" dirty="0">
                <a:solidFill>
                  <a:schemeClr val="dk1"/>
                </a:solidFill>
              </a:rPr>
              <a:t>4 </a:t>
            </a:r>
            <a:r>
              <a:rPr lang="en-GB" sz="1890" b="0" i="0" dirty="0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IF</a:t>
            </a:r>
            <a:r>
              <a:rPr lang="en-GB" sz="1890" b="0" i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Player = CPU THEN</a:t>
            </a:r>
            <a:endParaRPr sz="700" dirty="0"/>
          </a:p>
          <a:p>
            <a:pPr marL="0" marR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72"/>
              <a:buFont typeface="Noto Sans Symbols"/>
              <a:buNone/>
            </a:pPr>
            <a:r>
              <a:rPr lang="en-GB" sz="1890" dirty="0">
                <a:solidFill>
                  <a:schemeClr val="dk1"/>
                </a:solidFill>
              </a:rPr>
              <a:t>5</a:t>
            </a:r>
            <a:r>
              <a:rPr lang="en-GB" sz="1890" b="0" i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 OUTPUT </a:t>
            </a:r>
            <a:r>
              <a:rPr lang="en-GB" sz="1890" b="0" i="0" dirty="0">
                <a:solidFill>
                  <a:srgbClr val="6EE03C"/>
                </a:solidFill>
                <a:latin typeface="Arial"/>
                <a:ea typeface="Arial"/>
                <a:cs typeface="Arial"/>
                <a:sym typeface="Arial"/>
              </a:rPr>
              <a:t>“Draw”</a:t>
            </a:r>
            <a:endParaRPr sz="700" dirty="0">
              <a:solidFill>
                <a:srgbClr val="6EE03C"/>
              </a:solidFill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72"/>
              <a:buFont typeface="Noto Sans Symbols"/>
              <a:buNone/>
            </a:pPr>
            <a:r>
              <a:rPr lang="en-GB" sz="1890" dirty="0">
                <a:solidFill>
                  <a:schemeClr val="dk1"/>
                </a:solidFill>
              </a:rPr>
              <a:t>6 </a:t>
            </a:r>
            <a:r>
              <a:rPr lang="en-GB" sz="1890" b="0" i="0" dirty="0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ELSE</a:t>
            </a:r>
            <a:r>
              <a:rPr lang="en-GB" sz="1890" b="0" i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THEN</a:t>
            </a:r>
            <a:endParaRPr sz="700" dirty="0"/>
          </a:p>
          <a:p>
            <a:pPr marL="0" marR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72"/>
              <a:buFont typeface="Noto Sans Symbols"/>
              <a:buNone/>
            </a:pPr>
            <a:r>
              <a:rPr lang="en-GB" sz="1890" dirty="0">
                <a:solidFill>
                  <a:schemeClr val="dk1"/>
                </a:solidFill>
              </a:rPr>
              <a:t>7 </a:t>
            </a:r>
            <a:r>
              <a:rPr lang="en-GB" sz="1890" b="0" i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 </a:t>
            </a:r>
            <a:r>
              <a:rPr lang="en-GB" sz="1890" b="0" i="0" dirty="0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IF</a:t>
            </a:r>
            <a:r>
              <a:rPr lang="en-GB" sz="1890" b="0" i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Player = </a:t>
            </a:r>
            <a:r>
              <a:rPr lang="en-GB" sz="1890" b="0" i="0" dirty="0">
                <a:solidFill>
                  <a:srgbClr val="6EE03C"/>
                </a:solidFill>
                <a:latin typeface="Arial"/>
                <a:ea typeface="Arial"/>
                <a:cs typeface="Arial"/>
                <a:sym typeface="Arial"/>
              </a:rPr>
              <a:t>“Rock”</a:t>
            </a:r>
            <a:r>
              <a:rPr lang="en-GB" sz="1890" b="0" i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THEN</a:t>
            </a:r>
            <a:endParaRPr sz="700" dirty="0"/>
          </a:p>
          <a:p>
            <a:pPr marL="0" marR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72"/>
              <a:buFont typeface="Noto Sans Symbols"/>
              <a:buNone/>
            </a:pPr>
            <a:r>
              <a:rPr lang="en-GB" sz="1890" dirty="0">
                <a:solidFill>
                  <a:schemeClr val="dk1"/>
                </a:solidFill>
              </a:rPr>
              <a:t>8</a:t>
            </a:r>
            <a:r>
              <a:rPr lang="en-GB" sz="1890" b="0" i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 OUTPUT </a:t>
            </a:r>
            <a:r>
              <a:rPr lang="en-GB" sz="1890" b="0" i="0" dirty="0">
                <a:solidFill>
                  <a:srgbClr val="6EE03C"/>
                </a:solidFill>
                <a:latin typeface="Arial"/>
                <a:ea typeface="Arial"/>
                <a:cs typeface="Arial"/>
                <a:sym typeface="Arial"/>
              </a:rPr>
              <a:t>“Lose”</a:t>
            </a:r>
            <a:endParaRPr sz="700" dirty="0">
              <a:solidFill>
                <a:srgbClr val="6EE03C"/>
              </a:solidFill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72"/>
              <a:buFont typeface="Noto Sans Symbols"/>
              <a:buNone/>
            </a:pPr>
            <a:r>
              <a:rPr lang="en-GB" sz="1890" dirty="0">
                <a:solidFill>
                  <a:schemeClr val="dk1"/>
                </a:solidFill>
              </a:rPr>
              <a:t>9</a:t>
            </a:r>
            <a:r>
              <a:rPr lang="en-GB" sz="1890" b="0" i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 </a:t>
            </a:r>
            <a:r>
              <a:rPr lang="en-GB" sz="1890" b="0" i="0" dirty="0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ELSE</a:t>
            </a:r>
            <a:r>
              <a:rPr lang="en-GB" sz="1890" b="0" i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THEN     </a:t>
            </a:r>
            <a:r>
              <a:rPr lang="en-GB" sz="1890" b="0" i="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#Assuming player has input “Scissors”</a:t>
            </a:r>
            <a:endParaRPr sz="700" dirty="0">
              <a:solidFill>
                <a:srgbClr val="FF0000"/>
              </a:solidFill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72"/>
              <a:buFont typeface="Noto Sans Symbols"/>
              <a:buNone/>
            </a:pPr>
            <a:r>
              <a:rPr lang="en-GB" sz="1890" dirty="0">
                <a:solidFill>
                  <a:schemeClr val="dk1"/>
                </a:solidFill>
              </a:rPr>
              <a:t>10</a:t>
            </a:r>
            <a:r>
              <a:rPr lang="en-GB" sz="1890" b="0" i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        OUTPUT </a:t>
            </a:r>
            <a:r>
              <a:rPr lang="en-GB" sz="1890" b="0" i="0" dirty="0">
                <a:solidFill>
                  <a:srgbClr val="6EE03C"/>
                </a:solidFill>
                <a:latin typeface="Arial"/>
                <a:ea typeface="Arial"/>
                <a:cs typeface="Arial"/>
                <a:sym typeface="Arial"/>
              </a:rPr>
              <a:t>“Win”</a:t>
            </a:r>
            <a:endParaRPr sz="700" dirty="0">
              <a:solidFill>
                <a:srgbClr val="6EE03C"/>
              </a:solidFill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72"/>
              <a:buFont typeface="Noto Sans Symbols"/>
              <a:buNone/>
            </a:pPr>
            <a:r>
              <a:rPr lang="en-GB" sz="1890" dirty="0">
                <a:solidFill>
                  <a:schemeClr val="dk1"/>
                </a:solidFill>
              </a:rPr>
              <a:t>11</a:t>
            </a:r>
            <a:r>
              <a:rPr lang="en-GB" sz="1890" b="0" i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 ENDIF</a:t>
            </a:r>
            <a:endParaRPr sz="700" dirty="0"/>
          </a:p>
          <a:p>
            <a:pPr marL="0" marR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72"/>
              <a:buFont typeface="Noto Sans Symbols"/>
              <a:buNone/>
            </a:pPr>
            <a:r>
              <a:rPr lang="en-GB" sz="1890" dirty="0">
                <a:solidFill>
                  <a:schemeClr val="dk1"/>
                </a:solidFill>
              </a:rPr>
              <a:t>12 </a:t>
            </a:r>
            <a:r>
              <a:rPr lang="en-GB" sz="1890" b="0" i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ENDIF</a:t>
            </a:r>
            <a:endParaRPr sz="1890" b="0" i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2" name="Google Shape;352;p31"/>
          <p:cNvSpPr txBox="1"/>
          <p:nvPr/>
        </p:nvSpPr>
        <p:spPr>
          <a:xfrm>
            <a:off x="7691120" y="2754550"/>
            <a:ext cx="4096005" cy="213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dirty="0">
                <a:latin typeface="Calibri"/>
                <a:ea typeface="Calibri"/>
                <a:cs typeface="Calibri"/>
                <a:sym typeface="Calibri"/>
              </a:rPr>
              <a:t>This is the code for your first Rock, Paper Scissors program.</a:t>
            </a:r>
            <a:endParaRPr sz="24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dirty="0">
                <a:latin typeface="Calibri"/>
                <a:ea typeface="Calibri"/>
                <a:cs typeface="Calibri"/>
                <a:sym typeface="Calibri"/>
              </a:rPr>
              <a:t>This contains a NESTED IF on line 7 which branches off into a different option </a:t>
            </a:r>
            <a:endParaRPr sz="24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dirty="0">
                <a:latin typeface="Calibri"/>
                <a:ea typeface="Calibri"/>
                <a:cs typeface="Calibri"/>
                <a:sym typeface="Calibri"/>
              </a:rPr>
              <a:t>e.g. IF the user inputs anything other than PAPER, then it will perform Line 7 and check for other options.</a:t>
            </a:r>
            <a:endParaRPr sz="24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32"/>
          <p:cNvSpPr txBox="1">
            <a:spLocks noGrp="1"/>
          </p:cNvSpPr>
          <p:nvPr>
            <p:ph type="title"/>
          </p:nvPr>
        </p:nvSpPr>
        <p:spPr>
          <a:xfrm>
            <a:off x="1154954" y="973668"/>
            <a:ext cx="8761500" cy="707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FF00"/>
                </a:solidFill>
              </a:rPr>
              <a:t>Task 3 - Worksheet (Hard mode)</a:t>
            </a:r>
            <a:endParaRPr>
              <a:solidFill>
                <a:srgbClr val="FFFF00"/>
              </a:solidFill>
            </a:endParaRPr>
          </a:p>
        </p:txBody>
      </p:sp>
      <p:sp>
        <p:nvSpPr>
          <p:cNvPr id="358" name="Google Shape;358;p32"/>
          <p:cNvSpPr txBox="1">
            <a:spLocks noGrp="1"/>
          </p:cNvSpPr>
          <p:nvPr>
            <p:ph type="body" idx="1"/>
          </p:nvPr>
        </p:nvSpPr>
        <p:spPr>
          <a:xfrm>
            <a:off x="1154950" y="2357443"/>
            <a:ext cx="10035900" cy="1338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GB" dirty="0"/>
              <a:t>Go to Task 3 of your worksheet and create a game of Rock, paper Scissors. A starting point has been given to you already.</a:t>
            </a:r>
            <a:endParaRPr dirty="0"/>
          </a:p>
        </p:txBody>
      </p:sp>
      <p:pic>
        <p:nvPicPr>
          <p:cNvPr id="359" name="Google Shape;359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46003" y="3669708"/>
            <a:ext cx="9027178" cy="297966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10FEE38A-7525-420D-8848-BB99B29F58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01581" y="4568374"/>
            <a:ext cx="2743200" cy="193001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A8B28-9836-46E1-9A89-7524B2657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Recall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CBFDC3-CBF0-4426-AE9F-C8552DCF49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2660" y="2357437"/>
            <a:ext cx="10658079" cy="4016729"/>
          </a:xfrm>
        </p:spPr>
        <p:txBody>
          <a:bodyPr/>
          <a:lstStyle/>
          <a:p>
            <a:pPr marL="86360" indent="0">
              <a:buNone/>
            </a:pPr>
            <a:r>
              <a:rPr lang="en-GB" dirty="0">
                <a:solidFill>
                  <a:srgbClr val="FF0000"/>
                </a:solidFill>
              </a:rPr>
              <a:t>Please complete in your  book:</a:t>
            </a:r>
          </a:p>
          <a:p>
            <a:pPr marL="86360" indent="0">
              <a:buNone/>
            </a:pPr>
            <a:r>
              <a:rPr lang="en-GB" dirty="0">
                <a:solidFill>
                  <a:srgbClr val="FF0000"/>
                </a:solidFill>
              </a:rPr>
              <a:t>Write a short program to accept the  user’s favourite food as a string (str) and  print it out three times on screen.   </a:t>
            </a:r>
          </a:p>
          <a:p>
            <a:pPr marL="86360" indent="0">
              <a:buNone/>
            </a:pPr>
            <a:endParaRPr lang="en-GB" dirty="0">
              <a:solidFill>
                <a:srgbClr val="FF0000"/>
              </a:solidFill>
            </a:endParaRPr>
          </a:p>
          <a:p>
            <a:pPr marL="86360" indent="0">
              <a:buNone/>
            </a:pPr>
            <a:r>
              <a:rPr lang="en-GB" dirty="0" err="1">
                <a:solidFill>
                  <a:srgbClr val="FF0000"/>
                </a:solidFill>
              </a:rPr>
              <a:t>Fav_food</a:t>
            </a:r>
            <a:r>
              <a:rPr lang="en-GB" dirty="0">
                <a:solidFill>
                  <a:srgbClr val="FF0000"/>
                </a:solidFill>
              </a:rPr>
              <a:t>=str(input(“Enter your favourite  foods”))</a:t>
            </a:r>
          </a:p>
          <a:p>
            <a:pPr marL="86360" indent="0">
              <a:buNone/>
            </a:pPr>
            <a:r>
              <a:rPr lang="en-GB" dirty="0">
                <a:solidFill>
                  <a:srgbClr val="FF0000"/>
                </a:solidFill>
              </a:rPr>
              <a:t>For I in range(0,3):</a:t>
            </a:r>
          </a:p>
          <a:p>
            <a:pPr marL="86360" indent="0">
              <a:buNone/>
            </a:pPr>
            <a:r>
              <a:rPr lang="en-GB" dirty="0">
                <a:solidFill>
                  <a:srgbClr val="FF0000"/>
                </a:solidFill>
              </a:rPr>
              <a:t>      print(</a:t>
            </a:r>
            <a:r>
              <a:rPr lang="en-GB">
                <a:solidFill>
                  <a:srgbClr val="FF0000"/>
                </a:solidFill>
              </a:rPr>
              <a:t>fav_food)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9311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25718C-9744-4F8A-918F-74A2E8F745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Error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C055C2-F857-4835-8836-DB06C09EEA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2212" y="1940650"/>
            <a:ext cx="11779788" cy="3662362"/>
          </a:xfrm>
        </p:spPr>
        <p:txBody>
          <a:bodyPr/>
          <a:lstStyle/>
          <a:p>
            <a:r>
              <a:rPr lang="en-GB" dirty="0"/>
              <a:t>This  program currently  produces an error. </a:t>
            </a:r>
          </a:p>
          <a:p>
            <a:r>
              <a:rPr lang="en-GB" dirty="0"/>
              <a:t>Identify the error and state how you would fix it. Why was the data type float used? 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4FADF8A-293A-4E6E-A02D-73E61607AF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150" y="3429000"/>
            <a:ext cx="10065160" cy="3428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3973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22"/>
          <p:cNvSpPr txBox="1"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Calibri"/>
              <a:buNone/>
            </a:pPr>
            <a:r>
              <a:rPr lang="en-GB"/>
              <a:t>Lesson Objectives</a:t>
            </a:r>
            <a:endParaRPr/>
          </a:p>
        </p:txBody>
      </p:sp>
      <p:sp>
        <p:nvSpPr>
          <p:cNvPr id="279" name="Google Shape;279;p22"/>
          <p:cNvSpPr txBox="1">
            <a:spLocks noGrp="1"/>
          </p:cNvSpPr>
          <p:nvPr>
            <p:ph type="body" idx="1"/>
          </p:nvPr>
        </p:nvSpPr>
        <p:spPr>
          <a:xfrm>
            <a:off x="1154954" y="2357438"/>
            <a:ext cx="10035785" cy="3662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71500" lvl="0" indent="-571500" algn="l" rtl="0">
              <a:spcBef>
                <a:spcPts val="0"/>
              </a:spcBef>
              <a:spcAft>
                <a:spcPts val="0"/>
              </a:spcAft>
              <a:buSzPts val="2240"/>
              <a:buFont typeface="Calibri"/>
              <a:buAutoNum type="romanLcPeriod"/>
            </a:pPr>
            <a:r>
              <a:rPr lang="en-GB"/>
              <a:t>Use, understand and know how the following statement types can be combined in programs:</a:t>
            </a:r>
            <a:endParaRPr/>
          </a:p>
          <a:p>
            <a:pPr marL="971550" lvl="1" indent="-571500" algn="l" rtl="0">
              <a:spcBef>
                <a:spcPts val="1000"/>
              </a:spcBef>
              <a:spcAft>
                <a:spcPts val="0"/>
              </a:spcAft>
              <a:buSzPts val="1920"/>
              <a:buFont typeface="Calibri"/>
              <a:buAutoNum type="romanLcPeriod"/>
            </a:pPr>
            <a:r>
              <a:rPr lang="en-GB"/>
              <a:t>Selection operations</a:t>
            </a:r>
            <a:endParaRPr/>
          </a:p>
          <a:p>
            <a:pPr marL="971550" lvl="1" indent="-571500" algn="l" rtl="0">
              <a:spcBef>
                <a:spcPts val="1000"/>
              </a:spcBef>
              <a:spcAft>
                <a:spcPts val="0"/>
              </a:spcAft>
              <a:buSzPts val="1920"/>
              <a:buFont typeface="Calibri"/>
              <a:buAutoNum type="romanLcPeriod"/>
            </a:pPr>
            <a:r>
              <a:rPr lang="en-GB"/>
              <a:t>Nested Selection terms</a:t>
            </a:r>
            <a:endParaRPr/>
          </a:p>
        </p:txBody>
      </p:sp>
      <p:sp>
        <p:nvSpPr>
          <p:cNvPr id="280" name="Google Shape;280;p22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4</a:t>
            </a:fld>
            <a:endParaRPr/>
          </a:p>
        </p:txBody>
      </p:sp>
      <p:pic>
        <p:nvPicPr>
          <p:cNvPr id="2" name="Picture 2" descr="Text&#10;&#10;Description automatically generated">
            <a:extLst>
              <a:ext uri="{FF2B5EF4-FFF2-40B4-BE49-F238E27FC236}">
                <a16:creationId xmlns:a16="http://schemas.microsoft.com/office/drawing/2014/main" id="{0A462929-7326-463B-8572-C223B9492C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97509" y="2979747"/>
            <a:ext cx="2743200" cy="181448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23"/>
          <p:cNvSpPr txBox="1">
            <a:spLocks noGrp="1"/>
          </p:cNvSpPr>
          <p:nvPr>
            <p:ph type="title"/>
          </p:nvPr>
        </p:nvSpPr>
        <p:spPr>
          <a:xfrm>
            <a:off x="897779" y="2277595"/>
            <a:ext cx="4351025" cy="2283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Calibri"/>
              <a:buNone/>
            </a:pPr>
            <a:r>
              <a:rPr lang="en-GB" u="sng"/>
              <a:t>Consider</a:t>
            </a:r>
            <a:br>
              <a:rPr lang="en-GB" u="sng"/>
            </a:br>
            <a:r>
              <a:rPr lang="en-GB"/>
              <a:t>How can we change the flow of data within a program?</a:t>
            </a:r>
            <a:br>
              <a:rPr lang="en-GB"/>
            </a:br>
            <a:r>
              <a:rPr lang="en-GB"/>
              <a:t>How would we decide how the flow is changed?</a:t>
            </a:r>
            <a:endParaRPr u="sng"/>
          </a:p>
        </p:txBody>
      </p:sp>
      <p:sp>
        <p:nvSpPr>
          <p:cNvPr id="286" name="Google Shape;286;p23" descr="Related image"/>
          <p:cNvSpPr/>
          <p:nvPr/>
        </p:nvSpPr>
        <p:spPr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7" name="Google Shape;287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43701" y="921047"/>
            <a:ext cx="4842147" cy="49969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21"/>
          <p:cNvSpPr txBox="1">
            <a:spLocks noGrp="1"/>
          </p:cNvSpPr>
          <p:nvPr>
            <p:ph type="title"/>
          </p:nvPr>
        </p:nvSpPr>
        <p:spPr>
          <a:xfrm>
            <a:off x="1154954" y="973668"/>
            <a:ext cx="8761500" cy="707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 modified version of the Coin flip program</a:t>
            </a:r>
            <a:endParaRPr/>
          </a:p>
        </p:txBody>
      </p:sp>
      <p:pic>
        <p:nvPicPr>
          <p:cNvPr id="271" name="Google Shape;271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067" y="2519484"/>
            <a:ext cx="12192000" cy="4311870"/>
          </a:xfrm>
          <a:prstGeom prst="rect">
            <a:avLst/>
          </a:prstGeom>
          <a:noFill/>
          <a:ln>
            <a:noFill/>
          </a:ln>
        </p:spPr>
      </p:pic>
      <p:sp>
        <p:nvSpPr>
          <p:cNvPr id="272" name="Google Shape;272;p21"/>
          <p:cNvSpPr txBox="1"/>
          <p:nvPr/>
        </p:nvSpPr>
        <p:spPr>
          <a:xfrm>
            <a:off x="6322225" y="4122375"/>
            <a:ext cx="5632698" cy="768900"/>
          </a:xfrm>
          <a:prstGeom prst="rect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latin typeface="Calibri"/>
                <a:ea typeface="Calibri"/>
                <a:cs typeface="Calibri"/>
                <a:sym typeface="Calibri"/>
              </a:rPr>
              <a:t>Each point has an option is a condition has been met. E.g. IF the variable for COIN_TOSS contains “HEADS” then you win!</a:t>
            </a:r>
            <a:endParaRPr sz="1600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3" name="Google Shape;273;p21"/>
          <p:cNvSpPr txBox="1"/>
          <p:nvPr/>
        </p:nvSpPr>
        <p:spPr>
          <a:xfrm>
            <a:off x="8081975" y="5976650"/>
            <a:ext cx="3995100" cy="768900"/>
          </a:xfrm>
          <a:prstGeom prst="rect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latin typeface="Calibri"/>
                <a:ea typeface="Calibri"/>
                <a:cs typeface="Calibri"/>
                <a:sym typeface="Calibri"/>
              </a:rPr>
              <a:t>If you put anything ELSE than HEADS/TAILS then program will output a nice friendly message...kind of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24"/>
          <p:cNvSpPr txBox="1"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Calibri"/>
              <a:buNone/>
            </a:pPr>
            <a:r>
              <a:rPr lang="en-GB"/>
              <a:t>Conditional Sequences</a:t>
            </a:r>
            <a:endParaRPr/>
          </a:p>
        </p:txBody>
      </p:sp>
      <p:sp>
        <p:nvSpPr>
          <p:cNvPr id="293" name="Google Shape;293;p24"/>
          <p:cNvSpPr txBox="1">
            <a:spLocks noGrp="1"/>
          </p:cNvSpPr>
          <p:nvPr>
            <p:ph type="body" idx="1"/>
          </p:nvPr>
        </p:nvSpPr>
        <p:spPr>
          <a:xfrm>
            <a:off x="1154954" y="2357438"/>
            <a:ext cx="10035785" cy="3662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072"/>
              <a:buChar char="►"/>
            </a:pPr>
            <a:r>
              <a:rPr lang="en-GB" sz="2590"/>
              <a:t>Sequencing in Python is a construct whereby the program takes a different pathway based on a certain condition</a:t>
            </a:r>
            <a:endParaRPr/>
          </a:p>
          <a:p>
            <a:pPr marL="342900" lvl="0" indent="-3429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2072"/>
              <a:buChar char="►"/>
            </a:pPr>
            <a:r>
              <a:rPr lang="en-GB" sz="2590"/>
              <a:t>The syntax for selection, or an </a:t>
            </a:r>
            <a:r>
              <a:rPr lang="en-GB" sz="2590" b="1"/>
              <a:t>IF…ELSE</a:t>
            </a:r>
            <a:r>
              <a:rPr lang="en-GB" sz="2590"/>
              <a:t> statement, is rather basic – you will have come across it before in Python</a:t>
            </a:r>
            <a:endParaRPr/>
          </a:p>
          <a:p>
            <a:pPr marL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1776"/>
              <a:buNone/>
            </a:pPr>
            <a:r>
              <a:rPr lang="en-GB" sz="2220">
                <a:latin typeface="Arial"/>
                <a:ea typeface="Arial"/>
                <a:cs typeface="Arial"/>
                <a:sym typeface="Arial"/>
              </a:rPr>
              <a:t>IF &lt;condition&gt; THEN</a:t>
            </a:r>
            <a:endParaRPr/>
          </a:p>
          <a:p>
            <a:pPr marL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1776"/>
              <a:buNone/>
            </a:pPr>
            <a:r>
              <a:rPr lang="en-GB" sz="2220">
                <a:latin typeface="Arial"/>
                <a:ea typeface="Arial"/>
                <a:cs typeface="Arial"/>
                <a:sym typeface="Arial"/>
              </a:rPr>
              <a:t>	&lt;commands&gt;</a:t>
            </a:r>
            <a:endParaRPr/>
          </a:p>
          <a:p>
            <a:pPr marL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1776"/>
              <a:buNone/>
            </a:pPr>
            <a:r>
              <a:rPr lang="en-GB" sz="2220">
                <a:latin typeface="Arial"/>
                <a:ea typeface="Arial"/>
                <a:cs typeface="Arial"/>
                <a:sym typeface="Arial"/>
              </a:rPr>
              <a:t>ELSE THEN</a:t>
            </a:r>
            <a:endParaRPr/>
          </a:p>
          <a:p>
            <a:pPr marL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1776"/>
              <a:buNone/>
            </a:pPr>
            <a:r>
              <a:rPr lang="en-GB" sz="2220">
                <a:latin typeface="Arial"/>
                <a:ea typeface="Arial"/>
                <a:cs typeface="Arial"/>
                <a:sym typeface="Arial"/>
              </a:rPr>
              <a:t>	&lt;commands&gt;</a:t>
            </a:r>
            <a:endParaRPr/>
          </a:p>
          <a:p>
            <a:pPr marL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1776"/>
              <a:buNone/>
            </a:pPr>
            <a:r>
              <a:rPr lang="en-GB" sz="2220">
                <a:latin typeface="Arial"/>
                <a:ea typeface="Arial"/>
                <a:cs typeface="Arial"/>
                <a:sym typeface="Arial"/>
              </a:rPr>
              <a:t>ENDIF</a:t>
            </a:r>
            <a:endParaRPr/>
          </a:p>
        </p:txBody>
      </p:sp>
      <p:pic>
        <p:nvPicPr>
          <p:cNvPr id="294" name="Google Shape;294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35800" y="4090479"/>
            <a:ext cx="7628400" cy="2261025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16C993-3DA6-4F88-88D2-3B6ED71735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964" y="812273"/>
            <a:ext cx="4983332" cy="706964"/>
          </a:xfrm>
        </p:spPr>
        <p:txBody>
          <a:bodyPr/>
          <a:lstStyle/>
          <a:p>
            <a:r>
              <a:rPr lang="en-GB" dirty="0"/>
              <a:t>Time toss random selection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F5745B2-A7D3-46AA-82E1-E4B77EADE43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923"/>
          <a:stretch/>
        </p:blipFill>
        <p:spPr>
          <a:xfrm>
            <a:off x="5504155" y="1"/>
            <a:ext cx="6687846" cy="68580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DFC234-0B3F-4528-9D07-B48898F955C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009689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AD308E-4227-433A-B71E-923F11077B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Age checker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05EC98B-005A-4146-9ED3-4126CCCB47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237" y="2050742"/>
            <a:ext cx="10423819" cy="4807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201866"/>
      </p:ext>
    </p:extLst>
  </p:cSld>
  <p:clrMapOvr>
    <a:masterClrMapping/>
  </p:clrMapOvr>
</p:sld>
</file>

<file path=ppt/theme/theme1.xml><?xml version="1.0" encoding="utf-8"?>
<a:theme xmlns:a="http://schemas.openxmlformats.org/drawingml/2006/main" name="Computing Powerpoints">
  <a:themeElements>
    <a:clrScheme name="Office 2007-2010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5E73E521FF8B44FB965C133AC8C6857" ma:contentTypeVersion="3" ma:contentTypeDescription="Create a new document." ma:contentTypeScope="" ma:versionID="2854b6edef9cde69b41ab2428c399216">
  <xsd:schema xmlns:xsd="http://www.w3.org/2001/XMLSchema" xmlns:xs="http://www.w3.org/2001/XMLSchema" xmlns:p="http://schemas.microsoft.com/office/2006/metadata/properties" xmlns:ns2="4496465b-4746-410a-a64f-ceb2342c0325" targetNamespace="http://schemas.microsoft.com/office/2006/metadata/properties" ma:root="true" ma:fieldsID="8300525166ff71ba6b54162e5d89b1df" ns2:_="">
    <xsd:import namespace="4496465b-4746-410a-a64f-ceb2342c0325"/>
    <xsd:element name="properties">
      <xsd:complexType>
        <xsd:sequence>
          <xsd:element name="documentManagement">
            <xsd:complexType>
              <xsd:all>
                <xsd:element ref="ns2:ReferenceId" minOccurs="0"/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496465b-4746-410a-a64f-ceb2342c0325" elementFormDefault="qualified">
    <xsd:import namespace="http://schemas.microsoft.com/office/2006/documentManagement/types"/>
    <xsd:import namespace="http://schemas.microsoft.com/office/infopath/2007/PartnerControls"/>
    <xsd:element name="ReferenceId" ma:index="8" nillable="true" ma:displayName="ReferenceId" ma:indexed="true" ma:internalName="ReferenceId">
      <xsd:simpleType>
        <xsd:restriction base="dms:Text"/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ReferenceId xmlns="4496465b-4746-410a-a64f-ceb2342c0325" xsi:nil="true"/>
  </documentManagement>
</p:properties>
</file>

<file path=customXml/itemProps1.xml><?xml version="1.0" encoding="utf-8"?>
<ds:datastoreItem xmlns:ds="http://schemas.openxmlformats.org/officeDocument/2006/customXml" ds:itemID="{9CB051D0-63CA-4650-88AE-2849DB72078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EDC83E6-6C8B-49D4-A2DE-2D977DEFC7E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496465b-4746-410a-a64f-ceb2342c032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B421CB4-8A57-4573-971F-EE0972CEA182}">
  <ds:schemaRefs>
    <ds:schemaRef ds:uri="http://purl.org/dc/terms/"/>
    <ds:schemaRef ds:uri="4496465b-4746-410a-a64f-ceb2342c0325"/>
    <ds:schemaRef ds:uri="http://www.w3.org/XML/1998/namespace"/>
    <ds:schemaRef ds:uri="http://purl.org/dc/dcmitype/"/>
    <ds:schemaRef ds:uri="http://purl.org/dc/elements/1.1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117</TotalTime>
  <Words>691</Words>
  <Application>Microsoft Office PowerPoint</Application>
  <PresentationFormat>Widescreen</PresentationFormat>
  <Paragraphs>81</Paragraphs>
  <Slides>17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Noto Sans Symbols</vt:lpstr>
      <vt:lpstr>Computing Powerpoints</vt:lpstr>
      <vt:lpstr>GCSE Computer Science (9-1)</vt:lpstr>
      <vt:lpstr>Recall </vt:lpstr>
      <vt:lpstr>Error </vt:lpstr>
      <vt:lpstr>Lesson Objectives</vt:lpstr>
      <vt:lpstr>Consider How can we change the flow of data within a program? How would we decide how the flow is changed?</vt:lpstr>
      <vt:lpstr>A modified version of the Coin flip program</vt:lpstr>
      <vt:lpstr>Conditional Sequences</vt:lpstr>
      <vt:lpstr>Time toss random selection</vt:lpstr>
      <vt:lpstr>Age checker </vt:lpstr>
      <vt:lpstr>Flowcharting Selection</vt:lpstr>
      <vt:lpstr>Task 1 - Worksheet</vt:lpstr>
      <vt:lpstr>Where would ELIF &amp; ELSE be used...</vt:lpstr>
      <vt:lpstr>Multiple Pathways</vt:lpstr>
      <vt:lpstr>Task 2 - Worksheet</vt:lpstr>
      <vt:lpstr>NESTED IF</vt:lpstr>
      <vt:lpstr>Algorithm Solution</vt:lpstr>
      <vt:lpstr>Task 3 - Worksheet (Hard mode)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GCSE Computer Science (9-1)</dc:title>
  <cp:lastModifiedBy>Keith McPherson</cp:lastModifiedBy>
  <cp:revision>31</cp:revision>
  <dcterms:modified xsi:type="dcterms:W3CDTF">2023-09-25T08:01:27Z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0x010100B5E73E521FF8B44FB965C133AC8C6857</vt:lpwstr>
  </property>
  <property fmtid="{D5CDD505-2E9C-101B-9397-08002B2CF9AE}" pid="3" name="Order">
    <vt:r8>1500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_ExtendedDescription">
    <vt:lpwstr/>
  </property>
  <property fmtid="{D5CDD505-2E9C-101B-9397-08002B2CF9AE}" pid="7" name="TriggerFlowInfo">
    <vt:lpwstr/>
  </property>
  <property fmtid="{D5CDD505-2E9C-101B-9397-08002B2CF9AE}" pid="8" name="_SourceUrl">
    <vt:lpwstr/>
  </property>
  <property fmtid="{D5CDD505-2E9C-101B-9397-08002B2CF9AE}" pid="9" name="_SharedFileIndex">
    <vt:lpwstr/>
  </property>
  <property fmtid="{D5CDD505-2E9C-101B-9397-08002B2CF9AE}" pid="10" name="ComplianceAssetId">
    <vt:lpwstr/>
  </property>
  <property fmtid="{D5CDD505-2E9C-101B-9397-08002B2CF9AE}" pid="11" name="TemplateUrl">
    <vt:lpwstr/>
  </property>
</Properties>
</file>