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7"/>
  </p:notesMasterIdLst>
  <p:sldIdLst>
    <p:sldId id="334" r:id="rId3"/>
    <p:sldId id="383" r:id="rId4"/>
    <p:sldId id="384" r:id="rId5"/>
    <p:sldId id="310" r:id="rId6"/>
    <p:sldId id="352" r:id="rId7"/>
    <p:sldId id="302" r:id="rId8"/>
    <p:sldId id="381" r:id="rId9"/>
    <p:sldId id="369" r:id="rId10"/>
    <p:sldId id="304" r:id="rId11"/>
    <p:sldId id="305" r:id="rId12"/>
    <p:sldId id="306" r:id="rId13"/>
    <p:sldId id="307" r:id="rId14"/>
    <p:sldId id="308" r:id="rId15"/>
    <p:sldId id="309" r:id="rId16"/>
    <p:sldId id="382" r:id="rId17"/>
    <p:sldId id="373" r:id="rId18"/>
    <p:sldId id="278" r:id="rId19"/>
    <p:sldId id="279" r:id="rId20"/>
    <p:sldId id="364" r:id="rId21"/>
    <p:sldId id="365" r:id="rId22"/>
    <p:sldId id="282" r:id="rId23"/>
    <p:sldId id="285" r:id="rId24"/>
    <p:sldId id="283" r:id="rId25"/>
    <p:sldId id="287" r:id="rId26"/>
    <p:sldId id="284" r:id="rId27"/>
    <p:sldId id="286" r:id="rId28"/>
    <p:sldId id="289" r:id="rId29"/>
    <p:sldId id="290" r:id="rId30"/>
    <p:sldId id="291" r:id="rId31"/>
    <p:sldId id="380" r:id="rId32"/>
    <p:sldId id="375" r:id="rId33"/>
    <p:sldId id="374" r:id="rId34"/>
    <p:sldId id="378" r:id="rId35"/>
    <p:sldId id="37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42FFDC6-D921-46FC-B546-EAE697986F21}">
          <p14:sldIdLst>
            <p14:sldId id="334"/>
            <p14:sldId id="383"/>
            <p14:sldId id="384"/>
          </p14:sldIdLst>
        </p14:section>
        <p14:section name="Default Section" id="{F159968D-4810-4C0B-8486-BF288F3A9838}">
          <p14:sldIdLst>
            <p14:sldId id="310"/>
            <p14:sldId id="352"/>
            <p14:sldId id="302"/>
            <p14:sldId id="381"/>
            <p14:sldId id="369"/>
            <p14:sldId id="304"/>
            <p14:sldId id="305"/>
            <p14:sldId id="306"/>
            <p14:sldId id="307"/>
            <p14:sldId id="308"/>
            <p14:sldId id="309"/>
            <p14:sldId id="382"/>
            <p14:sldId id="373"/>
          </p14:sldIdLst>
        </p14:section>
        <p14:section name="Worked Example" id="{9C345234-0898-467B-BBF9-852A4E1CFB65}">
          <p14:sldIdLst>
            <p14:sldId id="278"/>
            <p14:sldId id="279"/>
            <p14:sldId id="364"/>
            <p14:sldId id="365"/>
            <p14:sldId id="282"/>
          </p14:sldIdLst>
        </p14:section>
        <p14:section name="Lesson Bookmark" id="{58DEDD50-73AE-4D3B-B8C8-DE03CE53BEC4}">
          <p14:sldIdLst>
            <p14:sldId id="285"/>
            <p14:sldId id="283"/>
            <p14:sldId id="287"/>
            <p14:sldId id="284"/>
            <p14:sldId id="286"/>
            <p14:sldId id="289"/>
            <p14:sldId id="290"/>
            <p14:sldId id="291"/>
          </p14:sldIdLst>
        </p14:section>
        <p14:section name="To Print" id="{44C07507-75BC-4BC3-8268-16FCAA00EA41}">
          <p14:sldIdLst>
            <p14:sldId id="380"/>
            <p14:sldId id="375"/>
            <p14:sldId id="374"/>
            <p14:sldId id="378"/>
            <p14:sldId id="3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7030A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7" autoAdjust="0"/>
    <p:restoredTop sz="91302" autoAdjust="0"/>
  </p:normalViewPr>
  <p:slideViewPr>
    <p:cSldViewPr snapToGrid="0">
      <p:cViewPr varScale="1">
        <p:scale>
          <a:sx n="104" d="100"/>
          <a:sy n="104" d="100"/>
        </p:scale>
        <p:origin x="8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18C22-49A8-4C36-A34B-1DA83DC22044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B1060-E532-4DC6-90B0-8AF8F057A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89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B1060-E532-4DC6-90B0-8AF8F057AC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71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3.2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62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B1060-E532-4DC6-90B0-8AF8F057ACF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20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Optional Retrieval Practice – print from last section of </a:t>
            </a:r>
            <a:r>
              <a:rPr lang="en-GB"/>
              <a:t>this presentation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B1060-E532-4DC6-90B0-8AF8F057ACF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326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3.12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98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3.2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28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Teach need to </a:t>
            </a:r>
            <a:r>
              <a:rPr lang="en-GB" dirty="0" err="1"/>
              <a:t>labl</a:t>
            </a:r>
            <a:r>
              <a:rPr lang="en-GB" dirty="0"/>
              <a:t> the intermediate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7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Optional Retrieval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B1060-E532-4DC6-90B0-8AF8F057ACFF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64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3.12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47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3.2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4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A4A52-93BE-475F-A137-341EFC560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E59DF5-8D23-411F-85A0-582728DC5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59BAA-5358-4D40-B5F6-6C02FA2A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FF413-287D-47E6-B81D-CB79118A6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39D38-276C-42B7-A0F7-5597504F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FD3CBC9E-FDA8-4796-873B-04E235377F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7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F29D-2A52-4A39-9AA4-BA65A779F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124A3-E38F-4B64-8414-D65A61D06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0669F-857B-4F19-BCFF-B455DBCE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84420-082A-49BA-A4EB-8966EB0E8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76BE8-C891-4121-A794-7FDD2633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946F636C-BF30-439B-B95B-5648827990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31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1032E2-63DB-457F-9726-4421A26E2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C430FA-748D-4779-84A9-0D3A8BF4B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93915-CDF1-4E08-A2C9-9056EE034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68D6A-6AB2-426C-BE9E-7FA5B36C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36378-47B9-4792-A1BD-517FFB19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3ED8027C-E038-4F0B-AF65-E247D36E6B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106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6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066800"/>
            <a:ext cx="50800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50800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6F23F-7173-4367-B81B-1AFE092987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52354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89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2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17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5/11/2023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25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5/11/2023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0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5/11/2023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8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1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CF34B-C134-4B6A-B551-9FD904285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940E9-ADAE-4BAD-9035-BA29EAE5F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A53FA-AD20-4CB4-A90F-1232661E0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45CF6-141A-4F20-B403-4ADC8FBFE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17EF1-AF23-4619-9B7D-1CC5ABD5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C15FCE9F-C204-4E2E-AF50-2FEC6AF7ED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1928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22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0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A398B-85E5-4220-812B-240D55830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14286-3A88-4DFF-BE87-8FB68E35E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1A00F-F1DD-4613-BDDE-A8494A48A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F2729-B321-407E-BE99-F31941E4D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8D081-679A-4555-ABB3-C98EC012E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4979FFC6-9241-4863-A4BD-6DE4542C1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7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FB0B2-7F8A-4A72-9248-2E4F2BDDE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40BE3-7C28-4A03-AC3D-61A4964A2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2BA79-0808-4203-ADE7-825E1162C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75A9F-12EB-472A-8A4A-8323E4DA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5702D-0B90-47A3-8172-D304956EF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992547-78FA-454F-9BCC-ED58ADE64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D4857AAC-1070-4951-B0EB-172BB58A8F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8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896C-1759-4696-AEA9-DA7AFA27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2E482-D3F1-498F-AB63-137D26E0A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89539-D880-46F4-99F6-A3258389B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91E665-D392-49E5-BA3C-8CFE16B72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9C1CA8-BA47-4DB9-91FA-87B20AEF0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0B57BE-383C-4A20-9397-5953A0F5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D371C2-88DF-4E03-93B2-0557425D5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B56BA7-440F-4234-999E-65C01D84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5D883AD7-C798-4FDD-8E09-97E5C4A8BD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93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24148-9909-4768-B3B8-83F223544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1363EC-EAE4-4A69-B2CB-5166FA7A9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F707F9-3757-4DCF-9A7D-F4FDA82D8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57534-DA69-44E9-B3EB-469630B07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1AFD419E-FD1B-4E25-9F7B-B1FAAEF77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6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06811B-A309-46DD-9ABD-58DD52A66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19735C-0578-4ED1-964F-6C2EC71EC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6E547-DDFE-40E8-B4B2-AC2374309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08E531C3-1E54-4D3C-9E61-9F89A549C1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25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F77CA-8733-4CBD-BFD6-45718A1CB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A208D-EE93-4905-8B71-D74C561BF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DF7079-C7E2-4036-BFFF-8CCECEA59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74D63-12F3-419E-B8E4-00C46BD15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46D8E-672F-4918-AB27-440C05164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D6EAB-8EAC-4D92-A926-E54CD2F45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01AEA617-29CF-4EA6-A5B4-057BC32705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20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12E1C-9CC6-483F-B3BC-263AD3FB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0E374A-439A-4C0A-A193-D89A89E83B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A5649-7D45-4038-89F2-98487A5F6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7FE32-3F30-41BC-88F2-506E67FC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DDB02-B328-41B9-8C18-D4B4B9F7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CDE35-A3BB-4BF4-ADEF-A590670A3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1F02AA7C-0986-4503-9651-7699592318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20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320F15-46B1-4133-94C1-9C3B44B5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50DB1-EC42-440C-BB4B-E917F2F31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B370-1BE5-4602-B10A-71D95E9D85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0EF3D-3992-484F-A4C8-96F10616D790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C93AE-D959-4F75-A25F-A79CE046F6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66BE2-CEAD-4CDF-B4EC-2A0CBD544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21872-4828-4CB9-AFC4-3B359AC2FB8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17F0936A-3749-4DF3-ADA1-4DD01454174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" y="6442306"/>
            <a:ext cx="309324" cy="37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8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09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AEB46-B075-4BB1-9FA2-F6A4E0B38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6836" y="724506"/>
            <a:ext cx="10150764" cy="3182476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Logic Gates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sz="4400" dirty="0">
                <a:solidFill>
                  <a:srgbClr val="0070C0"/>
                </a:solidFill>
                <a:latin typeface="Arial Black" panose="020B0A04020102020204" pitchFamily="34" charset="0"/>
              </a:rPr>
              <a:t>The Basic Gates and Circuits</a:t>
            </a:r>
            <a:endParaRPr lang="en-GB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3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A4A2DEE-35FB-4931-BBA3-4F6D47683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403131"/>
              </p:ext>
            </p:extLst>
          </p:nvPr>
        </p:nvGraphicFramePr>
        <p:xfrm>
          <a:off x="2254619" y="3831312"/>
          <a:ext cx="8248954" cy="2895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69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9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9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7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Y = A </a:t>
                      </a:r>
                      <a:r>
                        <a:rPr lang="en-GB" sz="3200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OR B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6B4E6C4-CA06-4FD0-88D7-FA6FA5E2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556BF-CD99-465D-B9FF-3616008D3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3200" dirty="0"/>
              <a:t>Gives a 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en-US" sz="3200" dirty="0"/>
              <a:t> result (1) if </a:t>
            </a:r>
            <a:r>
              <a:rPr lang="en-US" sz="3200" b="1" dirty="0"/>
              <a:t>any</a:t>
            </a:r>
            <a:r>
              <a:rPr lang="en-US" sz="3200" dirty="0"/>
              <a:t> input value is 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en-US" sz="3200" dirty="0"/>
              <a:t> (1)</a:t>
            </a:r>
          </a:p>
          <a:p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BDEE02-E8B9-4D16-94F6-F48073E4D319}"/>
              </a:ext>
            </a:extLst>
          </p:cNvPr>
          <p:cNvPicPr/>
          <p:nvPr/>
        </p:nvPicPr>
        <p:blipFill>
          <a:blip r:embed="rId2"/>
          <a:srcRect l="13083" r="8991"/>
          <a:stretch>
            <a:fillRect/>
          </a:stretch>
        </p:blipFill>
        <p:spPr bwMode="auto">
          <a:xfrm>
            <a:off x="5447928" y="2348880"/>
            <a:ext cx="1981200" cy="112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EAFAB42-FE37-44C9-B703-E9DBD5D41F06}"/>
              </a:ext>
            </a:extLst>
          </p:cNvPr>
          <p:cNvSpPr txBox="1"/>
          <p:nvPr/>
        </p:nvSpPr>
        <p:spPr>
          <a:xfrm>
            <a:off x="4649416" y="2325057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2F7C75-B38D-423E-913C-EFB38ABFB050}"/>
              </a:ext>
            </a:extLst>
          </p:cNvPr>
          <p:cNvSpPr txBox="1"/>
          <p:nvPr/>
        </p:nvSpPr>
        <p:spPr>
          <a:xfrm>
            <a:off x="4655840" y="2867382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AD3D7D-9BD2-4FC1-9AE1-AA3052C19576}"/>
              </a:ext>
            </a:extLst>
          </p:cNvPr>
          <p:cNvSpPr txBox="1"/>
          <p:nvPr/>
        </p:nvSpPr>
        <p:spPr>
          <a:xfrm>
            <a:off x="7228941" y="2591648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13B87C-2F2F-4A64-BED1-8FBEBA786CAF}"/>
              </a:ext>
            </a:extLst>
          </p:cNvPr>
          <p:cNvSpPr txBox="1"/>
          <p:nvPr/>
        </p:nvSpPr>
        <p:spPr>
          <a:xfrm>
            <a:off x="7953829" y="4415946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CD8D7B-4E5B-416A-ABC7-8AA78E43DE48}"/>
              </a:ext>
            </a:extLst>
          </p:cNvPr>
          <p:cNvSpPr txBox="1"/>
          <p:nvPr/>
        </p:nvSpPr>
        <p:spPr>
          <a:xfrm>
            <a:off x="7953829" y="5572743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239DD0-D3CC-4406-B509-2D7CB9D1059C}"/>
              </a:ext>
            </a:extLst>
          </p:cNvPr>
          <p:cNvSpPr txBox="1"/>
          <p:nvPr/>
        </p:nvSpPr>
        <p:spPr>
          <a:xfrm>
            <a:off x="7953829" y="4986724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E1D68E-3EE0-4E45-9281-90184A6C6EDA}"/>
              </a:ext>
            </a:extLst>
          </p:cNvPr>
          <p:cNvSpPr txBox="1"/>
          <p:nvPr/>
        </p:nvSpPr>
        <p:spPr>
          <a:xfrm>
            <a:off x="7953829" y="6142137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015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9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FCF275-A700-469E-B7CF-275E31A05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</a:rPr>
              <a:t>NOT</a:t>
            </a:r>
            <a:r>
              <a:rPr lang="en-GB" dirty="0">
                <a:latin typeface="Arial Black" panose="020B0A04020102020204" pitchFamily="34" charset="0"/>
              </a:rPr>
              <a:t> Gates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41976B-2FBD-4DD1-8997-AC5B611AF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Changes the input value to its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value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Logic Gate only has one input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E00BB3A-5333-446A-915B-3C04767A6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830323"/>
              </p:ext>
            </p:extLst>
          </p:nvPr>
        </p:nvGraphicFramePr>
        <p:xfrm>
          <a:off x="4176564" y="4509120"/>
          <a:ext cx="4464496" cy="1737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20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Y =</a:t>
                      </a:r>
                      <a:r>
                        <a:rPr lang="en-GB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NOT A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93B8935-21DB-415D-82EC-346C1C53F451}"/>
              </a:ext>
            </a:extLst>
          </p:cNvPr>
          <p:cNvPicPr/>
          <p:nvPr/>
        </p:nvPicPr>
        <p:blipFill>
          <a:blip r:embed="rId2"/>
          <a:srcRect l="10811" r="10811" b="-22176"/>
          <a:stretch>
            <a:fillRect/>
          </a:stretch>
        </p:blipFill>
        <p:spPr bwMode="auto">
          <a:xfrm>
            <a:off x="5303912" y="3017203"/>
            <a:ext cx="2209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83B90D-224C-40DF-AC13-9C88D305D174}"/>
              </a:ext>
            </a:extLst>
          </p:cNvPr>
          <p:cNvSpPr txBox="1"/>
          <p:nvPr/>
        </p:nvSpPr>
        <p:spPr>
          <a:xfrm>
            <a:off x="7320136" y="3278407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429EE4-D5B3-408A-807C-B9BED9FFB0D5}"/>
              </a:ext>
            </a:extLst>
          </p:cNvPr>
          <p:cNvSpPr txBox="1"/>
          <p:nvPr/>
        </p:nvSpPr>
        <p:spPr>
          <a:xfrm>
            <a:off x="4583832" y="3278406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B9640-4CA4-4C06-BA22-FA61EC0D2BBC}"/>
              </a:ext>
            </a:extLst>
          </p:cNvPr>
          <p:cNvSpPr txBox="1"/>
          <p:nvPr/>
        </p:nvSpPr>
        <p:spPr>
          <a:xfrm>
            <a:off x="6923464" y="5703479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E2073F-19A8-4202-977D-545D6F8B31D4}"/>
              </a:ext>
            </a:extLst>
          </p:cNvPr>
          <p:cNvSpPr txBox="1"/>
          <p:nvPr/>
        </p:nvSpPr>
        <p:spPr>
          <a:xfrm>
            <a:off x="6923464" y="5111028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5348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E6C4-CA06-4FD0-88D7-FA6FA5E2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NAND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556BF-CD99-465D-B9FF-3616008D3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867"/>
            <a:ext cx="10515600" cy="4619096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Gives an output of 1 if both input values are NOT 1 (the opposite of an AND Gate)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0CDB2C-47CB-4453-B268-7CF14A6E9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480419"/>
              </p:ext>
            </p:extLst>
          </p:nvPr>
        </p:nvGraphicFramePr>
        <p:xfrm>
          <a:off x="2999656" y="3789040"/>
          <a:ext cx="6696744" cy="2895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20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N</a:t>
                      </a:r>
                      <a:r>
                        <a:rPr lang="en-GB" sz="3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B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53331B3-4641-4F89-A045-8AE68E527611}"/>
              </a:ext>
            </a:extLst>
          </p:cNvPr>
          <p:cNvSpPr txBox="1"/>
          <p:nvPr/>
        </p:nvSpPr>
        <p:spPr>
          <a:xfrm>
            <a:off x="4425301" y="2484185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566923-68D7-453A-B272-E1D94D221F8F}"/>
              </a:ext>
            </a:extLst>
          </p:cNvPr>
          <p:cNvSpPr txBox="1"/>
          <p:nvPr/>
        </p:nvSpPr>
        <p:spPr>
          <a:xfrm>
            <a:off x="7314005" y="2734123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4A17F9-DC77-4033-B939-F77C6FEF7BD0}"/>
              </a:ext>
            </a:extLst>
          </p:cNvPr>
          <p:cNvSpPr txBox="1"/>
          <p:nvPr/>
        </p:nvSpPr>
        <p:spPr>
          <a:xfrm>
            <a:off x="4431725" y="3026510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63EF4A-5E18-4964-8679-4D19EA105B46}"/>
              </a:ext>
            </a:extLst>
          </p:cNvPr>
          <p:cNvGrpSpPr/>
          <p:nvPr/>
        </p:nvGrpSpPr>
        <p:grpSpPr>
          <a:xfrm>
            <a:off x="5145381" y="2590622"/>
            <a:ext cx="2438400" cy="1122646"/>
            <a:chOff x="5159896" y="2740535"/>
            <a:chExt cx="2438400" cy="112264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0F67D90-B605-4D0E-BCA4-65265A8D693C}"/>
                </a:ext>
              </a:extLst>
            </p:cNvPr>
            <p:cNvPicPr/>
            <p:nvPr/>
          </p:nvPicPr>
          <p:blipFill>
            <a:blip r:embed="rId3"/>
            <a:srcRect l="10000" r="10000" b="-22176"/>
            <a:stretch>
              <a:fillRect/>
            </a:stretch>
          </p:blipFill>
          <p:spPr bwMode="auto">
            <a:xfrm>
              <a:off x="5159896" y="2740535"/>
              <a:ext cx="24384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1ABDD93-FA9E-4A26-A090-0852F477635A}"/>
                </a:ext>
              </a:extLst>
            </p:cNvPr>
            <p:cNvSpPr/>
            <p:nvPr/>
          </p:nvSpPr>
          <p:spPr>
            <a:xfrm>
              <a:off x="6956883" y="3069871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8915813-98E0-40A6-BC4C-A848020162F5}"/>
              </a:ext>
            </a:extLst>
          </p:cNvPr>
          <p:cNvSpPr txBox="1"/>
          <p:nvPr/>
        </p:nvSpPr>
        <p:spPr>
          <a:xfrm>
            <a:off x="7977051" y="6123432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4C51C8-EE92-4A31-BA21-2B16B0DA090E}"/>
              </a:ext>
            </a:extLst>
          </p:cNvPr>
          <p:cNvSpPr txBox="1"/>
          <p:nvPr/>
        </p:nvSpPr>
        <p:spPr>
          <a:xfrm>
            <a:off x="7977051" y="5553639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8BFDC9-8F74-4693-9FC9-89D10EB24BA5}"/>
              </a:ext>
            </a:extLst>
          </p:cNvPr>
          <p:cNvSpPr txBox="1"/>
          <p:nvPr/>
        </p:nvSpPr>
        <p:spPr>
          <a:xfrm>
            <a:off x="7977051" y="4987952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6BFAC2-6670-4B32-A22D-9B3870A90375}"/>
              </a:ext>
            </a:extLst>
          </p:cNvPr>
          <p:cNvSpPr txBox="1"/>
          <p:nvPr/>
        </p:nvSpPr>
        <p:spPr>
          <a:xfrm>
            <a:off x="7977052" y="4407262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25120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E6C4-CA06-4FD0-88D7-FA6FA5E2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NOR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556BF-CD99-465D-B9FF-3616008D3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648"/>
            <a:ext cx="10515600" cy="467231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Gives an output of 1 if both the inputs are 0 (the opposite of an OR Gate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0CDB2C-47CB-4453-B268-7CF14A6E9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953315"/>
              </p:ext>
            </p:extLst>
          </p:nvPr>
        </p:nvGraphicFramePr>
        <p:xfrm>
          <a:off x="2999656" y="3789040"/>
          <a:ext cx="6696744" cy="2895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20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GB" sz="3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 B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53331B3-4641-4F89-A045-8AE68E527611}"/>
              </a:ext>
            </a:extLst>
          </p:cNvPr>
          <p:cNvSpPr txBox="1"/>
          <p:nvPr/>
        </p:nvSpPr>
        <p:spPr>
          <a:xfrm>
            <a:off x="4410787" y="2387355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566923-68D7-453A-B272-E1D94D221F8F}"/>
              </a:ext>
            </a:extLst>
          </p:cNvPr>
          <p:cNvSpPr txBox="1"/>
          <p:nvPr/>
        </p:nvSpPr>
        <p:spPr>
          <a:xfrm>
            <a:off x="7299491" y="2637293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4A17F9-DC77-4033-B939-F77C6FEF7BD0}"/>
              </a:ext>
            </a:extLst>
          </p:cNvPr>
          <p:cNvSpPr txBox="1"/>
          <p:nvPr/>
        </p:nvSpPr>
        <p:spPr>
          <a:xfrm>
            <a:off x="4417211" y="2929680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F88124-0212-4772-BCBE-FE4B6108E03C}"/>
              </a:ext>
            </a:extLst>
          </p:cNvPr>
          <p:cNvGrpSpPr/>
          <p:nvPr/>
        </p:nvGrpSpPr>
        <p:grpSpPr>
          <a:xfrm>
            <a:off x="5418899" y="2368356"/>
            <a:ext cx="1981200" cy="1122646"/>
            <a:chOff x="5447928" y="2615099"/>
            <a:chExt cx="1981200" cy="112264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981FDF6-2813-4F14-9454-63DA472C60C9}"/>
                </a:ext>
              </a:extLst>
            </p:cNvPr>
            <p:cNvPicPr/>
            <p:nvPr/>
          </p:nvPicPr>
          <p:blipFill>
            <a:blip r:embed="rId2"/>
            <a:srcRect l="13083" r="8991"/>
            <a:stretch>
              <a:fillRect/>
            </a:stretch>
          </p:blipFill>
          <p:spPr bwMode="auto">
            <a:xfrm>
              <a:off x="5447928" y="2615099"/>
              <a:ext cx="19812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921CAE3-E634-4B0D-94AD-EF0700E28D89}"/>
                </a:ext>
              </a:extLst>
            </p:cNvPr>
            <p:cNvSpPr/>
            <p:nvPr/>
          </p:nvSpPr>
          <p:spPr>
            <a:xfrm>
              <a:off x="6816080" y="3031727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ED2E440-AEA6-459F-AE43-E2684C0F3ACB}"/>
              </a:ext>
            </a:extLst>
          </p:cNvPr>
          <p:cNvSpPr txBox="1"/>
          <p:nvPr/>
        </p:nvSpPr>
        <p:spPr>
          <a:xfrm>
            <a:off x="7947882" y="6099865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C20AB3-1C9C-481F-AB1E-B7F74E02701C}"/>
              </a:ext>
            </a:extLst>
          </p:cNvPr>
          <p:cNvSpPr txBox="1"/>
          <p:nvPr/>
        </p:nvSpPr>
        <p:spPr>
          <a:xfrm>
            <a:off x="7947882" y="5530072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5C0B36-B107-46EE-98C2-A5646AB3D7D3}"/>
              </a:ext>
            </a:extLst>
          </p:cNvPr>
          <p:cNvSpPr txBox="1"/>
          <p:nvPr/>
        </p:nvSpPr>
        <p:spPr>
          <a:xfrm>
            <a:off x="7947882" y="4964385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E3E977-6F38-4607-B012-CCE3F4439BCA}"/>
              </a:ext>
            </a:extLst>
          </p:cNvPr>
          <p:cNvSpPr txBox="1"/>
          <p:nvPr/>
        </p:nvSpPr>
        <p:spPr>
          <a:xfrm>
            <a:off x="7947883" y="4383695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7770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E6C4-CA06-4FD0-88D7-FA6FA5E2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XOR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556BF-CD99-465D-B9FF-3616008D3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1"/>
            <a:ext cx="10515600" cy="4681992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Gives an output of 1  if the two input values are different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0CDB2C-47CB-4453-B268-7CF14A6E9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61967"/>
              </p:ext>
            </p:extLst>
          </p:nvPr>
        </p:nvGraphicFramePr>
        <p:xfrm>
          <a:off x="2999656" y="3789040"/>
          <a:ext cx="6696744" cy="2895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20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GB" sz="3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XOR B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72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53331B3-4641-4F89-A045-8AE68E527611}"/>
              </a:ext>
            </a:extLst>
          </p:cNvPr>
          <p:cNvSpPr txBox="1"/>
          <p:nvPr/>
        </p:nvSpPr>
        <p:spPr>
          <a:xfrm>
            <a:off x="4415625" y="2362265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566923-68D7-453A-B272-E1D94D221F8F}"/>
              </a:ext>
            </a:extLst>
          </p:cNvPr>
          <p:cNvSpPr txBox="1"/>
          <p:nvPr/>
        </p:nvSpPr>
        <p:spPr>
          <a:xfrm>
            <a:off x="7103078" y="2654652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4A17F9-DC77-4033-B939-F77C6FEF7BD0}"/>
              </a:ext>
            </a:extLst>
          </p:cNvPr>
          <p:cNvSpPr txBox="1"/>
          <p:nvPr/>
        </p:nvSpPr>
        <p:spPr>
          <a:xfrm>
            <a:off x="4422049" y="2904590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CCADCFB-4BF5-48FB-B2EA-3B55A17B70F2}"/>
              </a:ext>
            </a:extLst>
          </p:cNvPr>
          <p:cNvGrpSpPr/>
          <p:nvPr/>
        </p:nvGrpSpPr>
        <p:grpSpPr>
          <a:xfrm>
            <a:off x="5361093" y="2378548"/>
            <a:ext cx="1981200" cy="1122646"/>
            <a:chOff x="5385284" y="2650381"/>
            <a:chExt cx="1981200" cy="112264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1729B3F-EDE6-441E-BE2E-71FB29F83BB2}"/>
                </a:ext>
              </a:extLst>
            </p:cNvPr>
            <p:cNvPicPr/>
            <p:nvPr/>
          </p:nvPicPr>
          <p:blipFill>
            <a:blip r:embed="rId3"/>
            <a:srcRect l="13083" r="8991"/>
            <a:stretch>
              <a:fillRect/>
            </a:stretch>
          </p:blipFill>
          <p:spPr bwMode="auto">
            <a:xfrm>
              <a:off x="5385284" y="2650381"/>
              <a:ext cx="19812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83BB7149-EE5A-46AB-BC45-5A985F0B894E}"/>
                </a:ext>
              </a:extLst>
            </p:cNvPr>
            <p:cNvSpPr/>
            <p:nvPr/>
          </p:nvSpPr>
          <p:spPr>
            <a:xfrm>
              <a:off x="5729903" y="2695110"/>
              <a:ext cx="135299" cy="1033189"/>
            </a:xfrm>
            <a:custGeom>
              <a:avLst/>
              <a:gdLst>
                <a:gd name="connsiteX0" fmla="*/ 0 w 184185"/>
                <a:gd name="connsiteY0" fmla="*/ 0 h 985101"/>
                <a:gd name="connsiteX1" fmla="*/ 183822 w 184185"/>
                <a:gd name="connsiteY1" fmla="*/ 480767 h 985101"/>
                <a:gd name="connsiteX2" fmla="*/ 37707 w 184185"/>
                <a:gd name="connsiteY2" fmla="*/ 985101 h 98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185" h="985101">
                  <a:moveTo>
                    <a:pt x="0" y="0"/>
                  </a:moveTo>
                  <a:cubicBezTo>
                    <a:pt x="88769" y="158292"/>
                    <a:pt x="177538" y="316584"/>
                    <a:pt x="183822" y="480767"/>
                  </a:cubicBezTo>
                  <a:cubicBezTo>
                    <a:pt x="190107" y="644951"/>
                    <a:pt x="113907" y="815026"/>
                    <a:pt x="37707" y="985101"/>
                  </a:cubicBezTo>
                </a:path>
              </a:pathLst>
            </a:custGeom>
            <a:noFill/>
            <a:ln w="3810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4D60A40C-2D0E-4F9C-B70F-CBC8AECDFFA5}"/>
              </a:ext>
            </a:extLst>
          </p:cNvPr>
          <p:cNvSpPr txBox="1"/>
          <p:nvPr/>
        </p:nvSpPr>
        <p:spPr>
          <a:xfrm>
            <a:off x="8010321" y="6107740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5E2989-9B71-435B-B16E-2AB09580ABFD}"/>
              </a:ext>
            </a:extLst>
          </p:cNvPr>
          <p:cNvSpPr txBox="1"/>
          <p:nvPr/>
        </p:nvSpPr>
        <p:spPr>
          <a:xfrm>
            <a:off x="8010321" y="5546138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CD1A6C-1C82-43AC-B9A8-8A5A1A771C58}"/>
              </a:ext>
            </a:extLst>
          </p:cNvPr>
          <p:cNvSpPr txBox="1"/>
          <p:nvPr/>
        </p:nvSpPr>
        <p:spPr>
          <a:xfrm>
            <a:off x="8010321" y="4980451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BF6E80-5CC9-4B70-9503-F8B211BC9944}"/>
              </a:ext>
            </a:extLst>
          </p:cNvPr>
          <p:cNvSpPr txBox="1"/>
          <p:nvPr/>
        </p:nvSpPr>
        <p:spPr>
          <a:xfrm>
            <a:off x="8010322" y="4399761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9554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667D69B-83E8-4A7E-9B8A-FB8725DF70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6501"/>
          <a:stretch/>
        </p:blipFill>
        <p:spPr>
          <a:xfrm>
            <a:off x="863600" y="187805"/>
            <a:ext cx="9873928" cy="598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28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 Black" panose="020B0A04020102020204" pitchFamily="34" charset="0"/>
              </a:rPr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399" y="1066800"/>
            <a:ext cx="10363199" cy="5257800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10DFF61-D700-458C-90A4-DA6099016E9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7569016"/>
              </p:ext>
            </p:extLst>
          </p:nvPr>
        </p:nvGraphicFramePr>
        <p:xfrm>
          <a:off x="982133" y="1099820"/>
          <a:ext cx="10256761" cy="5494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352">
                  <a:extLst>
                    <a:ext uri="{9D8B030D-6E8A-4147-A177-3AD203B41FA5}">
                      <a16:colId xmlns:a16="http://schemas.microsoft.com/office/drawing/2014/main" val="2075812681"/>
                    </a:ext>
                  </a:extLst>
                </a:gridCol>
                <a:gridCol w="2051352">
                  <a:extLst>
                    <a:ext uri="{9D8B030D-6E8A-4147-A177-3AD203B41FA5}">
                      <a16:colId xmlns:a16="http://schemas.microsoft.com/office/drawing/2014/main" val="3646221450"/>
                    </a:ext>
                  </a:extLst>
                </a:gridCol>
                <a:gridCol w="6154057">
                  <a:extLst>
                    <a:ext uri="{9D8B030D-6E8A-4147-A177-3AD203B41FA5}">
                      <a16:colId xmlns:a16="http://schemas.microsoft.com/office/drawing/2014/main" val="4047994850"/>
                    </a:ext>
                  </a:extLst>
                </a:gridCol>
              </a:tblGrid>
              <a:tr h="282104">
                <a:tc>
                  <a:txBody>
                    <a:bodyPr/>
                    <a:lstStyle/>
                    <a:p>
                      <a:r>
                        <a:rPr lang="en-GB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202276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05465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82286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244157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703718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98621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5903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1A8331A-1424-4813-985E-15E9F9F46AE8}"/>
              </a:ext>
            </a:extLst>
          </p:cNvPr>
          <p:cNvSpPr txBox="1"/>
          <p:nvPr/>
        </p:nvSpPr>
        <p:spPr>
          <a:xfrm>
            <a:off x="1421190" y="2417910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NAND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7BF012-0DFA-48CA-A60D-91DE18AAF1A4}"/>
              </a:ext>
            </a:extLst>
          </p:cNvPr>
          <p:cNvSpPr txBox="1"/>
          <p:nvPr/>
        </p:nvSpPr>
        <p:spPr>
          <a:xfrm>
            <a:off x="1421190" y="1555223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AND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2D50C5-2934-42B2-8BC9-4DEC91153846}"/>
              </a:ext>
            </a:extLst>
          </p:cNvPr>
          <p:cNvSpPr txBox="1"/>
          <p:nvPr/>
        </p:nvSpPr>
        <p:spPr>
          <a:xfrm>
            <a:off x="1421190" y="3280598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D193CE-4245-463B-B877-245A88BFF5A9}"/>
              </a:ext>
            </a:extLst>
          </p:cNvPr>
          <p:cNvSpPr txBox="1"/>
          <p:nvPr/>
        </p:nvSpPr>
        <p:spPr>
          <a:xfrm>
            <a:off x="1426028" y="4164735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NOR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D2360D-5BB5-4FD9-BB05-A964C260BD8A}"/>
              </a:ext>
            </a:extLst>
          </p:cNvPr>
          <p:cNvSpPr txBox="1"/>
          <p:nvPr/>
        </p:nvSpPr>
        <p:spPr>
          <a:xfrm>
            <a:off x="1426028" y="5830669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NOT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AF05C2-C3FB-4401-8870-2DF7EB6F1F7D}"/>
              </a:ext>
            </a:extLst>
          </p:cNvPr>
          <p:cNvSpPr txBox="1"/>
          <p:nvPr/>
        </p:nvSpPr>
        <p:spPr>
          <a:xfrm>
            <a:off x="1421190" y="4997702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XOR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9C7A952-7A57-408A-BBBB-D49AF0ACBC12}"/>
              </a:ext>
            </a:extLst>
          </p:cNvPr>
          <p:cNvGrpSpPr/>
          <p:nvPr/>
        </p:nvGrpSpPr>
        <p:grpSpPr>
          <a:xfrm>
            <a:off x="3246594" y="4100394"/>
            <a:ext cx="1462259" cy="710672"/>
            <a:chOff x="5447928" y="2615099"/>
            <a:chExt cx="1981200" cy="1122646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683AA1A-86C7-498D-ABDD-5CD4AF21290B}"/>
                </a:ext>
              </a:extLst>
            </p:cNvPr>
            <p:cNvPicPr/>
            <p:nvPr/>
          </p:nvPicPr>
          <p:blipFill>
            <a:blip r:embed="rId3"/>
            <a:srcRect l="13083" r="8991"/>
            <a:stretch>
              <a:fillRect/>
            </a:stretch>
          </p:blipFill>
          <p:spPr bwMode="auto">
            <a:xfrm>
              <a:off x="5447928" y="2615099"/>
              <a:ext cx="19812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AFEFADC-90B4-4B15-AE68-4A9866C76FDA}"/>
                </a:ext>
              </a:extLst>
            </p:cNvPr>
            <p:cNvSpPr/>
            <p:nvPr/>
          </p:nvSpPr>
          <p:spPr>
            <a:xfrm>
              <a:off x="6816080" y="3031727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04A58A6-83DD-4A9A-8A2D-6DDE57CA730C}"/>
              </a:ext>
            </a:extLst>
          </p:cNvPr>
          <p:cNvGrpSpPr/>
          <p:nvPr/>
        </p:nvGrpSpPr>
        <p:grpSpPr>
          <a:xfrm>
            <a:off x="3246594" y="4933361"/>
            <a:ext cx="1462259" cy="710672"/>
            <a:chOff x="5385284" y="2650381"/>
            <a:chExt cx="1981200" cy="112264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294CC3C-B6B9-439C-B4E7-A569D65AD32F}"/>
                </a:ext>
              </a:extLst>
            </p:cNvPr>
            <p:cNvPicPr/>
            <p:nvPr/>
          </p:nvPicPr>
          <p:blipFill>
            <a:blip r:embed="rId3"/>
            <a:srcRect l="13083" r="8991"/>
            <a:stretch>
              <a:fillRect/>
            </a:stretch>
          </p:blipFill>
          <p:spPr bwMode="auto">
            <a:xfrm>
              <a:off x="5385284" y="2650381"/>
              <a:ext cx="19812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8C261D-5CB7-4968-88BA-DDFBCC3185CD}"/>
                </a:ext>
              </a:extLst>
            </p:cNvPr>
            <p:cNvSpPr/>
            <p:nvPr/>
          </p:nvSpPr>
          <p:spPr>
            <a:xfrm>
              <a:off x="5729903" y="2695110"/>
              <a:ext cx="135299" cy="1033189"/>
            </a:xfrm>
            <a:custGeom>
              <a:avLst/>
              <a:gdLst>
                <a:gd name="connsiteX0" fmla="*/ 0 w 184185"/>
                <a:gd name="connsiteY0" fmla="*/ 0 h 985101"/>
                <a:gd name="connsiteX1" fmla="*/ 183822 w 184185"/>
                <a:gd name="connsiteY1" fmla="*/ 480767 h 985101"/>
                <a:gd name="connsiteX2" fmla="*/ 37707 w 184185"/>
                <a:gd name="connsiteY2" fmla="*/ 985101 h 98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185" h="985101">
                  <a:moveTo>
                    <a:pt x="0" y="0"/>
                  </a:moveTo>
                  <a:cubicBezTo>
                    <a:pt x="88769" y="158292"/>
                    <a:pt x="177538" y="316584"/>
                    <a:pt x="183822" y="480767"/>
                  </a:cubicBezTo>
                  <a:cubicBezTo>
                    <a:pt x="190107" y="644951"/>
                    <a:pt x="113907" y="815026"/>
                    <a:pt x="37707" y="985101"/>
                  </a:cubicBezTo>
                </a:path>
              </a:pathLst>
            </a:custGeom>
            <a:noFill/>
            <a:ln w="3810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83AB14F-3CD9-49F8-983E-FC2AF49C8E6E}"/>
              </a:ext>
            </a:extLst>
          </p:cNvPr>
          <p:cNvGrpSpPr/>
          <p:nvPr/>
        </p:nvGrpSpPr>
        <p:grpSpPr>
          <a:xfrm>
            <a:off x="3199836" y="2417910"/>
            <a:ext cx="1509018" cy="860475"/>
            <a:chOff x="5159896" y="2740535"/>
            <a:chExt cx="2438400" cy="1122646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12C5FF5F-1849-4AAF-872D-CC04298D50AC}"/>
                </a:ext>
              </a:extLst>
            </p:cNvPr>
            <p:cNvPicPr/>
            <p:nvPr/>
          </p:nvPicPr>
          <p:blipFill>
            <a:blip r:embed="rId4"/>
            <a:srcRect l="10000" r="10000" b="-22176"/>
            <a:stretch>
              <a:fillRect/>
            </a:stretch>
          </p:blipFill>
          <p:spPr bwMode="auto">
            <a:xfrm>
              <a:off x="5159896" y="2740535"/>
              <a:ext cx="24384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BC7FBE1-9AC2-4CA8-9817-670C724B6B9D}"/>
                </a:ext>
              </a:extLst>
            </p:cNvPr>
            <p:cNvSpPr/>
            <p:nvPr/>
          </p:nvSpPr>
          <p:spPr>
            <a:xfrm>
              <a:off x="6956883" y="3069871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55A5040B-2DE8-43D4-A832-CE3FA7A8FF93}"/>
              </a:ext>
            </a:extLst>
          </p:cNvPr>
          <p:cNvPicPr/>
          <p:nvPr/>
        </p:nvPicPr>
        <p:blipFill>
          <a:blip r:embed="rId5"/>
          <a:srcRect l="10811" r="10811" b="-22176"/>
          <a:stretch>
            <a:fillRect/>
          </a:stretch>
        </p:blipFill>
        <p:spPr bwMode="auto">
          <a:xfrm>
            <a:off x="3199836" y="5863677"/>
            <a:ext cx="1509017" cy="654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E7BC31D-1A59-408A-B667-0ACAF009D474}"/>
              </a:ext>
            </a:extLst>
          </p:cNvPr>
          <p:cNvPicPr/>
          <p:nvPr/>
        </p:nvPicPr>
        <p:blipFill>
          <a:blip r:embed="rId4"/>
          <a:srcRect l="10000" r="10000" b="-22176"/>
          <a:stretch>
            <a:fillRect/>
          </a:stretch>
        </p:blipFill>
        <p:spPr bwMode="auto">
          <a:xfrm>
            <a:off x="3246594" y="1559919"/>
            <a:ext cx="1462259" cy="79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E7E72C3-0AA6-482D-A907-C040BE758BDE}"/>
              </a:ext>
            </a:extLst>
          </p:cNvPr>
          <p:cNvPicPr/>
          <p:nvPr/>
        </p:nvPicPr>
        <p:blipFill>
          <a:blip r:embed="rId3"/>
          <a:srcRect l="13083" r="8991"/>
          <a:stretch>
            <a:fillRect/>
          </a:stretch>
        </p:blipFill>
        <p:spPr bwMode="auto">
          <a:xfrm>
            <a:off x="3199836" y="3239607"/>
            <a:ext cx="1509017" cy="68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50A236DD-03B4-4F43-B8B0-0A007FCB61CC}"/>
              </a:ext>
            </a:extLst>
          </p:cNvPr>
          <p:cNvSpPr txBox="1"/>
          <p:nvPr/>
        </p:nvSpPr>
        <p:spPr>
          <a:xfrm>
            <a:off x="5113867" y="583066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Reverses the input</a:t>
            </a:r>
          </a:p>
          <a:p>
            <a:r>
              <a:rPr lang="en-US" dirty="0"/>
              <a:t>Also known as an inverter gate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F676FD-AF8E-410B-BAAE-F03726AD8F7A}"/>
              </a:ext>
            </a:extLst>
          </p:cNvPr>
          <p:cNvSpPr txBox="1"/>
          <p:nvPr/>
        </p:nvSpPr>
        <p:spPr>
          <a:xfrm>
            <a:off x="5113867" y="495482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Exclusive OR gate - Output is only 1 if either input is 1. </a:t>
            </a:r>
          </a:p>
          <a:p>
            <a:r>
              <a:rPr lang="en-US" dirty="0"/>
              <a:t>If both inputs are 1, the output is 0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5F1E84-9CAD-4D5F-9CAA-1DF804995A45}"/>
              </a:ext>
            </a:extLst>
          </p:cNvPr>
          <p:cNvSpPr txBox="1"/>
          <p:nvPr/>
        </p:nvSpPr>
        <p:spPr>
          <a:xfrm>
            <a:off x="5113867" y="413256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NOT-OR </a:t>
            </a:r>
            <a:r>
              <a:rPr lang="en-GB" dirty="0"/>
              <a:t>Gate – Opposite of </a:t>
            </a:r>
            <a:r>
              <a:rPr lang="en-GB" b="1" dirty="0"/>
              <a:t>OR</a:t>
            </a:r>
            <a:r>
              <a:rPr lang="en-GB" dirty="0"/>
              <a:t> Gate</a:t>
            </a:r>
          </a:p>
          <a:p>
            <a:r>
              <a:rPr lang="en-GB" dirty="0"/>
              <a:t>Output is 1 only if both inputs are 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5A632FC-4FE5-4487-A39C-BD583796448A}"/>
              </a:ext>
            </a:extLst>
          </p:cNvPr>
          <p:cNvSpPr txBox="1"/>
          <p:nvPr/>
        </p:nvSpPr>
        <p:spPr>
          <a:xfrm>
            <a:off x="5113867" y="328524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Output is 1 if either input is  1</a:t>
            </a:r>
          </a:p>
          <a:p>
            <a:r>
              <a:rPr lang="en-GB" dirty="0"/>
              <a:t>Output is 0 only if both inputs are 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227364B-C961-426C-A7CD-1C9F329C3E9A}"/>
              </a:ext>
            </a:extLst>
          </p:cNvPr>
          <p:cNvSpPr txBox="1"/>
          <p:nvPr/>
        </p:nvSpPr>
        <p:spPr>
          <a:xfrm>
            <a:off x="5142894" y="240782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NOT-AND</a:t>
            </a:r>
            <a:r>
              <a:rPr lang="en-GB" dirty="0"/>
              <a:t> Gate – Opposite of </a:t>
            </a:r>
            <a:r>
              <a:rPr lang="en-GB" b="1" dirty="0"/>
              <a:t>AND</a:t>
            </a:r>
            <a:r>
              <a:rPr lang="en-GB" dirty="0"/>
              <a:t> Gate.</a:t>
            </a:r>
          </a:p>
          <a:p>
            <a:r>
              <a:rPr lang="en-GB" dirty="0"/>
              <a:t>Output is 1 only if any input is NOT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840ED6-0B65-4F83-8579-1C2E01F3276D}"/>
              </a:ext>
            </a:extLst>
          </p:cNvPr>
          <p:cNvSpPr txBox="1"/>
          <p:nvPr/>
        </p:nvSpPr>
        <p:spPr>
          <a:xfrm>
            <a:off x="5113867" y="173152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Output is 1 only if all inputs are 1</a:t>
            </a:r>
          </a:p>
        </p:txBody>
      </p:sp>
    </p:spTree>
    <p:extLst>
      <p:ext uri="{BB962C8B-B14F-4D97-AF65-F5344CB8AC3E}">
        <p14:creationId xmlns:p14="http://schemas.microsoft.com/office/powerpoint/2010/main" val="2503124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3" grpId="0"/>
      <p:bldP spid="35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5B0E10-5C01-4A43-8E18-B89BE34DECC4}"/>
              </a:ext>
            </a:extLst>
          </p:cNvPr>
          <p:cNvSpPr txBox="1"/>
          <p:nvPr/>
        </p:nvSpPr>
        <p:spPr>
          <a:xfrm>
            <a:off x="2464280" y="2208202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CB7AAC-C5E1-45E9-BB8C-6898F08BC405}"/>
              </a:ext>
            </a:extLst>
          </p:cNvPr>
          <p:cNvSpPr txBox="1"/>
          <p:nvPr/>
        </p:nvSpPr>
        <p:spPr>
          <a:xfrm>
            <a:off x="2458653" y="3491322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A9860B-A6F3-404F-9C02-83DEACB63EE1}"/>
              </a:ext>
            </a:extLst>
          </p:cNvPr>
          <p:cNvCxnSpPr>
            <a:cxnSpLocks/>
          </p:cNvCxnSpPr>
          <p:nvPr/>
        </p:nvCxnSpPr>
        <p:spPr>
          <a:xfrm>
            <a:off x="3132666" y="3808737"/>
            <a:ext cx="58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848EC06-E942-4BF4-A455-2C35F0B800FC}"/>
              </a:ext>
            </a:extLst>
          </p:cNvPr>
          <p:cNvCxnSpPr>
            <a:cxnSpLocks/>
          </p:cNvCxnSpPr>
          <p:nvPr/>
        </p:nvCxnSpPr>
        <p:spPr>
          <a:xfrm>
            <a:off x="5149930" y="4389504"/>
            <a:ext cx="11770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1D07BD3-9EA4-4CC5-A39C-F2617D7B7FFC}"/>
              </a:ext>
            </a:extLst>
          </p:cNvPr>
          <p:cNvSpPr txBox="1"/>
          <p:nvPr/>
        </p:nvSpPr>
        <p:spPr>
          <a:xfrm>
            <a:off x="2458456" y="4620654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C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4E700C-8C81-4ED9-8289-BF24038B889D}"/>
              </a:ext>
            </a:extLst>
          </p:cNvPr>
          <p:cNvPicPr/>
          <p:nvPr/>
        </p:nvPicPr>
        <p:blipFill>
          <a:blip r:embed="rId2"/>
          <a:srcRect l="10000" r="10000" b="-22176"/>
          <a:stretch>
            <a:fillRect/>
          </a:stretch>
        </p:blipFill>
        <p:spPr bwMode="auto">
          <a:xfrm>
            <a:off x="4709131" y="2427575"/>
            <a:ext cx="1131599" cy="65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E91F53C-9219-469A-A713-138AC5879E31}"/>
              </a:ext>
            </a:extLst>
          </p:cNvPr>
          <p:cNvSpPr txBox="1"/>
          <p:nvPr/>
        </p:nvSpPr>
        <p:spPr>
          <a:xfrm>
            <a:off x="8793135" y="4458080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X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687A740-FCFC-452D-9DD0-31657D105D0C}"/>
              </a:ext>
            </a:extLst>
          </p:cNvPr>
          <p:cNvCxnSpPr>
            <a:cxnSpLocks/>
          </p:cNvCxnSpPr>
          <p:nvPr/>
        </p:nvCxnSpPr>
        <p:spPr>
          <a:xfrm>
            <a:off x="3250642" y="2536607"/>
            <a:ext cx="18039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E74FD7-41DF-400A-BA0D-36FA9E644CFF}"/>
              </a:ext>
            </a:extLst>
          </p:cNvPr>
          <p:cNvCxnSpPr>
            <a:cxnSpLocks/>
          </p:cNvCxnSpPr>
          <p:nvPr/>
        </p:nvCxnSpPr>
        <p:spPr>
          <a:xfrm>
            <a:off x="3712866" y="2838057"/>
            <a:ext cx="134170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4858853-092C-48C2-B021-DA17CA13F323}"/>
              </a:ext>
            </a:extLst>
          </p:cNvPr>
          <p:cNvCxnSpPr>
            <a:cxnSpLocks/>
          </p:cNvCxnSpPr>
          <p:nvPr/>
        </p:nvCxnSpPr>
        <p:spPr>
          <a:xfrm>
            <a:off x="3712866" y="4229754"/>
            <a:ext cx="8270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D3BE265-C75A-4699-9A93-841E6204D4B5}"/>
              </a:ext>
            </a:extLst>
          </p:cNvPr>
          <p:cNvCxnSpPr>
            <a:cxnSpLocks/>
          </p:cNvCxnSpPr>
          <p:nvPr/>
        </p:nvCxnSpPr>
        <p:spPr>
          <a:xfrm>
            <a:off x="3712866" y="2823210"/>
            <a:ext cx="0" cy="14065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6C1C40B-0449-4748-8CE8-E33AB5527639}"/>
              </a:ext>
            </a:extLst>
          </p:cNvPr>
          <p:cNvCxnSpPr>
            <a:cxnSpLocks/>
          </p:cNvCxnSpPr>
          <p:nvPr/>
        </p:nvCxnSpPr>
        <p:spPr>
          <a:xfrm>
            <a:off x="5502436" y="2701426"/>
            <a:ext cx="494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2C83FA7-EB5A-4DBD-ABE7-1439B291AF21}"/>
              </a:ext>
            </a:extLst>
          </p:cNvPr>
          <p:cNvCxnSpPr>
            <a:cxnSpLocks/>
          </p:cNvCxnSpPr>
          <p:nvPr/>
        </p:nvCxnSpPr>
        <p:spPr>
          <a:xfrm>
            <a:off x="5975420" y="2682308"/>
            <a:ext cx="0" cy="13937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9B1B442-6C87-4186-B7F0-FD982F82614F}"/>
              </a:ext>
            </a:extLst>
          </p:cNvPr>
          <p:cNvCxnSpPr>
            <a:cxnSpLocks/>
          </p:cNvCxnSpPr>
          <p:nvPr/>
        </p:nvCxnSpPr>
        <p:spPr>
          <a:xfrm>
            <a:off x="5975420" y="4076097"/>
            <a:ext cx="3516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26E6737-B1F5-43AE-9B6A-EA427663B29B}"/>
              </a:ext>
            </a:extLst>
          </p:cNvPr>
          <p:cNvCxnSpPr>
            <a:cxnSpLocks/>
          </p:cNvCxnSpPr>
          <p:nvPr/>
        </p:nvCxnSpPr>
        <p:spPr>
          <a:xfrm>
            <a:off x="7606030" y="4595254"/>
            <a:ext cx="5365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CDFD1F9-9EF0-4A47-98F6-006C6DDACDAF}"/>
              </a:ext>
            </a:extLst>
          </p:cNvPr>
          <p:cNvCxnSpPr>
            <a:cxnSpLocks/>
          </p:cNvCxnSpPr>
          <p:nvPr/>
        </p:nvCxnSpPr>
        <p:spPr>
          <a:xfrm>
            <a:off x="3132666" y="4913042"/>
            <a:ext cx="50098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>
            <a:extLst>
              <a:ext uri="{FF2B5EF4-FFF2-40B4-BE49-F238E27FC236}">
                <a16:creationId xmlns:a16="http://schemas.microsoft.com/office/drawing/2014/main" id="{EF5CB76C-33C2-4341-937A-FB745937D195}"/>
              </a:ext>
            </a:extLst>
          </p:cNvPr>
          <p:cNvPicPr/>
          <p:nvPr/>
        </p:nvPicPr>
        <p:blipFill>
          <a:blip r:embed="rId3"/>
          <a:srcRect l="13083" r="8991"/>
          <a:stretch>
            <a:fillRect/>
          </a:stretch>
        </p:blipFill>
        <p:spPr bwMode="auto">
          <a:xfrm>
            <a:off x="6021084" y="3916347"/>
            <a:ext cx="1093842" cy="626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65E04C2-E0B9-4DFF-9740-D4470D90FCC7}"/>
              </a:ext>
            </a:extLst>
          </p:cNvPr>
          <p:cNvGrpSpPr/>
          <p:nvPr/>
        </p:nvGrpSpPr>
        <p:grpSpPr>
          <a:xfrm>
            <a:off x="4239089" y="4076097"/>
            <a:ext cx="1093832" cy="624834"/>
            <a:chOff x="5447928" y="2615099"/>
            <a:chExt cx="1981200" cy="1122646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548827B9-E731-4513-8902-EF0D9D1B9B17}"/>
                </a:ext>
              </a:extLst>
            </p:cNvPr>
            <p:cNvPicPr/>
            <p:nvPr/>
          </p:nvPicPr>
          <p:blipFill>
            <a:blip r:embed="rId3"/>
            <a:srcRect l="13083" r="8991"/>
            <a:stretch>
              <a:fillRect/>
            </a:stretch>
          </p:blipFill>
          <p:spPr bwMode="auto">
            <a:xfrm>
              <a:off x="5447928" y="2615099"/>
              <a:ext cx="19812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BDF79DF-8204-43A0-9A9E-25E68A3C2373}"/>
                </a:ext>
              </a:extLst>
            </p:cNvPr>
            <p:cNvSpPr/>
            <p:nvPr/>
          </p:nvSpPr>
          <p:spPr>
            <a:xfrm>
              <a:off x="6816080" y="3031727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00EBEB9-6FB3-4448-9890-62577A659E72}"/>
              </a:ext>
            </a:extLst>
          </p:cNvPr>
          <p:cNvCxnSpPr>
            <a:cxnSpLocks/>
          </p:cNvCxnSpPr>
          <p:nvPr/>
        </p:nvCxnSpPr>
        <p:spPr>
          <a:xfrm>
            <a:off x="6772540" y="4239717"/>
            <a:ext cx="8665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BCC01AD-41BE-45B1-A685-66C82D991E4C}"/>
              </a:ext>
            </a:extLst>
          </p:cNvPr>
          <p:cNvCxnSpPr>
            <a:cxnSpLocks/>
          </p:cNvCxnSpPr>
          <p:nvPr/>
        </p:nvCxnSpPr>
        <p:spPr>
          <a:xfrm>
            <a:off x="8663285" y="4771003"/>
            <a:ext cx="5186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1F4A1C9-A7D5-4520-AFA7-23E35E88AFA6}"/>
              </a:ext>
            </a:extLst>
          </p:cNvPr>
          <p:cNvCxnSpPr>
            <a:cxnSpLocks/>
          </p:cNvCxnSpPr>
          <p:nvPr/>
        </p:nvCxnSpPr>
        <p:spPr>
          <a:xfrm>
            <a:off x="3712866" y="4533927"/>
            <a:ext cx="0" cy="3791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AF0303D-A5EF-49E5-AF7E-912B2918C472}"/>
              </a:ext>
            </a:extLst>
          </p:cNvPr>
          <p:cNvCxnSpPr>
            <a:cxnSpLocks/>
          </p:cNvCxnSpPr>
          <p:nvPr/>
        </p:nvCxnSpPr>
        <p:spPr>
          <a:xfrm>
            <a:off x="3712866" y="4554824"/>
            <a:ext cx="8270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8A73F03-9ABF-49A0-8705-EFCDA5B79063}"/>
              </a:ext>
            </a:extLst>
          </p:cNvPr>
          <p:cNvCxnSpPr>
            <a:cxnSpLocks/>
          </p:cNvCxnSpPr>
          <p:nvPr/>
        </p:nvCxnSpPr>
        <p:spPr>
          <a:xfrm>
            <a:off x="7623917" y="4229754"/>
            <a:ext cx="0" cy="365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itle 62">
            <a:extLst>
              <a:ext uri="{FF2B5EF4-FFF2-40B4-BE49-F238E27FC236}">
                <a16:creationId xmlns:a16="http://schemas.microsoft.com/office/drawing/2014/main" id="{179E52C1-E157-4081-9C26-5D9C26730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Arial Black" panose="020B0A04020102020204" pitchFamily="34" charset="0"/>
              </a:rPr>
              <a:t>Produce a Truth Table for the following logic circuit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D8B38D7-EBA8-4D7E-8142-D97D2E7B802F}"/>
              </a:ext>
            </a:extLst>
          </p:cNvPr>
          <p:cNvSpPr txBox="1"/>
          <p:nvPr/>
        </p:nvSpPr>
        <p:spPr>
          <a:xfrm>
            <a:off x="5427308" y="2150385"/>
            <a:ext cx="8268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33854E4-385E-40F6-A59D-6E75C7D2E16B}"/>
              </a:ext>
            </a:extLst>
          </p:cNvPr>
          <p:cNvSpPr txBox="1"/>
          <p:nvPr/>
        </p:nvSpPr>
        <p:spPr>
          <a:xfrm>
            <a:off x="5102913" y="3847467"/>
            <a:ext cx="8268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A884EC9-44F4-4E0A-BAAC-8E5115B81B22}"/>
              </a:ext>
            </a:extLst>
          </p:cNvPr>
          <p:cNvSpPr txBox="1"/>
          <p:nvPr/>
        </p:nvSpPr>
        <p:spPr>
          <a:xfrm>
            <a:off x="6766384" y="3674943"/>
            <a:ext cx="8268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R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31B0FA4-A9A8-4589-9C5C-9986C7646D3D}"/>
              </a:ext>
            </a:extLst>
          </p:cNvPr>
          <p:cNvGrpSpPr/>
          <p:nvPr/>
        </p:nvGrpSpPr>
        <p:grpSpPr>
          <a:xfrm>
            <a:off x="7920935" y="4453054"/>
            <a:ext cx="1093830" cy="614243"/>
            <a:chOff x="5385284" y="2650381"/>
            <a:chExt cx="1981200" cy="1122646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DE6A2232-570E-4667-A49E-F06F1B378C70}"/>
                </a:ext>
              </a:extLst>
            </p:cNvPr>
            <p:cNvPicPr/>
            <p:nvPr/>
          </p:nvPicPr>
          <p:blipFill>
            <a:blip r:embed="rId3"/>
            <a:srcRect l="13083" r="8991"/>
            <a:stretch>
              <a:fillRect/>
            </a:stretch>
          </p:blipFill>
          <p:spPr bwMode="auto">
            <a:xfrm>
              <a:off x="5385284" y="2650381"/>
              <a:ext cx="19812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B8E7D6F-C85F-4CB3-8B12-8DAE7270A887}"/>
                </a:ext>
              </a:extLst>
            </p:cNvPr>
            <p:cNvSpPr/>
            <p:nvPr/>
          </p:nvSpPr>
          <p:spPr>
            <a:xfrm>
              <a:off x="5729903" y="2695110"/>
              <a:ext cx="135299" cy="1033189"/>
            </a:xfrm>
            <a:custGeom>
              <a:avLst/>
              <a:gdLst>
                <a:gd name="connsiteX0" fmla="*/ 0 w 184185"/>
                <a:gd name="connsiteY0" fmla="*/ 0 h 985101"/>
                <a:gd name="connsiteX1" fmla="*/ 183822 w 184185"/>
                <a:gd name="connsiteY1" fmla="*/ 480767 h 985101"/>
                <a:gd name="connsiteX2" fmla="*/ 37707 w 184185"/>
                <a:gd name="connsiteY2" fmla="*/ 985101 h 98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185" h="985101">
                  <a:moveTo>
                    <a:pt x="0" y="0"/>
                  </a:moveTo>
                  <a:cubicBezTo>
                    <a:pt x="88769" y="158292"/>
                    <a:pt x="177538" y="316584"/>
                    <a:pt x="183822" y="480767"/>
                  </a:cubicBezTo>
                  <a:cubicBezTo>
                    <a:pt x="190107" y="644951"/>
                    <a:pt x="113907" y="815026"/>
                    <a:pt x="37707" y="985101"/>
                  </a:cubicBezTo>
                </a:path>
              </a:pathLst>
            </a:custGeom>
            <a:noFill/>
            <a:ln w="3810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68099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805208"/>
              </p:ext>
            </p:extLst>
          </p:nvPr>
        </p:nvGraphicFramePr>
        <p:xfrm>
          <a:off x="4933738" y="1785523"/>
          <a:ext cx="712428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7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648"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Value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Intermediate Values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2E0E4DE-C235-4666-B233-1B889B8E0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966" y="2538808"/>
            <a:ext cx="4770822" cy="295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862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933738" y="1785523"/>
          <a:ext cx="712428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7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648"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Value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Intermediate Values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5FCA831-AB93-4303-97F4-7866115F0567}"/>
              </a:ext>
            </a:extLst>
          </p:cNvPr>
          <p:cNvSpPr txBox="1"/>
          <p:nvPr/>
        </p:nvSpPr>
        <p:spPr>
          <a:xfrm>
            <a:off x="186083" y="21817"/>
            <a:ext cx="9495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P = A AND 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9B3633-83D2-47EE-BD21-2282206E1B65}"/>
              </a:ext>
            </a:extLst>
          </p:cNvPr>
          <p:cNvSpPr/>
          <p:nvPr/>
        </p:nvSpPr>
        <p:spPr>
          <a:xfrm>
            <a:off x="4933738" y="2582426"/>
            <a:ext cx="1964455" cy="409774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4BA041-517C-4F17-807E-61820F798AC7}"/>
              </a:ext>
            </a:extLst>
          </p:cNvPr>
          <p:cNvSpPr/>
          <p:nvPr/>
        </p:nvSpPr>
        <p:spPr>
          <a:xfrm>
            <a:off x="8223922" y="300916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C0A0D8-19EC-4B0F-A9A1-0E68B97B0339}"/>
              </a:ext>
            </a:extLst>
          </p:cNvPr>
          <p:cNvSpPr/>
          <p:nvPr/>
        </p:nvSpPr>
        <p:spPr>
          <a:xfrm>
            <a:off x="8223921" y="345673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C92CE6-0E6A-49B1-BC84-7FDAE91892A9}"/>
              </a:ext>
            </a:extLst>
          </p:cNvPr>
          <p:cNvSpPr/>
          <p:nvPr/>
        </p:nvSpPr>
        <p:spPr>
          <a:xfrm>
            <a:off x="8223920" y="39393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3191D1-7A9A-4C29-9C73-C2DCCB07DF36}"/>
              </a:ext>
            </a:extLst>
          </p:cNvPr>
          <p:cNvSpPr/>
          <p:nvPr/>
        </p:nvSpPr>
        <p:spPr>
          <a:xfrm>
            <a:off x="8223922" y="440015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64D8F9-F099-4E66-84B4-92168C22321B}"/>
              </a:ext>
            </a:extLst>
          </p:cNvPr>
          <p:cNvSpPr/>
          <p:nvPr/>
        </p:nvSpPr>
        <p:spPr>
          <a:xfrm>
            <a:off x="8223922" y="482634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A246C8-DEDA-49C5-846E-DEB483E71D73}"/>
              </a:ext>
            </a:extLst>
          </p:cNvPr>
          <p:cNvSpPr/>
          <p:nvPr/>
        </p:nvSpPr>
        <p:spPr>
          <a:xfrm>
            <a:off x="8235392" y="52831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0469EF-64B6-44A8-B989-D5D1813CFD4E}"/>
              </a:ext>
            </a:extLst>
          </p:cNvPr>
          <p:cNvSpPr/>
          <p:nvPr/>
        </p:nvSpPr>
        <p:spPr>
          <a:xfrm>
            <a:off x="8235392" y="574737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5F8329-E2AE-4162-A92D-65EA6A54B8BC}"/>
              </a:ext>
            </a:extLst>
          </p:cNvPr>
          <p:cNvSpPr/>
          <p:nvPr/>
        </p:nvSpPr>
        <p:spPr>
          <a:xfrm>
            <a:off x="8235392" y="620006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061E04-35FD-4009-BDA8-298B81CADE45}"/>
              </a:ext>
            </a:extLst>
          </p:cNvPr>
          <p:cNvSpPr txBox="1"/>
          <p:nvPr/>
        </p:nvSpPr>
        <p:spPr>
          <a:xfrm>
            <a:off x="186083" y="758132"/>
            <a:ext cx="10158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 Black" panose="020B0A04020102020204" pitchFamily="34" charset="0"/>
              </a:rPr>
              <a:t>Q = B NOR 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8CDDD5-37F4-48C0-BB0B-26FA2F6A5FFF}"/>
              </a:ext>
            </a:extLst>
          </p:cNvPr>
          <p:cNvSpPr/>
          <p:nvPr/>
        </p:nvSpPr>
        <p:spPr>
          <a:xfrm>
            <a:off x="5944770" y="2582426"/>
            <a:ext cx="1964455" cy="409774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EF1EBD-DED5-4200-A5B9-367F046C4897}"/>
              </a:ext>
            </a:extLst>
          </p:cNvPr>
          <p:cNvSpPr/>
          <p:nvPr/>
        </p:nvSpPr>
        <p:spPr>
          <a:xfrm>
            <a:off x="9233114" y="301889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7ECE9D-6735-438D-AD95-005CC7DDDDCF}"/>
              </a:ext>
            </a:extLst>
          </p:cNvPr>
          <p:cNvSpPr/>
          <p:nvPr/>
        </p:nvSpPr>
        <p:spPr>
          <a:xfrm>
            <a:off x="9236432" y="345318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C5BBA8A-4F39-4B49-9859-F26C5969ECAC}"/>
              </a:ext>
            </a:extLst>
          </p:cNvPr>
          <p:cNvSpPr/>
          <p:nvPr/>
        </p:nvSpPr>
        <p:spPr>
          <a:xfrm>
            <a:off x="9239750" y="393631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65722D8-F840-45A0-ADC8-B96E318E9EC3}"/>
              </a:ext>
            </a:extLst>
          </p:cNvPr>
          <p:cNvSpPr/>
          <p:nvPr/>
        </p:nvSpPr>
        <p:spPr>
          <a:xfrm>
            <a:off x="9228175" y="440158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807350-2BC1-4C10-A7BA-74042CD96819}"/>
              </a:ext>
            </a:extLst>
          </p:cNvPr>
          <p:cNvSpPr/>
          <p:nvPr/>
        </p:nvSpPr>
        <p:spPr>
          <a:xfrm>
            <a:off x="9236431" y="483587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5BF4D6-9229-4BE0-81D7-4005226DA13F}"/>
              </a:ext>
            </a:extLst>
          </p:cNvPr>
          <p:cNvSpPr/>
          <p:nvPr/>
        </p:nvSpPr>
        <p:spPr>
          <a:xfrm>
            <a:off x="9247901" y="530114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8D5E2D-7FCE-4B2D-B32E-4829732C5DC2}"/>
              </a:ext>
            </a:extLst>
          </p:cNvPr>
          <p:cNvSpPr/>
          <p:nvPr/>
        </p:nvSpPr>
        <p:spPr>
          <a:xfrm>
            <a:off x="9247901" y="579034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0047F9-BD1A-4D2F-A21F-84186C1A6FC4}"/>
              </a:ext>
            </a:extLst>
          </p:cNvPr>
          <p:cNvSpPr/>
          <p:nvPr/>
        </p:nvSpPr>
        <p:spPr>
          <a:xfrm>
            <a:off x="9247901" y="622844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6E0803A-359A-41C0-B817-C65B22BDE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966" y="2538808"/>
            <a:ext cx="4770822" cy="295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1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6" grpId="1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589A5-9FA0-4F2D-B781-2B591A94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95382-B80A-4D0B-9DE9-ED84C9203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Add  the  following  Binary numbers: </a:t>
            </a:r>
          </a:p>
          <a:p>
            <a:endParaRPr lang="en-GB" dirty="0"/>
          </a:p>
          <a:p>
            <a:r>
              <a:rPr lang="en-GB" dirty="0"/>
              <a:t>1</a:t>
            </a:r>
            <a:r>
              <a:rPr lang="en-GB" dirty="0">
                <a:solidFill>
                  <a:srgbClr val="FF0000"/>
                </a:solidFill>
              </a:rPr>
              <a:t>0</a:t>
            </a:r>
            <a:r>
              <a:rPr lang="en-GB" dirty="0"/>
              <a:t>1</a:t>
            </a:r>
            <a:r>
              <a:rPr lang="en-GB" dirty="0">
                <a:solidFill>
                  <a:srgbClr val="FF0000"/>
                </a:solidFill>
              </a:rPr>
              <a:t>0</a:t>
            </a:r>
            <a:r>
              <a:rPr lang="en-GB" dirty="0"/>
              <a:t>1111 + 1</a:t>
            </a:r>
            <a:r>
              <a:rPr lang="en-GB" dirty="0">
                <a:solidFill>
                  <a:srgbClr val="FF0000"/>
                </a:solidFill>
              </a:rPr>
              <a:t>0</a:t>
            </a:r>
            <a:r>
              <a:rPr lang="en-GB" dirty="0"/>
              <a:t>11</a:t>
            </a:r>
            <a:r>
              <a:rPr lang="en-GB" dirty="0">
                <a:solidFill>
                  <a:srgbClr val="FF0000"/>
                </a:solidFill>
              </a:rPr>
              <a:t>0</a:t>
            </a:r>
            <a:r>
              <a:rPr lang="en-GB" dirty="0"/>
              <a:t>111</a:t>
            </a:r>
          </a:p>
        </p:txBody>
      </p:sp>
    </p:spTree>
    <p:extLst>
      <p:ext uri="{BB962C8B-B14F-4D97-AF65-F5344CB8AC3E}">
        <p14:creationId xmlns:p14="http://schemas.microsoft.com/office/powerpoint/2010/main" val="3892997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933738" y="1785523"/>
          <a:ext cx="712428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7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648"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Value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Intermediate Values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64BA041-517C-4F17-807E-61820F798AC7}"/>
              </a:ext>
            </a:extLst>
          </p:cNvPr>
          <p:cNvSpPr/>
          <p:nvPr/>
        </p:nvSpPr>
        <p:spPr>
          <a:xfrm>
            <a:off x="8223922" y="300916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C0A0D8-19EC-4B0F-A9A1-0E68B97B0339}"/>
              </a:ext>
            </a:extLst>
          </p:cNvPr>
          <p:cNvSpPr/>
          <p:nvPr/>
        </p:nvSpPr>
        <p:spPr>
          <a:xfrm>
            <a:off x="8223921" y="345673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C92CE6-0E6A-49B1-BC84-7FDAE91892A9}"/>
              </a:ext>
            </a:extLst>
          </p:cNvPr>
          <p:cNvSpPr/>
          <p:nvPr/>
        </p:nvSpPr>
        <p:spPr>
          <a:xfrm>
            <a:off x="8223920" y="39393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3191D1-7A9A-4C29-9C73-C2DCCB07DF36}"/>
              </a:ext>
            </a:extLst>
          </p:cNvPr>
          <p:cNvSpPr/>
          <p:nvPr/>
        </p:nvSpPr>
        <p:spPr>
          <a:xfrm>
            <a:off x="8223922" y="440015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64D8F9-F099-4E66-84B4-92168C22321B}"/>
              </a:ext>
            </a:extLst>
          </p:cNvPr>
          <p:cNvSpPr/>
          <p:nvPr/>
        </p:nvSpPr>
        <p:spPr>
          <a:xfrm>
            <a:off x="8223922" y="482634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A246C8-DEDA-49C5-846E-DEB483E71D73}"/>
              </a:ext>
            </a:extLst>
          </p:cNvPr>
          <p:cNvSpPr/>
          <p:nvPr/>
        </p:nvSpPr>
        <p:spPr>
          <a:xfrm>
            <a:off x="8235392" y="52831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0469EF-64B6-44A8-B989-D5D1813CFD4E}"/>
              </a:ext>
            </a:extLst>
          </p:cNvPr>
          <p:cNvSpPr/>
          <p:nvPr/>
        </p:nvSpPr>
        <p:spPr>
          <a:xfrm>
            <a:off x="8235392" y="574737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5F8329-E2AE-4162-A92D-65EA6A54B8BC}"/>
              </a:ext>
            </a:extLst>
          </p:cNvPr>
          <p:cNvSpPr/>
          <p:nvPr/>
        </p:nvSpPr>
        <p:spPr>
          <a:xfrm>
            <a:off x="8235392" y="620006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EF1EBD-DED5-4200-A5B9-367F046C4897}"/>
              </a:ext>
            </a:extLst>
          </p:cNvPr>
          <p:cNvSpPr/>
          <p:nvPr/>
        </p:nvSpPr>
        <p:spPr>
          <a:xfrm>
            <a:off x="9233114" y="301889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7ECE9D-6735-438D-AD95-005CC7DDDDCF}"/>
              </a:ext>
            </a:extLst>
          </p:cNvPr>
          <p:cNvSpPr/>
          <p:nvPr/>
        </p:nvSpPr>
        <p:spPr>
          <a:xfrm>
            <a:off x="9236432" y="345318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C5BBA8A-4F39-4B49-9859-F26C5969ECAC}"/>
              </a:ext>
            </a:extLst>
          </p:cNvPr>
          <p:cNvSpPr/>
          <p:nvPr/>
        </p:nvSpPr>
        <p:spPr>
          <a:xfrm>
            <a:off x="9239750" y="393631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65722D8-F840-45A0-ADC8-B96E318E9EC3}"/>
              </a:ext>
            </a:extLst>
          </p:cNvPr>
          <p:cNvSpPr/>
          <p:nvPr/>
        </p:nvSpPr>
        <p:spPr>
          <a:xfrm>
            <a:off x="9228175" y="440158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807350-2BC1-4C10-A7BA-74042CD96819}"/>
              </a:ext>
            </a:extLst>
          </p:cNvPr>
          <p:cNvSpPr/>
          <p:nvPr/>
        </p:nvSpPr>
        <p:spPr>
          <a:xfrm>
            <a:off x="9236431" y="483587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5BF4D6-9229-4BE0-81D7-4005226DA13F}"/>
              </a:ext>
            </a:extLst>
          </p:cNvPr>
          <p:cNvSpPr/>
          <p:nvPr/>
        </p:nvSpPr>
        <p:spPr>
          <a:xfrm>
            <a:off x="9247901" y="530114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8D5E2D-7FCE-4B2D-B32E-4829732C5DC2}"/>
              </a:ext>
            </a:extLst>
          </p:cNvPr>
          <p:cNvSpPr/>
          <p:nvPr/>
        </p:nvSpPr>
        <p:spPr>
          <a:xfrm>
            <a:off x="9247901" y="579034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0047F9-BD1A-4D2F-A21F-84186C1A6FC4}"/>
              </a:ext>
            </a:extLst>
          </p:cNvPr>
          <p:cNvSpPr/>
          <p:nvPr/>
        </p:nvSpPr>
        <p:spPr>
          <a:xfrm>
            <a:off x="9247901" y="622844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89C4B418-0682-452B-9AEA-6947C15C5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24" y="89488"/>
            <a:ext cx="7850612" cy="58092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7030A0"/>
                </a:solidFill>
                <a:latin typeface="Arial Black" panose="020B0A04020102020204" pitchFamily="34" charset="0"/>
              </a:rPr>
              <a:t>R = P OR Q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3BFA01-99CB-4938-A47C-9228D57E66F4}"/>
              </a:ext>
            </a:extLst>
          </p:cNvPr>
          <p:cNvSpPr/>
          <p:nvPr/>
        </p:nvSpPr>
        <p:spPr>
          <a:xfrm>
            <a:off x="7954991" y="2609528"/>
            <a:ext cx="1922539" cy="4113755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E1FE8C2-326E-4393-974E-2585AA28A10A}"/>
              </a:ext>
            </a:extLst>
          </p:cNvPr>
          <p:cNvSpPr/>
          <p:nvPr/>
        </p:nvSpPr>
        <p:spPr>
          <a:xfrm>
            <a:off x="10167797" y="3018895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</a:rPr>
              <a:t>1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BAAB270-E5DE-4555-8691-814E1D43E76F}"/>
              </a:ext>
            </a:extLst>
          </p:cNvPr>
          <p:cNvSpPr/>
          <p:nvPr/>
        </p:nvSpPr>
        <p:spPr>
          <a:xfrm>
            <a:off x="10167796" y="4824334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</a:rPr>
              <a:t>1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387DF73-2A15-4F26-96B8-A23F01ADA12A}"/>
              </a:ext>
            </a:extLst>
          </p:cNvPr>
          <p:cNvSpPr/>
          <p:nvPr/>
        </p:nvSpPr>
        <p:spPr>
          <a:xfrm>
            <a:off x="10167795" y="5723038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</a:rPr>
              <a:t>1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C97E518-0745-4121-89F3-60CA404DFF46}"/>
              </a:ext>
            </a:extLst>
          </p:cNvPr>
          <p:cNvSpPr/>
          <p:nvPr/>
        </p:nvSpPr>
        <p:spPr>
          <a:xfrm>
            <a:off x="10167797" y="6210495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</a:rPr>
              <a:t>1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81F618C-36AB-4C81-8030-70EEDBE79CA1}"/>
              </a:ext>
            </a:extLst>
          </p:cNvPr>
          <p:cNvSpPr/>
          <p:nvPr/>
        </p:nvSpPr>
        <p:spPr>
          <a:xfrm>
            <a:off x="10167794" y="3446721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</a:rPr>
              <a:t>0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87CFD7C-F907-4BBC-8995-785D82BAFE92}"/>
              </a:ext>
            </a:extLst>
          </p:cNvPr>
          <p:cNvSpPr/>
          <p:nvPr/>
        </p:nvSpPr>
        <p:spPr>
          <a:xfrm>
            <a:off x="10167791" y="3918885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</a:rPr>
              <a:t>0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25C75DD-B3C3-4FE8-9744-275B11F358E8}"/>
              </a:ext>
            </a:extLst>
          </p:cNvPr>
          <p:cNvSpPr/>
          <p:nvPr/>
        </p:nvSpPr>
        <p:spPr>
          <a:xfrm>
            <a:off x="10177660" y="4368237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</a:rPr>
              <a:t>0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094A5A9-8C12-4AFF-909A-D8CF811A2686}"/>
              </a:ext>
            </a:extLst>
          </p:cNvPr>
          <p:cNvSpPr/>
          <p:nvPr/>
        </p:nvSpPr>
        <p:spPr>
          <a:xfrm>
            <a:off x="10157931" y="5295789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</a:rPr>
              <a:t>0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6" name="Title 4">
            <a:extLst>
              <a:ext uri="{FF2B5EF4-FFF2-40B4-BE49-F238E27FC236}">
                <a16:creationId xmlns:a16="http://schemas.microsoft.com/office/drawing/2014/main" id="{772BBC4D-B859-4217-A4A8-304793356802}"/>
              </a:ext>
            </a:extLst>
          </p:cNvPr>
          <p:cNvSpPr txBox="1">
            <a:spLocks/>
          </p:cNvSpPr>
          <p:nvPr/>
        </p:nvSpPr>
        <p:spPr>
          <a:xfrm>
            <a:off x="498324" y="670414"/>
            <a:ext cx="6836228" cy="58092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X = C XOR 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9D54B2C-F59A-42B2-9F81-C5CA02A284BF}"/>
              </a:ext>
            </a:extLst>
          </p:cNvPr>
          <p:cNvSpPr/>
          <p:nvPr/>
        </p:nvSpPr>
        <p:spPr>
          <a:xfrm>
            <a:off x="9877530" y="2609528"/>
            <a:ext cx="984738" cy="411375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F390993-EF7D-4F79-8093-CBD3FDA25303}"/>
              </a:ext>
            </a:extLst>
          </p:cNvPr>
          <p:cNvSpPr/>
          <p:nvPr/>
        </p:nvSpPr>
        <p:spPr>
          <a:xfrm>
            <a:off x="6970252" y="2609528"/>
            <a:ext cx="989103" cy="411375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EBAA623-E9A2-4CAF-9EA7-A1C8D8F407D4}"/>
              </a:ext>
            </a:extLst>
          </p:cNvPr>
          <p:cNvSpPr/>
          <p:nvPr/>
        </p:nvSpPr>
        <p:spPr>
          <a:xfrm>
            <a:off x="11292598" y="3018895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A158EBF-219D-4CAF-8C1B-A388CD82BD5A}"/>
              </a:ext>
            </a:extLst>
          </p:cNvPr>
          <p:cNvSpPr/>
          <p:nvPr/>
        </p:nvSpPr>
        <p:spPr>
          <a:xfrm>
            <a:off x="11292598" y="3436454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6A0FA2-CDF8-45CD-A228-3318D2364792}"/>
              </a:ext>
            </a:extLst>
          </p:cNvPr>
          <p:cNvSpPr/>
          <p:nvPr/>
        </p:nvSpPr>
        <p:spPr>
          <a:xfrm>
            <a:off x="11323822" y="4402379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5EE0096-8B0B-454F-AF18-C00C05BC8829}"/>
              </a:ext>
            </a:extLst>
          </p:cNvPr>
          <p:cNvSpPr/>
          <p:nvPr/>
        </p:nvSpPr>
        <p:spPr>
          <a:xfrm>
            <a:off x="11323822" y="5332165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F3FCC0C-1C3A-48D7-A665-F6EEBEBED436}"/>
              </a:ext>
            </a:extLst>
          </p:cNvPr>
          <p:cNvSpPr/>
          <p:nvPr/>
        </p:nvSpPr>
        <p:spPr>
          <a:xfrm>
            <a:off x="11323501" y="5788175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77F4F2A-8245-4634-A686-9FC2A09D929C}"/>
              </a:ext>
            </a:extLst>
          </p:cNvPr>
          <p:cNvSpPr/>
          <p:nvPr/>
        </p:nvSpPr>
        <p:spPr>
          <a:xfrm>
            <a:off x="11292598" y="3926069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FAD8E0-9129-44CE-8E69-7B6FE617D301}"/>
              </a:ext>
            </a:extLst>
          </p:cNvPr>
          <p:cNvSpPr/>
          <p:nvPr/>
        </p:nvSpPr>
        <p:spPr>
          <a:xfrm>
            <a:off x="11323822" y="4831138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8894D4A-F653-4DF6-A62A-522B62629566}"/>
              </a:ext>
            </a:extLst>
          </p:cNvPr>
          <p:cNvSpPr/>
          <p:nvPr/>
        </p:nvSpPr>
        <p:spPr>
          <a:xfrm>
            <a:off x="11323180" y="6197971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</a:rPr>
              <a:t>0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80BDC0E0-028F-4A80-BADA-BCAF3B753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966" y="2538808"/>
            <a:ext cx="4770822" cy="295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6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7" grpId="1" animBg="1"/>
      <p:bldP spid="38" grpId="0" animBg="1"/>
      <p:bldP spid="38" grpId="1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85919" y="3123096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5949" y="4830027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94141" y="4902035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966E13-79DF-4DF2-A494-49162F2FBBE9}"/>
              </a:ext>
            </a:extLst>
          </p:cNvPr>
          <p:cNvPicPr/>
          <p:nvPr/>
        </p:nvPicPr>
        <p:blipFill>
          <a:blip r:embed="rId3"/>
          <a:srcRect l="10000" r="10000" b="-22176"/>
          <a:stretch>
            <a:fillRect/>
          </a:stretch>
        </p:blipFill>
        <p:spPr bwMode="auto">
          <a:xfrm>
            <a:off x="5220219" y="3390269"/>
            <a:ext cx="1069864" cy="57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50D7966-7BCB-4018-B798-39C8723EB830}"/>
              </a:ext>
            </a:extLst>
          </p:cNvPr>
          <p:cNvPicPr/>
          <p:nvPr/>
        </p:nvPicPr>
        <p:blipFill>
          <a:blip r:embed="rId4"/>
          <a:srcRect l="13083" r="8991"/>
          <a:stretch>
            <a:fillRect/>
          </a:stretch>
        </p:blipFill>
        <p:spPr bwMode="auto">
          <a:xfrm>
            <a:off x="5220219" y="5190067"/>
            <a:ext cx="1291317" cy="49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B126614-34DA-42B5-AA36-181B2A1429F3}"/>
              </a:ext>
            </a:extLst>
          </p:cNvPr>
          <p:cNvPicPr/>
          <p:nvPr/>
        </p:nvPicPr>
        <p:blipFill>
          <a:blip r:embed="rId5"/>
          <a:srcRect l="10811" r="10811" b="-22176"/>
          <a:stretch>
            <a:fillRect/>
          </a:stretch>
        </p:blipFill>
        <p:spPr bwMode="auto">
          <a:xfrm>
            <a:off x="6718907" y="5166629"/>
            <a:ext cx="1317738" cy="63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6030F30-6286-4521-8EC9-5403897CE972}"/>
              </a:ext>
            </a:extLst>
          </p:cNvPr>
          <p:cNvPicPr/>
          <p:nvPr/>
        </p:nvPicPr>
        <p:blipFill>
          <a:blip r:embed="rId4"/>
          <a:srcRect l="13083" r="8991"/>
          <a:stretch>
            <a:fillRect/>
          </a:stretch>
        </p:blipFill>
        <p:spPr bwMode="auto">
          <a:xfrm>
            <a:off x="8194141" y="3994632"/>
            <a:ext cx="1291317" cy="49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81E963A-D2DF-4DA7-BAF9-0EB6E507AD92}"/>
              </a:ext>
            </a:extLst>
          </p:cNvPr>
          <p:cNvCxnSpPr>
            <a:cxnSpLocks/>
          </p:cNvCxnSpPr>
          <p:nvPr/>
        </p:nvCxnSpPr>
        <p:spPr>
          <a:xfrm>
            <a:off x="3413125" y="5572573"/>
            <a:ext cx="21698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80A257A-3126-4349-872A-BAC781AB7F07}"/>
              </a:ext>
            </a:extLst>
          </p:cNvPr>
          <p:cNvCxnSpPr>
            <a:cxnSpLocks/>
          </p:cNvCxnSpPr>
          <p:nvPr/>
        </p:nvCxnSpPr>
        <p:spPr>
          <a:xfrm>
            <a:off x="3365500" y="3503726"/>
            <a:ext cx="21600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348DBE1-01CC-4AE4-9215-403B27672AE9}"/>
              </a:ext>
            </a:extLst>
          </p:cNvPr>
          <p:cNvCxnSpPr>
            <a:cxnSpLocks/>
          </p:cNvCxnSpPr>
          <p:nvPr/>
        </p:nvCxnSpPr>
        <p:spPr>
          <a:xfrm>
            <a:off x="4126937" y="5318014"/>
            <a:ext cx="14560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B9A5E46-D7CB-443E-809A-EDC5FED16ED9}"/>
              </a:ext>
            </a:extLst>
          </p:cNvPr>
          <p:cNvSpPr txBox="1"/>
          <p:nvPr/>
        </p:nvSpPr>
        <p:spPr>
          <a:xfrm>
            <a:off x="2658435" y="3177395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20FE4C-01A8-4C82-99DD-B08417DB579F}"/>
              </a:ext>
            </a:extLst>
          </p:cNvPr>
          <p:cNvSpPr txBox="1"/>
          <p:nvPr/>
        </p:nvSpPr>
        <p:spPr>
          <a:xfrm>
            <a:off x="2613419" y="5190067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9550B29-B4CC-409F-BE1B-9721FE990D30}"/>
              </a:ext>
            </a:extLst>
          </p:cNvPr>
          <p:cNvCxnSpPr>
            <a:cxnSpLocks/>
          </p:cNvCxnSpPr>
          <p:nvPr/>
        </p:nvCxnSpPr>
        <p:spPr>
          <a:xfrm>
            <a:off x="4139462" y="3501091"/>
            <a:ext cx="1" cy="1830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A6DA4CC-661E-4399-A377-0CCE1405FCBE}"/>
              </a:ext>
            </a:extLst>
          </p:cNvPr>
          <p:cNvCxnSpPr>
            <a:cxnSpLocks/>
          </p:cNvCxnSpPr>
          <p:nvPr/>
        </p:nvCxnSpPr>
        <p:spPr>
          <a:xfrm flipV="1">
            <a:off x="3836670" y="3732865"/>
            <a:ext cx="16301" cy="1854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37B1EEF-293B-4973-84C1-4B7BEF603C26}"/>
              </a:ext>
            </a:extLst>
          </p:cNvPr>
          <p:cNvCxnSpPr>
            <a:cxnSpLocks/>
          </p:cNvCxnSpPr>
          <p:nvPr/>
        </p:nvCxnSpPr>
        <p:spPr>
          <a:xfrm>
            <a:off x="3836670" y="3744820"/>
            <a:ext cx="16889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9321F8A-8300-40DE-83E0-48F4F270AFB3}"/>
              </a:ext>
            </a:extLst>
          </p:cNvPr>
          <p:cNvCxnSpPr>
            <a:cxnSpLocks/>
          </p:cNvCxnSpPr>
          <p:nvPr/>
        </p:nvCxnSpPr>
        <p:spPr>
          <a:xfrm>
            <a:off x="6096000" y="5433056"/>
            <a:ext cx="1040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511A719-B8CF-4BF5-928C-9707898425B8}"/>
              </a:ext>
            </a:extLst>
          </p:cNvPr>
          <p:cNvCxnSpPr>
            <a:cxnSpLocks/>
          </p:cNvCxnSpPr>
          <p:nvPr/>
        </p:nvCxnSpPr>
        <p:spPr>
          <a:xfrm>
            <a:off x="9064171" y="4244363"/>
            <a:ext cx="1040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C239DDD-53AA-4D79-9099-73ECE098F456}"/>
              </a:ext>
            </a:extLst>
          </p:cNvPr>
          <p:cNvSpPr txBox="1"/>
          <p:nvPr/>
        </p:nvSpPr>
        <p:spPr>
          <a:xfrm>
            <a:off x="9773045" y="3951975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X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F1339DE-E33E-450C-8D38-8487DAF147E4}"/>
              </a:ext>
            </a:extLst>
          </p:cNvPr>
          <p:cNvCxnSpPr>
            <a:cxnSpLocks/>
          </p:cNvCxnSpPr>
          <p:nvPr/>
        </p:nvCxnSpPr>
        <p:spPr>
          <a:xfrm>
            <a:off x="8071719" y="4369331"/>
            <a:ext cx="482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442282F-F26E-4EB0-8F7E-DD3482E4548E}"/>
              </a:ext>
            </a:extLst>
          </p:cNvPr>
          <p:cNvCxnSpPr>
            <a:cxnSpLocks/>
          </p:cNvCxnSpPr>
          <p:nvPr/>
        </p:nvCxnSpPr>
        <p:spPr>
          <a:xfrm>
            <a:off x="8052539" y="4349115"/>
            <a:ext cx="4858" cy="1064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3CFB4EC-8583-409F-9876-BD0CED550F58}"/>
              </a:ext>
            </a:extLst>
          </p:cNvPr>
          <p:cNvCxnSpPr>
            <a:cxnSpLocks/>
          </p:cNvCxnSpPr>
          <p:nvPr/>
        </p:nvCxnSpPr>
        <p:spPr>
          <a:xfrm>
            <a:off x="8052539" y="3608070"/>
            <a:ext cx="0" cy="52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1D82100-9F69-425F-A49E-C7F56EA54B02}"/>
              </a:ext>
            </a:extLst>
          </p:cNvPr>
          <p:cNvCxnSpPr>
            <a:cxnSpLocks/>
          </p:cNvCxnSpPr>
          <p:nvPr/>
        </p:nvCxnSpPr>
        <p:spPr>
          <a:xfrm>
            <a:off x="6005852" y="3617921"/>
            <a:ext cx="206586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D2B09EC-7679-4E09-8CFA-D0B3E6D836CE}"/>
              </a:ext>
            </a:extLst>
          </p:cNvPr>
          <p:cNvCxnSpPr>
            <a:cxnSpLocks/>
          </p:cNvCxnSpPr>
          <p:nvPr/>
        </p:nvCxnSpPr>
        <p:spPr>
          <a:xfrm>
            <a:off x="8071719" y="4115697"/>
            <a:ext cx="482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89B30D9-7891-4DBB-BD80-0CD2F286E4B7}"/>
              </a:ext>
            </a:extLst>
          </p:cNvPr>
          <p:cNvCxnSpPr>
            <a:cxnSpLocks/>
          </p:cNvCxnSpPr>
          <p:nvPr/>
        </p:nvCxnSpPr>
        <p:spPr>
          <a:xfrm>
            <a:off x="7633970" y="5413190"/>
            <a:ext cx="43774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72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274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0648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Input Value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Intermediate Values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836848" y="248460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36847" y="293217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6846" y="341473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36848" y="387558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95297" y="249289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98615" y="29271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01931" y="34103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90358" y="387558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090286" y="248460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093603" y="293217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82029" y="336719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080945" y="384960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308048" y="2496592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308048" y="382362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308048" y="2918207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308048" y="341538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6C75F9-860E-4A29-B042-A6FF64563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113" y="4523460"/>
            <a:ext cx="7440991" cy="2334540"/>
          </a:xfrm>
          <a:prstGeom prst="rect">
            <a:avLst/>
          </a:prstGeom>
        </p:spPr>
      </p:pic>
      <p:sp>
        <p:nvSpPr>
          <p:cNvPr id="29" name="Title 1">
            <a:extLst>
              <a:ext uri="{FF2B5EF4-FFF2-40B4-BE49-F238E27FC236}">
                <a16:creationId xmlns:a16="http://schemas.microsoft.com/office/drawing/2014/main" id="{8D1E3A89-6688-4810-ACB0-B0449E79A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One – </a:t>
            </a:r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Truth Table</a:t>
            </a:r>
          </a:p>
        </p:txBody>
      </p:sp>
    </p:spTree>
    <p:extLst>
      <p:ext uri="{BB962C8B-B14F-4D97-AF65-F5344CB8AC3E}">
        <p14:creationId xmlns:p14="http://schemas.microsoft.com/office/powerpoint/2010/main" val="233795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3" grpId="0"/>
      <p:bldP spid="14" grpId="0"/>
      <p:bldP spid="15" grpId="0"/>
      <p:bldP spid="16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>
            <a:extLst>
              <a:ext uri="{FF2B5EF4-FFF2-40B4-BE49-F238E27FC236}">
                <a16:creationId xmlns:a16="http://schemas.microsoft.com/office/drawing/2014/main" id="{C486388A-742B-4810-8240-49E69941B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Two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0B31870D-F691-4115-BE71-F014DF1AD3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366" y="2465673"/>
            <a:ext cx="7608467" cy="366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536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Two – </a:t>
            </a:r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Truth Table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425122"/>
              </p:ext>
            </p:extLst>
          </p:nvPr>
        </p:nvGraphicFramePr>
        <p:xfrm>
          <a:off x="1981200" y="1600200"/>
          <a:ext cx="8229600" cy="274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7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648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Input Value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Intermediate Values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648AEC1-6C81-4D71-AC02-CC012090F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623" y="4544133"/>
            <a:ext cx="5973193" cy="24486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FE799D-2CA2-46C1-A0DD-8C94925CC282}"/>
              </a:ext>
            </a:extLst>
          </p:cNvPr>
          <p:cNvSpPr txBox="1"/>
          <p:nvPr/>
        </p:nvSpPr>
        <p:spPr>
          <a:xfrm>
            <a:off x="5593080" y="2040374"/>
            <a:ext cx="502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FDD50B-7601-492A-A7AC-B4B4006D11EB}"/>
              </a:ext>
            </a:extLst>
          </p:cNvPr>
          <p:cNvSpPr txBox="1"/>
          <p:nvPr/>
        </p:nvSpPr>
        <p:spPr>
          <a:xfrm>
            <a:off x="6459220" y="2040374"/>
            <a:ext cx="502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</a:rPr>
              <a:t>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CC2916-BF75-4E21-82F1-6AB177696E78}"/>
              </a:ext>
            </a:extLst>
          </p:cNvPr>
          <p:cNvSpPr txBox="1"/>
          <p:nvPr/>
        </p:nvSpPr>
        <p:spPr>
          <a:xfrm>
            <a:off x="7185660" y="2040373"/>
            <a:ext cx="594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>
                <a:solidFill>
                  <a:schemeClr val="dk1"/>
                </a:solidFill>
              </a:rPr>
              <a:t>E</a:t>
            </a:r>
            <a:endParaRPr lang="en-GB" sz="2400" b="1" dirty="0">
              <a:solidFill>
                <a:schemeClr val="dk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82F0F5-1A74-40FE-AA73-B8B2E6BE1B49}"/>
              </a:ext>
            </a:extLst>
          </p:cNvPr>
          <p:cNvSpPr txBox="1"/>
          <p:nvPr/>
        </p:nvSpPr>
        <p:spPr>
          <a:xfrm>
            <a:off x="8051800" y="2040373"/>
            <a:ext cx="594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</a:rPr>
              <a:t>F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1D7A6A2-19D5-4AA5-8304-79093C072E2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792517-04B3-4DD9-811B-6EFFE1E01D82}"/>
              </a:ext>
            </a:extLst>
          </p:cNvPr>
          <p:cNvSpPr/>
          <p:nvPr/>
        </p:nvSpPr>
        <p:spPr>
          <a:xfrm>
            <a:off x="5671718" y="245821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2C0524-AA8E-4C06-93EB-F608DF6B7805}"/>
              </a:ext>
            </a:extLst>
          </p:cNvPr>
          <p:cNvSpPr/>
          <p:nvPr/>
        </p:nvSpPr>
        <p:spPr>
          <a:xfrm>
            <a:off x="5671717" y="29057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6C14D1-88B9-4784-987C-E920A4C07933}"/>
              </a:ext>
            </a:extLst>
          </p:cNvPr>
          <p:cNvSpPr/>
          <p:nvPr/>
        </p:nvSpPr>
        <p:spPr>
          <a:xfrm>
            <a:off x="5671716" y="338834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3ED43F-9BB8-44A8-ADF2-790FBBCF3D8D}"/>
              </a:ext>
            </a:extLst>
          </p:cNvPr>
          <p:cNvSpPr/>
          <p:nvPr/>
        </p:nvSpPr>
        <p:spPr>
          <a:xfrm>
            <a:off x="5671718" y="384919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8BA515-FEBD-4901-B7B8-7B66C44C1948}"/>
              </a:ext>
            </a:extLst>
          </p:cNvPr>
          <p:cNvSpPr/>
          <p:nvPr/>
        </p:nvSpPr>
        <p:spPr>
          <a:xfrm>
            <a:off x="6550101" y="247148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110CFF-9CB9-4426-BC1A-086BBEE1A2D0}"/>
              </a:ext>
            </a:extLst>
          </p:cNvPr>
          <p:cNvSpPr/>
          <p:nvPr/>
        </p:nvSpPr>
        <p:spPr>
          <a:xfrm>
            <a:off x="6553419" y="290577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E270A6-47D1-459A-865F-686AB28A87BC}"/>
              </a:ext>
            </a:extLst>
          </p:cNvPr>
          <p:cNvSpPr/>
          <p:nvPr/>
        </p:nvSpPr>
        <p:spPr>
          <a:xfrm>
            <a:off x="6556735" y="338891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A272328-0A95-4EE0-A5EA-B8294B34D911}"/>
              </a:ext>
            </a:extLst>
          </p:cNvPr>
          <p:cNvSpPr/>
          <p:nvPr/>
        </p:nvSpPr>
        <p:spPr>
          <a:xfrm>
            <a:off x="6545162" y="38541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3DC050-C127-4FF6-A7CE-9D9264E8AA44}"/>
              </a:ext>
            </a:extLst>
          </p:cNvPr>
          <p:cNvSpPr/>
          <p:nvPr/>
        </p:nvSpPr>
        <p:spPr>
          <a:xfrm>
            <a:off x="7319287" y="248033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1B9525-C6F7-4A16-B40E-1F1BD9CCF487}"/>
              </a:ext>
            </a:extLst>
          </p:cNvPr>
          <p:cNvSpPr/>
          <p:nvPr/>
        </p:nvSpPr>
        <p:spPr>
          <a:xfrm>
            <a:off x="7322604" y="29279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EF1985-0E9C-4C4A-BD75-DA6803CBED4E}"/>
              </a:ext>
            </a:extLst>
          </p:cNvPr>
          <p:cNvSpPr/>
          <p:nvPr/>
        </p:nvSpPr>
        <p:spPr>
          <a:xfrm>
            <a:off x="7311030" y="336292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3C702A9-9C5B-4279-9F1F-8D8D145F58F4}"/>
              </a:ext>
            </a:extLst>
          </p:cNvPr>
          <p:cNvSpPr/>
          <p:nvPr/>
        </p:nvSpPr>
        <p:spPr>
          <a:xfrm>
            <a:off x="7309946" y="384533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842FDE3-2956-4842-A519-52A2A2C5AF73}"/>
              </a:ext>
            </a:extLst>
          </p:cNvPr>
          <p:cNvSpPr/>
          <p:nvPr/>
        </p:nvSpPr>
        <p:spPr>
          <a:xfrm>
            <a:off x="9317679" y="2527144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6EEA16-0613-4992-AB57-7A68020A636C}"/>
              </a:ext>
            </a:extLst>
          </p:cNvPr>
          <p:cNvSpPr/>
          <p:nvPr/>
        </p:nvSpPr>
        <p:spPr>
          <a:xfrm>
            <a:off x="9317679" y="3854180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1D0FA56-D764-412E-A367-73DCF48A944C}"/>
              </a:ext>
            </a:extLst>
          </p:cNvPr>
          <p:cNvSpPr/>
          <p:nvPr/>
        </p:nvSpPr>
        <p:spPr>
          <a:xfrm>
            <a:off x="9317679" y="294875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89E8C6-C0D6-4AEE-9A32-B60282CA5137}"/>
              </a:ext>
            </a:extLst>
          </p:cNvPr>
          <p:cNvSpPr/>
          <p:nvPr/>
        </p:nvSpPr>
        <p:spPr>
          <a:xfrm>
            <a:off x="9317679" y="3445933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457AEC7-7A59-4618-BB29-3D07C5487DDE}"/>
              </a:ext>
            </a:extLst>
          </p:cNvPr>
          <p:cNvSpPr/>
          <p:nvPr/>
        </p:nvSpPr>
        <p:spPr>
          <a:xfrm>
            <a:off x="8201288" y="247101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6297E4B-002F-491F-A7E1-685AE0BD95F8}"/>
              </a:ext>
            </a:extLst>
          </p:cNvPr>
          <p:cNvSpPr/>
          <p:nvPr/>
        </p:nvSpPr>
        <p:spPr>
          <a:xfrm>
            <a:off x="8204605" y="291858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06E42F4-16E9-4C95-A490-66D262910B7D}"/>
              </a:ext>
            </a:extLst>
          </p:cNvPr>
          <p:cNvSpPr/>
          <p:nvPr/>
        </p:nvSpPr>
        <p:spPr>
          <a:xfrm>
            <a:off x="8193031" y="335360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866CE6E-E4AC-4A12-BBB2-C1CD7F3FF032}"/>
              </a:ext>
            </a:extLst>
          </p:cNvPr>
          <p:cNvSpPr/>
          <p:nvPr/>
        </p:nvSpPr>
        <p:spPr>
          <a:xfrm>
            <a:off x="8191947" y="383601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3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3" grpId="0"/>
      <p:bldP spid="34" grpId="0"/>
      <p:bldP spid="35" grpId="0"/>
      <p:bldP spid="3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4176" y="2856131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76104" y="3634847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52368" y="3234737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F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4E738F-7BFF-4E33-A32A-44167B8074E2}"/>
              </a:ext>
            </a:extLst>
          </p:cNvPr>
          <p:cNvGrpSpPr/>
          <p:nvPr/>
        </p:nvGrpSpPr>
        <p:grpSpPr>
          <a:xfrm>
            <a:off x="4534301" y="4096423"/>
            <a:ext cx="781164" cy="740407"/>
            <a:chOff x="5808920" y="2740535"/>
            <a:chExt cx="1789376" cy="112264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D60FDE9-45A0-4A69-BB36-FE6E07690618}"/>
                </a:ext>
              </a:extLst>
            </p:cNvPr>
            <p:cNvPicPr/>
            <p:nvPr/>
          </p:nvPicPr>
          <p:blipFill rotWithShape="1">
            <a:blip r:embed="rId3"/>
            <a:srcRect l="31294" t="-1" r="10000" b="-22176"/>
            <a:stretch/>
          </p:blipFill>
          <p:spPr bwMode="auto">
            <a:xfrm>
              <a:off x="5808920" y="2740535"/>
              <a:ext cx="1789376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075790D-A9DA-4BF4-BC16-354F8B9010B7}"/>
                </a:ext>
              </a:extLst>
            </p:cNvPr>
            <p:cNvSpPr/>
            <p:nvPr/>
          </p:nvSpPr>
          <p:spPr>
            <a:xfrm>
              <a:off x="6956883" y="3069871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3FACA44E-79D9-44FC-AA61-F4D0D994B420}"/>
              </a:ext>
            </a:extLst>
          </p:cNvPr>
          <p:cNvPicPr/>
          <p:nvPr/>
        </p:nvPicPr>
        <p:blipFill rotWithShape="1">
          <a:blip r:embed="rId4"/>
          <a:srcRect l="30086" r="33168"/>
          <a:stretch/>
        </p:blipFill>
        <p:spPr bwMode="auto">
          <a:xfrm>
            <a:off x="8639210" y="3595273"/>
            <a:ext cx="608930" cy="59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D0705C-E36F-40F6-B5E8-1B1A3DE4893C}"/>
              </a:ext>
            </a:extLst>
          </p:cNvPr>
          <p:cNvPicPr/>
          <p:nvPr/>
        </p:nvPicPr>
        <p:blipFill rotWithShape="1">
          <a:blip r:embed="rId4"/>
          <a:srcRect l="29379" r="32045"/>
          <a:stretch/>
        </p:blipFill>
        <p:spPr bwMode="auto">
          <a:xfrm>
            <a:off x="4736405" y="2866298"/>
            <a:ext cx="639237" cy="5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A4F24E7-7F90-4F3D-A72C-097412BE517D}"/>
              </a:ext>
            </a:extLst>
          </p:cNvPr>
          <p:cNvGrpSpPr/>
          <p:nvPr/>
        </p:nvGrpSpPr>
        <p:grpSpPr>
          <a:xfrm>
            <a:off x="7150100" y="3413743"/>
            <a:ext cx="624236" cy="656887"/>
            <a:chOff x="5690322" y="2650381"/>
            <a:chExt cx="1044797" cy="1122646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17BDF85-FB1C-4795-9D31-D3AD7C289052}"/>
                </a:ext>
              </a:extLst>
            </p:cNvPr>
            <p:cNvPicPr/>
            <p:nvPr/>
          </p:nvPicPr>
          <p:blipFill rotWithShape="1">
            <a:blip r:embed="rId4"/>
            <a:srcRect l="25081" r="33824"/>
            <a:stretch/>
          </p:blipFill>
          <p:spPr bwMode="auto">
            <a:xfrm>
              <a:off x="5690322" y="2650381"/>
              <a:ext cx="1044797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34F63B2-FB3E-4136-BCCE-4527818160BE}"/>
                </a:ext>
              </a:extLst>
            </p:cNvPr>
            <p:cNvSpPr/>
            <p:nvPr/>
          </p:nvSpPr>
          <p:spPr>
            <a:xfrm>
              <a:off x="5729903" y="2695110"/>
              <a:ext cx="135299" cy="1033189"/>
            </a:xfrm>
            <a:custGeom>
              <a:avLst/>
              <a:gdLst>
                <a:gd name="connsiteX0" fmla="*/ 0 w 184185"/>
                <a:gd name="connsiteY0" fmla="*/ 0 h 985101"/>
                <a:gd name="connsiteX1" fmla="*/ 183822 w 184185"/>
                <a:gd name="connsiteY1" fmla="*/ 480767 h 985101"/>
                <a:gd name="connsiteX2" fmla="*/ 37707 w 184185"/>
                <a:gd name="connsiteY2" fmla="*/ 985101 h 98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185" h="985101">
                  <a:moveTo>
                    <a:pt x="0" y="0"/>
                  </a:moveTo>
                  <a:cubicBezTo>
                    <a:pt x="88769" y="158292"/>
                    <a:pt x="177538" y="316584"/>
                    <a:pt x="183822" y="480767"/>
                  </a:cubicBezTo>
                  <a:cubicBezTo>
                    <a:pt x="190107" y="644951"/>
                    <a:pt x="113907" y="815026"/>
                    <a:pt x="37707" y="985101"/>
                  </a:cubicBezTo>
                </a:path>
              </a:pathLst>
            </a:custGeom>
            <a:noFill/>
            <a:ln w="3810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6C06356-70DF-4D50-B78F-A36B40152825}"/>
              </a:ext>
            </a:extLst>
          </p:cNvPr>
          <p:cNvSpPr txBox="1"/>
          <p:nvPr/>
        </p:nvSpPr>
        <p:spPr>
          <a:xfrm>
            <a:off x="2746164" y="2713133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35DF6A-F700-43DA-BFF6-D0C8787EDE3F}"/>
              </a:ext>
            </a:extLst>
          </p:cNvPr>
          <p:cNvSpPr txBox="1"/>
          <p:nvPr/>
        </p:nvSpPr>
        <p:spPr>
          <a:xfrm>
            <a:off x="2740184" y="3921549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138E8D-F14B-4E91-8270-69B7D4318D98}"/>
              </a:ext>
            </a:extLst>
          </p:cNvPr>
          <p:cNvSpPr txBox="1"/>
          <p:nvPr/>
        </p:nvSpPr>
        <p:spPr>
          <a:xfrm>
            <a:off x="2740184" y="5392304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C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8EF753B-6F85-4062-AD19-0F748D00F7DF}"/>
              </a:ext>
            </a:extLst>
          </p:cNvPr>
          <p:cNvCxnSpPr>
            <a:cxnSpLocks/>
          </p:cNvCxnSpPr>
          <p:nvPr/>
        </p:nvCxnSpPr>
        <p:spPr>
          <a:xfrm flipH="1">
            <a:off x="9248140" y="3891153"/>
            <a:ext cx="4514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5B9D13B-71BD-4CB7-99B9-0631A622E9AE}"/>
              </a:ext>
            </a:extLst>
          </p:cNvPr>
          <p:cNvCxnSpPr>
            <a:cxnSpLocks/>
          </p:cNvCxnSpPr>
          <p:nvPr/>
        </p:nvCxnSpPr>
        <p:spPr>
          <a:xfrm>
            <a:off x="7901512" y="4036687"/>
            <a:ext cx="0" cy="16497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BC679DB-5305-4ACB-B732-D68DBF698F49}"/>
              </a:ext>
            </a:extLst>
          </p:cNvPr>
          <p:cNvCxnSpPr>
            <a:cxnSpLocks/>
          </p:cNvCxnSpPr>
          <p:nvPr/>
        </p:nvCxnSpPr>
        <p:spPr>
          <a:xfrm flipV="1">
            <a:off x="3497459" y="5684691"/>
            <a:ext cx="440405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A06BED6-12FB-4F41-AE5F-CDD87B326BCB}"/>
              </a:ext>
            </a:extLst>
          </p:cNvPr>
          <p:cNvCxnSpPr>
            <a:cxnSpLocks/>
          </p:cNvCxnSpPr>
          <p:nvPr/>
        </p:nvCxnSpPr>
        <p:spPr>
          <a:xfrm flipH="1" flipV="1">
            <a:off x="7742236" y="3741195"/>
            <a:ext cx="987744" cy="9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2A2F88A-8EAD-4B29-8417-940E500607FF}"/>
              </a:ext>
            </a:extLst>
          </p:cNvPr>
          <p:cNvCxnSpPr>
            <a:cxnSpLocks/>
          </p:cNvCxnSpPr>
          <p:nvPr/>
        </p:nvCxnSpPr>
        <p:spPr>
          <a:xfrm flipH="1">
            <a:off x="6203950" y="3573060"/>
            <a:ext cx="108077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762B296-64B6-4B0C-8CA6-39695F95C09D}"/>
              </a:ext>
            </a:extLst>
          </p:cNvPr>
          <p:cNvCxnSpPr>
            <a:cxnSpLocks/>
          </p:cNvCxnSpPr>
          <p:nvPr/>
        </p:nvCxnSpPr>
        <p:spPr>
          <a:xfrm flipH="1">
            <a:off x="6226145" y="3903629"/>
            <a:ext cx="10767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795F75-E574-431C-8051-33E90BCD743D}"/>
              </a:ext>
            </a:extLst>
          </p:cNvPr>
          <p:cNvCxnSpPr>
            <a:cxnSpLocks/>
          </p:cNvCxnSpPr>
          <p:nvPr/>
        </p:nvCxnSpPr>
        <p:spPr>
          <a:xfrm>
            <a:off x="6226145" y="3122930"/>
            <a:ext cx="0" cy="4501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09D6344-7920-49E9-9CD4-E07A37F5BA58}"/>
              </a:ext>
            </a:extLst>
          </p:cNvPr>
          <p:cNvCxnSpPr>
            <a:cxnSpLocks/>
          </p:cNvCxnSpPr>
          <p:nvPr/>
        </p:nvCxnSpPr>
        <p:spPr>
          <a:xfrm>
            <a:off x="6245195" y="3891153"/>
            <a:ext cx="0" cy="510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1252CF0-C4BE-40EC-8753-BFF33FABC6E4}"/>
              </a:ext>
            </a:extLst>
          </p:cNvPr>
          <p:cNvCxnSpPr>
            <a:cxnSpLocks/>
          </p:cNvCxnSpPr>
          <p:nvPr/>
        </p:nvCxnSpPr>
        <p:spPr>
          <a:xfrm flipH="1">
            <a:off x="5355522" y="3140167"/>
            <a:ext cx="8706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AFA6A8D-DF89-4145-9EDE-02C2FC203E45}"/>
              </a:ext>
            </a:extLst>
          </p:cNvPr>
          <p:cNvCxnSpPr>
            <a:cxnSpLocks/>
          </p:cNvCxnSpPr>
          <p:nvPr/>
        </p:nvCxnSpPr>
        <p:spPr>
          <a:xfrm flipH="1">
            <a:off x="5176246" y="4390215"/>
            <a:ext cx="106894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DF17EB6-7AFF-4868-A3F1-82AA34FE2309}"/>
              </a:ext>
            </a:extLst>
          </p:cNvPr>
          <p:cNvCxnSpPr>
            <a:cxnSpLocks/>
          </p:cNvCxnSpPr>
          <p:nvPr/>
        </p:nvCxnSpPr>
        <p:spPr>
          <a:xfrm flipH="1" flipV="1">
            <a:off x="3435604" y="4221329"/>
            <a:ext cx="1128882" cy="59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823EA5E-4D55-44B4-9FA3-491801CD0CE8}"/>
              </a:ext>
            </a:extLst>
          </p:cNvPr>
          <p:cNvCxnSpPr>
            <a:cxnSpLocks/>
          </p:cNvCxnSpPr>
          <p:nvPr/>
        </p:nvCxnSpPr>
        <p:spPr>
          <a:xfrm flipH="1">
            <a:off x="3856990" y="4559027"/>
            <a:ext cx="6828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86B5FC8-EC29-4B25-8165-CEB3C5938A35}"/>
              </a:ext>
            </a:extLst>
          </p:cNvPr>
          <p:cNvCxnSpPr>
            <a:cxnSpLocks/>
          </p:cNvCxnSpPr>
          <p:nvPr/>
        </p:nvCxnSpPr>
        <p:spPr>
          <a:xfrm flipH="1">
            <a:off x="3465788" y="3005520"/>
            <a:ext cx="13565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6DFD40F-75BF-4B05-BD52-3DCB42641399}"/>
              </a:ext>
            </a:extLst>
          </p:cNvPr>
          <p:cNvCxnSpPr>
            <a:cxnSpLocks/>
          </p:cNvCxnSpPr>
          <p:nvPr/>
        </p:nvCxnSpPr>
        <p:spPr>
          <a:xfrm flipH="1" flipV="1">
            <a:off x="3893794" y="3282780"/>
            <a:ext cx="936474" cy="42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4F321E2-439E-437C-B03D-C9248DD56746}"/>
              </a:ext>
            </a:extLst>
          </p:cNvPr>
          <p:cNvCxnSpPr>
            <a:cxnSpLocks/>
          </p:cNvCxnSpPr>
          <p:nvPr/>
        </p:nvCxnSpPr>
        <p:spPr>
          <a:xfrm>
            <a:off x="3885902" y="3264535"/>
            <a:ext cx="0" cy="956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182CE50-CA9E-4946-8BD5-009AAEF91B74}"/>
              </a:ext>
            </a:extLst>
          </p:cNvPr>
          <p:cNvCxnSpPr>
            <a:cxnSpLocks/>
          </p:cNvCxnSpPr>
          <p:nvPr/>
        </p:nvCxnSpPr>
        <p:spPr>
          <a:xfrm flipH="1" flipV="1">
            <a:off x="7901512" y="4044459"/>
            <a:ext cx="82806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8372B8E-04A5-446E-A720-998DE095272E}"/>
              </a:ext>
            </a:extLst>
          </p:cNvPr>
          <p:cNvCxnSpPr>
            <a:cxnSpLocks/>
          </p:cNvCxnSpPr>
          <p:nvPr/>
        </p:nvCxnSpPr>
        <p:spPr>
          <a:xfrm>
            <a:off x="3870364" y="4559027"/>
            <a:ext cx="0" cy="1125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itle 1">
            <a:extLst>
              <a:ext uri="{FF2B5EF4-FFF2-40B4-BE49-F238E27FC236}">
                <a16:creationId xmlns:a16="http://schemas.microsoft.com/office/drawing/2014/main" id="{C06C501E-D747-43D3-9FA1-F2ABE41BA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Three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2222A1C-98C9-45CA-936A-67C42AA3C41B}"/>
              </a:ext>
            </a:extLst>
          </p:cNvPr>
          <p:cNvSpPr txBox="1"/>
          <p:nvPr/>
        </p:nvSpPr>
        <p:spPr>
          <a:xfrm>
            <a:off x="8956888" y="3381377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66580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Three – </a:t>
            </a:r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Truth Table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59450"/>
              </p:ext>
            </p:extLst>
          </p:nvPr>
        </p:nvGraphicFramePr>
        <p:xfrm>
          <a:off x="3865809" y="2208091"/>
          <a:ext cx="8229600" cy="4575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648"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Input Value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Intermediate Values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DE83F80-E777-474B-B838-65B865096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9" y="2950959"/>
            <a:ext cx="3611301" cy="26048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80A4D5B-80BF-4DB2-B39A-AEA3AFE274E7}"/>
              </a:ext>
            </a:extLst>
          </p:cNvPr>
          <p:cNvSpPr txBox="1"/>
          <p:nvPr/>
        </p:nvSpPr>
        <p:spPr>
          <a:xfrm>
            <a:off x="7632146" y="2656868"/>
            <a:ext cx="502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</a:rPr>
              <a:t>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5B7731-07F2-4C09-8D11-9C0C40C3E81D}"/>
              </a:ext>
            </a:extLst>
          </p:cNvPr>
          <p:cNvSpPr txBox="1"/>
          <p:nvPr/>
        </p:nvSpPr>
        <p:spPr>
          <a:xfrm>
            <a:off x="8713450" y="2656869"/>
            <a:ext cx="594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>
                <a:solidFill>
                  <a:schemeClr val="dk1"/>
                </a:solidFill>
              </a:rPr>
              <a:t>E</a:t>
            </a:r>
            <a:endParaRPr lang="en-GB" sz="2400" b="1" dirty="0">
              <a:solidFill>
                <a:schemeClr val="dk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8A0732-35C3-4D19-BC73-12B30BA21DDB}"/>
              </a:ext>
            </a:extLst>
          </p:cNvPr>
          <p:cNvSpPr txBox="1"/>
          <p:nvPr/>
        </p:nvSpPr>
        <p:spPr>
          <a:xfrm>
            <a:off x="9886194" y="2668376"/>
            <a:ext cx="594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</a:rPr>
              <a:t>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0552BC-2A87-4D4B-B51C-AA45B02014CA}"/>
              </a:ext>
            </a:extLst>
          </p:cNvPr>
          <p:cNvSpPr/>
          <p:nvPr/>
        </p:nvSpPr>
        <p:spPr>
          <a:xfrm>
            <a:off x="7691499" y="310383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985348-9AD9-4CDF-A42D-330D4DF3579A}"/>
              </a:ext>
            </a:extLst>
          </p:cNvPr>
          <p:cNvSpPr/>
          <p:nvPr/>
        </p:nvSpPr>
        <p:spPr>
          <a:xfrm>
            <a:off x="7691498" y="355140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29711C-F4FA-40FA-B519-3B7147938806}"/>
              </a:ext>
            </a:extLst>
          </p:cNvPr>
          <p:cNvSpPr/>
          <p:nvPr/>
        </p:nvSpPr>
        <p:spPr>
          <a:xfrm>
            <a:off x="7691497" y="403397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882017-BF9C-4C6F-AD61-66862C0E1709}"/>
              </a:ext>
            </a:extLst>
          </p:cNvPr>
          <p:cNvSpPr/>
          <p:nvPr/>
        </p:nvSpPr>
        <p:spPr>
          <a:xfrm>
            <a:off x="7691499" y="449482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8D065F0-6CE7-43CA-AC2A-D2B5C27472FC}"/>
              </a:ext>
            </a:extLst>
          </p:cNvPr>
          <p:cNvSpPr/>
          <p:nvPr/>
        </p:nvSpPr>
        <p:spPr>
          <a:xfrm>
            <a:off x="8839836" y="308240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4CC4743-561C-4000-94A6-9FEE2FF690CB}"/>
              </a:ext>
            </a:extLst>
          </p:cNvPr>
          <p:cNvSpPr/>
          <p:nvPr/>
        </p:nvSpPr>
        <p:spPr>
          <a:xfrm>
            <a:off x="8843154" y="35166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52C7B69-784D-45AA-8C04-735E1BD51200}"/>
              </a:ext>
            </a:extLst>
          </p:cNvPr>
          <p:cNvSpPr/>
          <p:nvPr/>
        </p:nvSpPr>
        <p:spPr>
          <a:xfrm>
            <a:off x="8846470" y="399982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E75C0-8070-417A-9E23-E377FAAFEE7F}"/>
              </a:ext>
            </a:extLst>
          </p:cNvPr>
          <p:cNvSpPr/>
          <p:nvPr/>
        </p:nvSpPr>
        <p:spPr>
          <a:xfrm>
            <a:off x="8834897" y="446509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337BCDE-32A8-4B78-BF4D-F83F618926F0}"/>
              </a:ext>
            </a:extLst>
          </p:cNvPr>
          <p:cNvSpPr/>
          <p:nvPr/>
        </p:nvSpPr>
        <p:spPr>
          <a:xfrm>
            <a:off x="9954060" y="310383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19C2D5-2F48-4D15-901A-DF85EAEF6642}"/>
              </a:ext>
            </a:extLst>
          </p:cNvPr>
          <p:cNvSpPr/>
          <p:nvPr/>
        </p:nvSpPr>
        <p:spPr>
          <a:xfrm>
            <a:off x="9957377" y="355140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D71C4E-D832-4E1A-B731-232538A1DA28}"/>
              </a:ext>
            </a:extLst>
          </p:cNvPr>
          <p:cNvSpPr/>
          <p:nvPr/>
        </p:nvSpPr>
        <p:spPr>
          <a:xfrm>
            <a:off x="9945803" y="398643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9DD871-5E62-454F-BED3-4A38AE40A517}"/>
              </a:ext>
            </a:extLst>
          </p:cNvPr>
          <p:cNvSpPr/>
          <p:nvPr/>
        </p:nvSpPr>
        <p:spPr>
          <a:xfrm>
            <a:off x="9944719" y="446884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B4C95A1-8E33-4399-B64A-21238B4B5205}"/>
              </a:ext>
            </a:extLst>
          </p:cNvPr>
          <p:cNvSpPr/>
          <p:nvPr/>
        </p:nvSpPr>
        <p:spPr>
          <a:xfrm>
            <a:off x="11206866" y="3167390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BAECD8B-0524-433D-ACCC-C33A7D31C0E1}"/>
              </a:ext>
            </a:extLst>
          </p:cNvPr>
          <p:cNvSpPr/>
          <p:nvPr/>
        </p:nvSpPr>
        <p:spPr>
          <a:xfrm>
            <a:off x="11206866" y="449442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FE2E99-E708-4B90-B3AB-58B72F196114}"/>
              </a:ext>
            </a:extLst>
          </p:cNvPr>
          <p:cNvSpPr/>
          <p:nvPr/>
        </p:nvSpPr>
        <p:spPr>
          <a:xfrm>
            <a:off x="11206866" y="3589005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559235-66E4-4C7B-BB7E-55E1F9D76CBC}"/>
              </a:ext>
            </a:extLst>
          </p:cNvPr>
          <p:cNvSpPr/>
          <p:nvPr/>
        </p:nvSpPr>
        <p:spPr>
          <a:xfrm>
            <a:off x="11206866" y="408617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54C9843-E6A5-477D-A532-EDD068187831}"/>
              </a:ext>
            </a:extLst>
          </p:cNvPr>
          <p:cNvSpPr/>
          <p:nvPr/>
        </p:nvSpPr>
        <p:spPr>
          <a:xfrm>
            <a:off x="7691497" y="490173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A6A84F7-CC23-4CBE-9633-89D51473FAA7}"/>
              </a:ext>
            </a:extLst>
          </p:cNvPr>
          <p:cNvSpPr/>
          <p:nvPr/>
        </p:nvSpPr>
        <p:spPr>
          <a:xfrm>
            <a:off x="7691496" y="5349309"/>
            <a:ext cx="385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663562-1C0A-4DAD-B072-77BE931F569B}"/>
              </a:ext>
            </a:extLst>
          </p:cNvPr>
          <p:cNvSpPr/>
          <p:nvPr/>
        </p:nvSpPr>
        <p:spPr>
          <a:xfrm>
            <a:off x="7691495" y="583187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83D446-EC1C-4C2C-8D11-14CA5991D2A3}"/>
              </a:ext>
            </a:extLst>
          </p:cNvPr>
          <p:cNvSpPr/>
          <p:nvPr/>
        </p:nvSpPr>
        <p:spPr>
          <a:xfrm>
            <a:off x="7691497" y="629272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787DD6-2748-406D-9205-13B8DB6F7FAC}"/>
              </a:ext>
            </a:extLst>
          </p:cNvPr>
          <p:cNvSpPr/>
          <p:nvPr/>
        </p:nvSpPr>
        <p:spPr>
          <a:xfrm>
            <a:off x="11216207" y="4965557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6BAA8DE-6C45-4CCB-92A9-B986A35378A6}"/>
              </a:ext>
            </a:extLst>
          </p:cNvPr>
          <p:cNvSpPr/>
          <p:nvPr/>
        </p:nvSpPr>
        <p:spPr>
          <a:xfrm>
            <a:off x="11216207" y="6292593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04A4025-2347-418B-A6E0-43F2DDA4E1FE}"/>
              </a:ext>
            </a:extLst>
          </p:cNvPr>
          <p:cNvSpPr/>
          <p:nvPr/>
        </p:nvSpPr>
        <p:spPr>
          <a:xfrm>
            <a:off x="11216207" y="5387172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EE8A243-AF2F-4246-AADF-8AB8AF5E1990}"/>
              </a:ext>
            </a:extLst>
          </p:cNvPr>
          <p:cNvSpPr/>
          <p:nvPr/>
        </p:nvSpPr>
        <p:spPr>
          <a:xfrm>
            <a:off x="11216207" y="588434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31396FB-9F66-43EC-B9DB-9A49868FDB71}"/>
              </a:ext>
            </a:extLst>
          </p:cNvPr>
          <p:cNvSpPr/>
          <p:nvPr/>
        </p:nvSpPr>
        <p:spPr>
          <a:xfrm>
            <a:off x="8842044" y="494195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CAD530-4F2B-47F5-B237-36E5E9B75D17}"/>
              </a:ext>
            </a:extLst>
          </p:cNvPr>
          <p:cNvSpPr/>
          <p:nvPr/>
        </p:nvSpPr>
        <p:spPr>
          <a:xfrm>
            <a:off x="8845362" y="537624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3069CC4-3AD4-4E4C-B1FF-20F90F9F775B}"/>
              </a:ext>
            </a:extLst>
          </p:cNvPr>
          <p:cNvSpPr/>
          <p:nvPr/>
        </p:nvSpPr>
        <p:spPr>
          <a:xfrm>
            <a:off x="8848678" y="585937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405B0F9-9270-4CF2-B014-4360E6FEF790}"/>
              </a:ext>
            </a:extLst>
          </p:cNvPr>
          <p:cNvSpPr/>
          <p:nvPr/>
        </p:nvSpPr>
        <p:spPr>
          <a:xfrm>
            <a:off x="8837105" y="632464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BF42FCD-3F26-4E41-BADC-AFD266411533}"/>
              </a:ext>
            </a:extLst>
          </p:cNvPr>
          <p:cNvSpPr/>
          <p:nvPr/>
        </p:nvSpPr>
        <p:spPr>
          <a:xfrm>
            <a:off x="9956268" y="496338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1987489-33F7-4F17-974B-EE13F4C3EC5F}"/>
              </a:ext>
            </a:extLst>
          </p:cNvPr>
          <p:cNvSpPr/>
          <p:nvPr/>
        </p:nvSpPr>
        <p:spPr>
          <a:xfrm>
            <a:off x="9959585" y="541095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915FDA2-079F-4310-A2E9-2E7F3DE11CEF}"/>
              </a:ext>
            </a:extLst>
          </p:cNvPr>
          <p:cNvSpPr/>
          <p:nvPr/>
        </p:nvSpPr>
        <p:spPr>
          <a:xfrm>
            <a:off x="9948011" y="584597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76238B9-7CAD-4462-B802-B5CF7E11A7E7}"/>
              </a:ext>
            </a:extLst>
          </p:cNvPr>
          <p:cNvSpPr/>
          <p:nvPr/>
        </p:nvSpPr>
        <p:spPr>
          <a:xfrm>
            <a:off x="9946927" y="632839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0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Four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37048" y="2378047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09056" y="3643392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61873" y="2712136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77408" y="2966720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E2AC38-7248-47D8-B993-92D904E7A262}"/>
              </a:ext>
            </a:extLst>
          </p:cNvPr>
          <p:cNvPicPr/>
          <p:nvPr/>
        </p:nvPicPr>
        <p:blipFill rotWithShape="1">
          <a:blip r:embed="rId2"/>
          <a:srcRect l="31289" r="33536"/>
          <a:stretch/>
        </p:blipFill>
        <p:spPr bwMode="auto">
          <a:xfrm>
            <a:off x="3933306" y="2645028"/>
            <a:ext cx="582880" cy="49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5B8EF3D-A183-47FD-BC6B-DD086EA64752}"/>
              </a:ext>
            </a:extLst>
          </p:cNvPr>
          <p:cNvPicPr/>
          <p:nvPr/>
        </p:nvPicPr>
        <p:blipFill rotWithShape="1">
          <a:blip r:embed="rId3"/>
          <a:srcRect l="34186" t="-1" r="32282" b="-22176"/>
          <a:stretch/>
        </p:blipFill>
        <p:spPr bwMode="auto">
          <a:xfrm>
            <a:off x="5643524" y="2613107"/>
            <a:ext cx="563766" cy="63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76BEF32-46FF-4B5E-8E59-FB54B864BE6E}"/>
              </a:ext>
            </a:extLst>
          </p:cNvPr>
          <p:cNvGrpSpPr/>
          <p:nvPr/>
        </p:nvGrpSpPr>
        <p:grpSpPr>
          <a:xfrm>
            <a:off x="3909741" y="3907515"/>
            <a:ext cx="868578" cy="594122"/>
            <a:chOff x="5864255" y="2615099"/>
            <a:chExt cx="1300166" cy="1122646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B7BDCC5-07D3-4CB5-B3CE-59F957C66BD4}"/>
                </a:ext>
              </a:extLst>
            </p:cNvPr>
            <p:cNvPicPr/>
            <p:nvPr/>
          </p:nvPicPr>
          <p:blipFill rotWithShape="1">
            <a:blip r:embed="rId2"/>
            <a:srcRect l="29459" r="19402"/>
            <a:stretch/>
          </p:blipFill>
          <p:spPr bwMode="auto">
            <a:xfrm>
              <a:off x="5864255" y="2615099"/>
              <a:ext cx="1300166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2D291F7-061A-4BA6-AD97-131B754AA0E1}"/>
                </a:ext>
              </a:extLst>
            </p:cNvPr>
            <p:cNvSpPr/>
            <p:nvPr/>
          </p:nvSpPr>
          <p:spPr>
            <a:xfrm>
              <a:off x="6816080" y="3031727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0BB0D86-D469-45B6-9738-1AB868B99F90}"/>
              </a:ext>
            </a:extLst>
          </p:cNvPr>
          <p:cNvGrpSpPr/>
          <p:nvPr/>
        </p:nvGrpSpPr>
        <p:grpSpPr>
          <a:xfrm>
            <a:off x="7041152" y="3192145"/>
            <a:ext cx="517089" cy="711320"/>
            <a:chOff x="5650881" y="2650381"/>
            <a:chExt cx="1090749" cy="1122646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F29073F-46FA-4E3D-8AAB-EADA7DAE9837}"/>
                </a:ext>
              </a:extLst>
            </p:cNvPr>
            <p:cNvPicPr/>
            <p:nvPr/>
          </p:nvPicPr>
          <p:blipFill rotWithShape="1">
            <a:blip r:embed="rId2"/>
            <a:srcRect l="23530" r="33568"/>
            <a:stretch/>
          </p:blipFill>
          <p:spPr bwMode="auto">
            <a:xfrm>
              <a:off x="5650881" y="2650381"/>
              <a:ext cx="1090749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E911C0-BE82-4B20-86A5-ECF30D2A2A7D}"/>
                </a:ext>
              </a:extLst>
            </p:cNvPr>
            <p:cNvSpPr/>
            <p:nvPr/>
          </p:nvSpPr>
          <p:spPr>
            <a:xfrm>
              <a:off x="5729903" y="2695110"/>
              <a:ext cx="135299" cy="1033189"/>
            </a:xfrm>
            <a:custGeom>
              <a:avLst/>
              <a:gdLst>
                <a:gd name="connsiteX0" fmla="*/ 0 w 184185"/>
                <a:gd name="connsiteY0" fmla="*/ 0 h 985101"/>
                <a:gd name="connsiteX1" fmla="*/ 183822 w 184185"/>
                <a:gd name="connsiteY1" fmla="*/ 480767 h 985101"/>
                <a:gd name="connsiteX2" fmla="*/ 37707 w 184185"/>
                <a:gd name="connsiteY2" fmla="*/ 985101 h 98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185" h="985101">
                  <a:moveTo>
                    <a:pt x="0" y="0"/>
                  </a:moveTo>
                  <a:cubicBezTo>
                    <a:pt x="88769" y="158292"/>
                    <a:pt x="177538" y="316584"/>
                    <a:pt x="183822" y="480767"/>
                  </a:cubicBezTo>
                  <a:cubicBezTo>
                    <a:pt x="190107" y="644951"/>
                    <a:pt x="113907" y="815026"/>
                    <a:pt x="37707" y="985101"/>
                  </a:cubicBezTo>
                </a:path>
              </a:pathLst>
            </a:custGeom>
            <a:noFill/>
            <a:ln w="3810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354A92-8B7C-4CD7-9AAB-6BF68D7820B0}"/>
              </a:ext>
            </a:extLst>
          </p:cNvPr>
          <p:cNvCxnSpPr>
            <a:cxnSpLocks/>
          </p:cNvCxnSpPr>
          <p:nvPr/>
        </p:nvCxnSpPr>
        <p:spPr>
          <a:xfrm>
            <a:off x="3093910" y="3630776"/>
            <a:ext cx="600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FC765A0-968C-4351-97D3-7D19C202DF65}"/>
              </a:ext>
            </a:extLst>
          </p:cNvPr>
          <p:cNvCxnSpPr>
            <a:cxnSpLocks/>
          </p:cNvCxnSpPr>
          <p:nvPr/>
        </p:nvCxnSpPr>
        <p:spPr>
          <a:xfrm>
            <a:off x="3093910" y="2758590"/>
            <a:ext cx="8896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981677-DCB4-49A3-A7F1-A4EF367EF868}"/>
              </a:ext>
            </a:extLst>
          </p:cNvPr>
          <p:cNvCxnSpPr>
            <a:cxnSpLocks/>
          </p:cNvCxnSpPr>
          <p:nvPr/>
        </p:nvCxnSpPr>
        <p:spPr>
          <a:xfrm>
            <a:off x="3684479" y="3001010"/>
            <a:ext cx="0" cy="10424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890D548-D6BB-4073-8ED0-84E07AB5859E}"/>
              </a:ext>
            </a:extLst>
          </p:cNvPr>
          <p:cNvCxnSpPr>
            <a:cxnSpLocks/>
          </p:cNvCxnSpPr>
          <p:nvPr/>
        </p:nvCxnSpPr>
        <p:spPr>
          <a:xfrm>
            <a:off x="3665220" y="4054161"/>
            <a:ext cx="3220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E8546D3-80CA-4527-BF1D-EB17BBCFDA49}"/>
              </a:ext>
            </a:extLst>
          </p:cNvPr>
          <p:cNvCxnSpPr>
            <a:cxnSpLocks/>
          </p:cNvCxnSpPr>
          <p:nvPr/>
        </p:nvCxnSpPr>
        <p:spPr>
          <a:xfrm>
            <a:off x="4516186" y="2894385"/>
            <a:ext cx="11464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DE1B00-BF19-4918-8897-6282902A3AE4}"/>
              </a:ext>
            </a:extLst>
          </p:cNvPr>
          <p:cNvCxnSpPr>
            <a:cxnSpLocks/>
          </p:cNvCxnSpPr>
          <p:nvPr/>
        </p:nvCxnSpPr>
        <p:spPr>
          <a:xfrm>
            <a:off x="7550120" y="3547302"/>
            <a:ext cx="1113758" cy="10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D13CD1C-9543-4CAC-B53A-46FC9CED38C2}"/>
              </a:ext>
            </a:extLst>
          </p:cNvPr>
          <p:cNvCxnSpPr>
            <a:cxnSpLocks/>
          </p:cNvCxnSpPr>
          <p:nvPr/>
        </p:nvCxnSpPr>
        <p:spPr>
          <a:xfrm>
            <a:off x="7956973" y="3916359"/>
            <a:ext cx="74737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BE9F02F-53C1-4C40-9E04-882374F1EBD7}"/>
              </a:ext>
            </a:extLst>
          </p:cNvPr>
          <p:cNvCxnSpPr>
            <a:cxnSpLocks/>
          </p:cNvCxnSpPr>
          <p:nvPr/>
        </p:nvCxnSpPr>
        <p:spPr>
          <a:xfrm flipV="1">
            <a:off x="3109656" y="5536958"/>
            <a:ext cx="4847317" cy="542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9A76937-63C3-46E8-A358-A1C068D5C854}"/>
              </a:ext>
            </a:extLst>
          </p:cNvPr>
          <p:cNvCxnSpPr>
            <a:cxnSpLocks/>
          </p:cNvCxnSpPr>
          <p:nvPr/>
        </p:nvCxnSpPr>
        <p:spPr>
          <a:xfrm flipH="1">
            <a:off x="7964633" y="3896678"/>
            <a:ext cx="3030" cy="1655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1568914-9C7B-4B1C-8724-27114D59EECD}"/>
              </a:ext>
            </a:extLst>
          </p:cNvPr>
          <p:cNvCxnSpPr>
            <a:cxnSpLocks/>
          </p:cNvCxnSpPr>
          <p:nvPr/>
        </p:nvCxnSpPr>
        <p:spPr>
          <a:xfrm>
            <a:off x="3644997" y="4351533"/>
            <a:ext cx="3582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229AFC2-5955-4211-BEF6-AE424030C4BE}"/>
              </a:ext>
            </a:extLst>
          </p:cNvPr>
          <p:cNvCxnSpPr>
            <a:cxnSpLocks/>
          </p:cNvCxnSpPr>
          <p:nvPr/>
        </p:nvCxnSpPr>
        <p:spPr>
          <a:xfrm>
            <a:off x="3652657" y="4334510"/>
            <a:ext cx="0" cy="12295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BFF6DDF-A061-4C64-B407-15E4C003816C}"/>
              </a:ext>
            </a:extLst>
          </p:cNvPr>
          <p:cNvCxnSpPr>
            <a:cxnSpLocks/>
          </p:cNvCxnSpPr>
          <p:nvPr/>
        </p:nvCxnSpPr>
        <p:spPr>
          <a:xfrm>
            <a:off x="9047656" y="3737603"/>
            <a:ext cx="4473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74D8AFB-CC54-4595-AE03-2305BC8168AE}"/>
              </a:ext>
            </a:extLst>
          </p:cNvPr>
          <p:cNvCxnSpPr>
            <a:cxnSpLocks/>
          </p:cNvCxnSpPr>
          <p:nvPr/>
        </p:nvCxnSpPr>
        <p:spPr>
          <a:xfrm>
            <a:off x="4764304" y="4216354"/>
            <a:ext cx="152155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E43A927-91F9-445F-8D02-7CFC602D0C6E}"/>
              </a:ext>
            </a:extLst>
          </p:cNvPr>
          <p:cNvCxnSpPr>
            <a:cxnSpLocks/>
          </p:cNvCxnSpPr>
          <p:nvPr/>
        </p:nvCxnSpPr>
        <p:spPr>
          <a:xfrm>
            <a:off x="6276075" y="3729654"/>
            <a:ext cx="8896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5E08EF2-28AA-4704-ADDA-46D713B2C74F}"/>
              </a:ext>
            </a:extLst>
          </p:cNvPr>
          <p:cNvCxnSpPr>
            <a:cxnSpLocks/>
          </p:cNvCxnSpPr>
          <p:nvPr/>
        </p:nvCxnSpPr>
        <p:spPr>
          <a:xfrm>
            <a:off x="6507480" y="3366830"/>
            <a:ext cx="6261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B9548F-7343-4A07-8843-C0E9B7426FA0}"/>
              </a:ext>
            </a:extLst>
          </p:cNvPr>
          <p:cNvCxnSpPr>
            <a:cxnSpLocks/>
          </p:cNvCxnSpPr>
          <p:nvPr/>
        </p:nvCxnSpPr>
        <p:spPr>
          <a:xfrm>
            <a:off x="6172748" y="2869223"/>
            <a:ext cx="3652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88CFC1F-C7A0-4D01-A057-C39300C19B48}"/>
              </a:ext>
            </a:extLst>
          </p:cNvPr>
          <p:cNvCxnSpPr>
            <a:cxnSpLocks/>
          </p:cNvCxnSpPr>
          <p:nvPr/>
        </p:nvCxnSpPr>
        <p:spPr>
          <a:xfrm>
            <a:off x="6526457" y="2853983"/>
            <a:ext cx="0" cy="5279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39EE7E8-7BDB-46E7-BFE8-AC98301EA78B}"/>
              </a:ext>
            </a:extLst>
          </p:cNvPr>
          <p:cNvCxnSpPr>
            <a:cxnSpLocks/>
          </p:cNvCxnSpPr>
          <p:nvPr/>
        </p:nvCxnSpPr>
        <p:spPr>
          <a:xfrm>
            <a:off x="6285859" y="3709126"/>
            <a:ext cx="0" cy="5072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A63B889-21B4-44B6-8F25-6AA7B063FE9E}"/>
              </a:ext>
            </a:extLst>
          </p:cNvPr>
          <p:cNvGrpSpPr/>
          <p:nvPr/>
        </p:nvGrpSpPr>
        <p:grpSpPr>
          <a:xfrm>
            <a:off x="8579989" y="3381943"/>
            <a:ext cx="513645" cy="711320"/>
            <a:chOff x="5681353" y="2650381"/>
            <a:chExt cx="1083484" cy="1122646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BE4E8B0C-F52E-4680-9470-BB896398F5C1}"/>
                </a:ext>
              </a:extLst>
            </p:cNvPr>
            <p:cNvPicPr/>
            <p:nvPr/>
          </p:nvPicPr>
          <p:blipFill rotWithShape="1">
            <a:blip r:embed="rId2"/>
            <a:srcRect l="24729" r="32655"/>
            <a:stretch/>
          </p:blipFill>
          <p:spPr bwMode="auto">
            <a:xfrm>
              <a:off x="5681353" y="2650381"/>
              <a:ext cx="1083484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15AE450-90F1-4A25-9947-6CAFDF727FC3}"/>
                </a:ext>
              </a:extLst>
            </p:cNvPr>
            <p:cNvSpPr/>
            <p:nvPr/>
          </p:nvSpPr>
          <p:spPr>
            <a:xfrm>
              <a:off x="5729903" y="2695110"/>
              <a:ext cx="135299" cy="1033189"/>
            </a:xfrm>
            <a:custGeom>
              <a:avLst/>
              <a:gdLst>
                <a:gd name="connsiteX0" fmla="*/ 0 w 184185"/>
                <a:gd name="connsiteY0" fmla="*/ 0 h 985101"/>
                <a:gd name="connsiteX1" fmla="*/ 183822 w 184185"/>
                <a:gd name="connsiteY1" fmla="*/ 480767 h 985101"/>
                <a:gd name="connsiteX2" fmla="*/ 37707 w 184185"/>
                <a:gd name="connsiteY2" fmla="*/ 985101 h 98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185" h="985101">
                  <a:moveTo>
                    <a:pt x="0" y="0"/>
                  </a:moveTo>
                  <a:cubicBezTo>
                    <a:pt x="88769" y="158292"/>
                    <a:pt x="177538" y="316584"/>
                    <a:pt x="183822" y="480767"/>
                  </a:cubicBezTo>
                  <a:cubicBezTo>
                    <a:pt x="190107" y="644951"/>
                    <a:pt x="113907" y="815026"/>
                    <a:pt x="37707" y="985101"/>
                  </a:cubicBezTo>
                </a:path>
              </a:pathLst>
            </a:custGeom>
            <a:noFill/>
            <a:ln w="3810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0F4C75AB-AD89-4B82-BE8D-F35AC8E8E6A6}"/>
              </a:ext>
            </a:extLst>
          </p:cNvPr>
          <p:cNvSpPr txBox="1"/>
          <p:nvPr/>
        </p:nvSpPr>
        <p:spPr>
          <a:xfrm>
            <a:off x="2390975" y="2485769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AB2FBF7-15C8-4922-978E-5BE4EC0C81EF}"/>
              </a:ext>
            </a:extLst>
          </p:cNvPr>
          <p:cNvSpPr txBox="1"/>
          <p:nvPr/>
        </p:nvSpPr>
        <p:spPr>
          <a:xfrm>
            <a:off x="2405007" y="3331584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77B03EF-BDEC-4C5C-893C-F977CDCE7699}"/>
              </a:ext>
            </a:extLst>
          </p:cNvPr>
          <p:cNvSpPr txBox="1"/>
          <p:nvPr/>
        </p:nvSpPr>
        <p:spPr>
          <a:xfrm>
            <a:off x="2397250" y="5271673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C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6C1C8F4-1ED6-47D0-BE51-9D0A936B58E8}"/>
              </a:ext>
            </a:extLst>
          </p:cNvPr>
          <p:cNvCxnSpPr>
            <a:cxnSpLocks/>
          </p:cNvCxnSpPr>
          <p:nvPr/>
        </p:nvCxnSpPr>
        <p:spPr>
          <a:xfrm>
            <a:off x="3665220" y="3019871"/>
            <a:ext cx="3143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E59AF049-E007-4A02-A4D2-5F27CA144CAC}"/>
              </a:ext>
            </a:extLst>
          </p:cNvPr>
          <p:cNvSpPr txBox="1"/>
          <p:nvPr/>
        </p:nvSpPr>
        <p:spPr>
          <a:xfrm>
            <a:off x="8764268" y="3188793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34795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Four – </a:t>
            </a:r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Truth Table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250946"/>
              </p:ext>
            </p:extLst>
          </p:nvPr>
        </p:nvGraphicFramePr>
        <p:xfrm>
          <a:off x="3821575" y="2080550"/>
          <a:ext cx="8229600" cy="4575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7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7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0648"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Input Value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Intermediate Values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F199216-44B0-4A3A-B2E4-EE907C7FA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61" y="2900958"/>
            <a:ext cx="3628288" cy="2155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7394DB5-4186-410E-A5D7-D285EAFB2895}"/>
              </a:ext>
            </a:extLst>
          </p:cNvPr>
          <p:cNvSpPr txBox="1"/>
          <p:nvPr/>
        </p:nvSpPr>
        <p:spPr>
          <a:xfrm>
            <a:off x="7491323" y="2519179"/>
            <a:ext cx="502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</a:rPr>
              <a:t>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F9E778-F4D4-4FD2-9585-070BF472F609}"/>
              </a:ext>
            </a:extLst>
          </p:cNvPr>
          <p:cNvSpPr txBox="1"/>
          <p:nvPr/>
        </p:nvSpPr>
        <p:spPr>
          <a:xfrm>
            <a:off x="8256319" y="2549659"/>
            <a:ext cx="594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</a:rPr>
              <a:t>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11E744-0FEB-4233-BE60-019C0253DFC5}"/>
              </a:ext>
            </a:extLst>
          </p:cNvPr>
          <p:cNvSpPr txBox="1"/>
          <p:nvPr/>
        </p:nvSpPr>
        <p:spPr>
          <a:xfrm>
            <a:off x="9059443" y="2543581"/>
            <a:ext cx="594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</a:rPr>
              <a:t>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344C42-49A1-44DE-A05B-5447471B7ADB}"/>
              </a:ext>
            </a:extLst>
          </p:cNvPr>
          <p:cNvSpPr/>
          <p:nvPr/>
        </p:nvSpPr>
        <p:spPr>
          <a:xfrm>
            <a:off x="7542981" y="298789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00D6A9-8DF8-4E77-A0F1-2659E5DEBA40}"/>
              </a:ext>
            </a:extLst>
          </p:cNvPr>
          <p:cNvSpPr/>
          <p:nvPr/>
        </p:nvSpPr>
        <p:spPr>
          <a:xfrm>
            <a:off x="7542980" y="343546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510B7B-9320-4D23-A3EA-2ED7E46B6481}"/>
              </a:ext>
            </a:extLst>
          </p:cNvPr>
          <p:cNvSpPr/>
          <p:nvPr/>
        </p:nvSpPr>
        <p:spPr>
          <a:xfrm>
            <a:off x="7542979" y="391802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0D4025-460A-46D8-B736-AD9AB03FE8A1}"/>
              </a:ext>
            </a:extLst>
          </p:cNvPr>
          <p:cNvSpPr/>
          <p:nvPr/>
        </p:nvSpPr>
        <p:spPr>
          <a:xfrm>
            <a:off x="7542981" y="437887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992B49E-5260-4062-BC88-10F231ED77D8}"/>
              </a:ext>
            </a:extLst>
          </p:cNvPr>
          <p:cNvSpPr/>
          <p:nvPr/>
        </p:nvSpPr>
        <p:spPr>
          <a:xfrm>
            <a:off x="8347013" y="295045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0F6A90-F245-4439-9D51-82E96E1A06C6}"/>
              </a:ext>
            </a:extLst>
          </p:cNvPr>
          <p:cNvSpPr/>
          <p:nvPr/>
        </p:nvSpPr>
        <p:spPr>
          <a:xfrm>
            <a:off x="8350331" y="338474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EECB5C-A7D4-4BD3-8BF3-700138E3DFF2}"/>
              </a:ext>
            </a:extLst>
          </p:cNvPr>
          <p:cNvSpPr/>
          <p:nvPr/>
        </p:nvSpPr>
        <p:spPr>
          <a:xfrm>
            <a:off x="8353647" y="38678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4225A63-6968-426B-B365-C038ED3C5524}"/>
              </a:ext>
            </a:extLst>
          </p:cNvPr>
          <p:cNvSpPr/>
          <p:nvPr/>
        </p:nvSpPr>
        <p:spPr>
          <a:xfrm>
            <a:off x="8342074" y="433314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CDD7A40-D054-40A2-9C7C-4E48246FE2DE}"/>
              </a:ext>
            </a:extLst>
          </p:cNvPr>
          <p:cNvSpPr/>
          <p:nvPr/>
        </p:nvSpPr>
        <p:spPr>
          <a:xfrm>
            <a:off x="9197573" y="297439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DD59A5-0207-40F6-8311-5C971254919E}"/>
              </a:ext>
            </a:extLst>
          </p:cNvPr>
          <p:cNvSpPr/>
          <p:nvPr/>
        </p:nvSpPr>
        <p:spPr>
          <a:xfrm>
            <a:off x="9200890" y="342196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99E8B7-83FD-42B9-B101-13A220E184D8}"/>
              </a:ext>
            </a:extLst>
          </p:cNvPr>
          <p:cNvSpPr/>
          <p:nvPr/>
        </p:nvSpPr>
        <p:spPr>
          <a:xfrm>
            <a:off x="9189316" y="385698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71C45BD-810A-4284-969F-78030929BBE3}"/>
              </a:ext>
            </a:extLst>
          </p:cNvPr>
          <p:cNvSpPr/>
          <p:nvPr/>
        </p:nvSpPr>
        <p:spPr>
          <a:xfrm>
            <a:off x="9188232" y="433939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CFEFE62-F824-46FD-AE98-90562810D110}"/>
              </a:ext>
            </a:extLst>
          </p:cNvPr>
          <p:cNvSpPr/>
          <p:nvPr/>
        </p:nvSpPr>
        <p:spPr>
          <a:xfrm>
            <a:off x="11123871" y="298789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6110066-AA42-4E60-B04A-B1087E5B75B4}"/>
              </a:ext>
            </a:extLst>
          </p:cNvPr>
          <p:cNvSpPr/>
          <p:nvPr/>
        </p:nvSpPr>
        <p:spPr>
          <a:xfrm>
            <a:off x="11123871" y="4314927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5BB29EE-2B41-40C0-A97A-606178AA43DC}"/>
              </a:ext>
            </a:extLst>
          </p:cNvPr>
          <p:cNvSpPr/>
          <p:nvPr/>
        </p:nvSpPr>
        <p:spPr>
          <a:xfrm>
            <a:off x="11123871" y="340950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704834C-4ADA-4AF2-AEC2-AE839843F36F}"/>
              </a:ext>
            </a:extLst>
          </p:cNvPr>
          <p:cNvSpPr/>
          <p:nvPr/>
        </p:nvSpPr>
        <p:spPr>
          <a:xfrm>
            <a:off x="11123871" y="3906680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ED89356-EFE5-4FD8-9F60-F4346E8ED449}"/>
              </a:ext>
            </a:extLst>
          </p:cNvPr>
          <p:cNvSpPr/>
          <p:nvPr/>
        </p:nvSpPr>
        <p:spPr>
          <a:xfrm>
            <a:off x="7542979" y="478579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20F1509-F9AF-4A37-9860-AE7C228091A1}"/>
              </a:ext>
            </a:extLst>
          </p:cNvPr>
          <p:cNvSpPr/>
          <p:nvPr/>
        </p:nvSpPr>
        <p:spPr>
          <a:xfrm>
            <a:off x="7542978" y="5233363"/>
            <a:ext cx="385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57BDADE-EC0D-4DA9-86D8-2432F1D75F11}"/>
              </a:ext>
            </a:extLst>
          </p:cNvPr>
          <p:cNvSpPr/>
          <p:nvPr/>
        </p:nvSpPr>
        <p:spPr>
          <a:xfrm>
            <a:off x="7542977" y="571592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2B4143-EE09-46FD-805A-622213346FA9}"/>
              </a:ext>
            </a:extLst>
          </p:cNvPr>
          <p:cNvSpPr/>
          <p:nvPr/>
        </p:nvSpPr>
        <p:spPr>
          <a:xfrm>
            <a:off x="7542979" y="617677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D2D9D4A-FC7A-4CEE-9F3C-3B283BD09276}"/>
              </a:ext>
            </a:extLst>
          </p:cNvPr>
          <p:cNvSpPr/>
          <p:nvPr/>
        </p:nvSpPr>
        <p:spPr>
          <a:xfrm>
            <a:off x="11133212" y="478605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9CEB6E7-FFD5-4D9E-A475-20DB376AEFCA}"/>
              </a:ext>
            </a:extLst>
          </p:cNvPr>
          <p:cNvSpPr/>
          <p:nvPr/>
        </p:nvSpPr>
        <p:spPr>
          <a:xfrm>
            <a:off x="11133212" y="6113094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D082CD1-FD4F-46DB-B29C-67B636430B40}"/>
              </a:ext>
            </a:extLst>
          </p:cNvPr>
          <p:cNvSpPr/>
          <p:nvPr/>
        </p:nvSpPr>
        <p:spPr>
          <a:xfrm>
            <a:off x="11133212" y="5207673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EFCECAA-F40A-4166-A321-87F29AF33074}"/>
              </a:ext>
            </a:extLst>
          </p:cNvPr>
          <p:cNvSpPr/>
          <p:nvPr/>
        </p:nvSpPr>
        <p:spPr>
          <a:xfrm>
            <a:off x="11133212" y="5704847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6A94402-E30E-4200-910D-1445875F2164}"/>
              </a:ext>
            </a:extLst>
          </p:cNvPr>
          <p:cNvSpPr/>
          <p:nvPr/>
        </p:nvSpPr>
        <p:spPr>
          <a:xfrm>
            <a:off x="8349221" y="481000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692C11D-9366-4291-8828-70287542F456}"/>
              </a:ext>
            </a:extLst>
          </p:cNvPr>
          <p:cNvSpPr/>
          <p:nvPr/>
        </p:nvSpPr>
        <p:spPr>
          <a:xfrm>
            <a:off x="8352539" y="524429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31B963A-66EC-4DE5-B061-D702EE411C9E}"/>
              </a:ext>
            </a:extLst>
          </p:cNvPr>
          <p:cNvSpPr/>
          <p:nvPr/>
        </p:nvSpPr>
        <p:spPr>
          <a:xfrm>
            <a:off x="8355855" y="57274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DA58071-4725-4A6D-B73D-964D72A9C963}"/>
              </a:ext>
            </a:extLst>
          </p:cNvPr>
          <p:cNvSpPr/>
          <p:nvPr/>
        </p:nvSpPr>
        <p:spPr>
          <a:xfrm>
            <a:off x="8344282" y="619269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1C12F3B-6F83-40AE-A648-8C454D88026D}"/>
              </a:ext>
            </a:extLst>
          </p:cNvPr>
          <p:cNvSpPr/>
          <p:nvPr/>
        </p:nvSpPr>
        <p:spPr>
          <a:xfrm>
            <a:off x="9199781" y="48339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01150DD-2002-4C0F-9300-E024B40D1CCF}"/>
              </a:ext>
            </a:extLst>
          </p:cNvPr>
          <p:cNvSpPr/>
          <p:nvPr/>
        </p:nvSpPr>
        <p:spPr>
          <a:xfrm>
            <a:off x="9203098" y="528150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5ADD6C7-3FAA-4C15-9EB3-7192BD39355A}"/>
              </a:ext>
            </a:extLst>
          </p:cNvPr>
          <p:cNvSpPr/>
          <p:nvPr/>
        </p:nvSpPr>
        <p:spPr>
          <a:xfrm>
            <a:off x="9191524" y="571653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BCA4F44-BF76-4F94-886E-1A5659E466D0}"/>
              </a:ext>
            </a:extLst>
          </p:cNvPr>
          <p:cNvSpPr/>
          <p:nvPr/>
        </p:nvSpPr>
        <p:spPr>
          <a:xfrm>
            <a:off x="9190440" y="619894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FE9BF41-79A6-4E82-BF0E-510A11BC88B9}"/>
              </a:ext>
            </a:extLst>
          </p:cNvPr>
          <p:cNvSpPr/>
          <p:nvPr/>
        </p:nvSpPr>
        <p:spPr>
          <a:xfrm>
            <a:off x="10071811" y="294731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AEF1618-1FF4-46D2-B21C-900D60A8B5C8}"/>
              </a:ext>
            </a:extLst>
          </p:cNvPr>
          <p:cNvSpPr/>
          <p:nvPr/>
        </p:nvSpPr>
        <p:spPr>
          <a:xfrm>
            <a:off x="10075128" y="339488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FADEB1F-4101-4FA4-A9F0-EA69D249CA45}"/>
              </a:ext>
            </a:extLst>
          </p:cNvPr>
          <p:cNvSpPr/>
          <p:nvPr/>
        </p:nvSpPr>
        <p:spPr>
          <a:xfrm>
            <a:off x="10063554" y="382990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009A4F6-C93E-4F8A-A5D4-0A769247EC5F}"/>
              </a:ext>
            </a:extLst>
          </p:cNvPr>
          <p:cNvSpPr/>
          <p:nvPr/>
        </p:nvSpPr>
        <p:spPr>
          <a:xfrm>
            <a:off x="10062470" y="431231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FDFBA7E-9214-4F1F-9869-374EE52CE596}"/>
              </a:ext>
            </a:extLst>
          </p:cNvPr>
          <p:cNvSpPr/>
          <p:nvPr/>
        </p:nvSpPr>
        <p:spPr>
          <a:xfrm>
            <a:off x="10056683" y="481834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B8EC20-FCC2-4F85-83FB-4A1BFFD491C4}"/>
              </a:ext>
            </a:extLst>
          </p:cNvPr>
          <p:cNvSpPr/>
          <p:nvPr/>
        </p:nvSpPr>
        <p:spPr>
          <a:xfrm>
            <a:off x="10060000" y="5265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5866139-1C27-4A3E-AF7F-A5260C7BF013}"/>
              </a:ext>
            </a:extLst>
          </p:cNvPr>
          <p:cNvSpPr/>
          <p:nvPr/>
        </p:nvSpPr>
        <p:spPr>
          <a:xfrm>
            <a:off x="10048426" y="570093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8197A59-64C1-46FE-8BBF-BA8B521E5F2B}"/>
              </a:ext>
            </a:extLst>
          </p:cNvPr>
          <p:cNvSpPr/>
          <p:nvPr/>
        </p:nvSpPr>
        <p:spPr>
          <a:xfrm>
            <a:off x="10047342" y="61833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3B85898-296B-446D-8DFF-03913D239419}"/>
              </a:ext>
            </a:extLst>
          </p:cNvPr>
          <p:cNvSpPr txBox="1"/>
          <p:nvPr/>
        </p:nvSpPr>
        <p:spPr>
          <a:xfrm>
            <a:off x="9942872" y="2544709"/>
            <a:ext cx="594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06914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Five - Tricky Question?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699D76-DEBD-4C51-8600-C2186193B413}"/>
              </a:ext>
            </a:extLst>
          </p:cNvPr>
          <p:cNvGrpSpPr/>
          <p:nvPr/>
        </p:nvGrpSpPr>
        <p:grpSpPr>
          <a:xfrm>
            <a:off x="2532810" y="1501983"/>
            <a:ext cx="1777933" cy="955770"/>
            <a:chOff x="5159896" y="2740535"/>
            <a:chExt cx="2438400" cy="112264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44AF7F8-EC64-4304-BA1F-5E0A910D65BB}"/>
                </a:ext>
              </a:extLst>
            </p:cNvPr>
            <p:cNvPicPr/>
            <p:nvPr/>
          </p:nvPicPr>
          <p:blipFill>
            <a:blip r:embed="rId2"/>
            <a:srcRect l="10000" r="10000" b="-22176"/>
            <a:stretch>
              <a:fillRect/>
            </a:stretch>
          </p:blipFill>
          <p:spPr bwMode="auto">
            <a:xfrm>
              <a:off x="5159896" y="2740535"/>
              <a:ext cx="24384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2BA370C-CBAB-4923-AB78-C9C62AF69D75}"/>
                </a:ext>
              </a:extLst>
            </p:cNvPr>
            <p:cNvSpPr/>
            <p:nvPr/>
          </p:nvSpPr>
          <p:spPr>
            <a:xfrm>
              <a:off x="6956883" y="3069871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AFF10FF-1288-41CB-8185-C39330B05AF7}"/>
              </a:ext>
            </a:extLst>
          </p:cNvPr>
          <p:cNvGrpSpPr/>
          <p:nvPr/>
        </p:nvGrpSpPr>
        <p:grpSpPr>
          <a:xfrm>
            <a:off x="2532809" y="2663343"/>
            <a:ext cx="1777933" cy="955770"/>
            <a:chOff x="5159896" y="2740535"/>
            <a:chExt cx="2438400" cy="1122646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B5AE0FC-07A5-452A-9CD4-38A5EB28FAE6}"/>
                </a:ext>
              </a:extLst>
            </p:cNvPr>
            <p:cNvPicPr/>
            <p:nvPr/>
          </p:nvPicPr>
          <p:blipFill>
            <a:blip r:embed="rId2"/>
            <a:srcRect l="10000" r="10000" b="-22176"/>
            <a:stretch>
              <a:fillRect/>
            </a:stretch>
          </p:blipFill>
          <p:spPr bwMode="auto">
            <a:xfrm>
              <a:off x="5159896" y="2740535"/>
              <a:ext cx="24384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9B45D2E-12D9-4DE5-9007-936D72EAAAA9}"/>
                </a:ext>
              </a:extLst>
            </p:cNvPr>
            <p:cNvSpPr/>
            <p:nvPr/>
          </p:nvSpPr>
          <p:spPr>
            <a:xfrm>
              <a:off x="6956883" y="3069871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80D43F7-6CB9-4B58-98C1-2EDB5B62D5B3}"/>
              </a:ext>
            </a:extLst>
          </p:cNvPr>
          <p:cNvGrpSpPr/>
          <p:nvPr/>
        </p:nvGrpSpPr>
        <p:grpSpPr>
          <a:xfrm>
            <a:off x="4292307" y="2091356"/>
            <a:ext cx="1777933" cy="955770"/>
            <a:chOff x="5159896" y="2740535"/>
            <a:chExt cx="2438400" cy="1122646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F0D4823-1B44-4E1F-BEDC-0EE0FA132328}"/>
                </a:ext>
              </a:extLst>
            </p:cNvPr>
            <p:cNvPicPr/>
            <p:nvPr/>
          </p:nvPicPr>
          <p:blipFill>
            <a:blip r:embed="rId2"/>
            <a:srcRect l="10000" r="10000" b="-22176"/>
            <a:stretch>
              <a:fillRect/>
            </a:stretch>
          </p:blipFill>
          <p:spPr bwMode="auto">
            <a:xfrm>
              <a:off x="5159896" y="2740535"/>
              <a:ext cx="24384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111291C-5815-4440-BA28-86F0B077BB48}"/>
                </a:ext>
              </a:extLst>
            </p:cNvPr>
            <p:cNvSpPr/>
            <p:nvPr/>
          </p:nvSpPr>
          <p:spPr>
            <a:xfrm>
              <a:off x="6956883" y="3069871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4E799E-BE77-47D6-9D94-747AE5849BA5}"/>
              </a:ext>
            </a:extLst>
          </p:cNvPr>
          <p:cNvGrpSpPr/>
          <p:nvPr/>
        </p:nvGrpSpPr>
        <p:grpSpPr>
          <a:xfrm>
            <a:off x="6086942" y="2087318"/>
            <a:ext cx="1777933" cy="955770"/>
            <a:chOff x="5159896" y="2740535"/>
            <a:chExt cx="2438400" cy="112264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70BB90E-9487-4081-AC31-C45E5806C811}"/>
                </a:ext>
              </a:extLst>
            </p:cNvPr>
            <p:cNvPicPr/>
            <p:nvPr/>
          </p:nvPicPr>
          <p:blipFill>
            <a:blip r:embed="rId2"/>
            <a:srcRect l="10000" r="10000" b="-22176"/>
            <a:stretch>
              <a:fillRect/>
            </a:stretch>
          </p:blipFill>
          <p:spPr bwMode="auto">
            <a:xfrm>
              <a:off x="5159896" y="2740535"/>
              <a:ext cx="24384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867C96C-9674-433D-96D0-BC5D6BF21F64}"/>
                </a:ext>
              </a:extLst>
            </p:cNvPr>
            <p:cNvSpPr/>
            <p:nvPr/>
          </p:nvSpPr>
          <p:spPr>
            <a:xfrm>
              <a:off x="6956883" y="3069871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ABABC7B-A95A-488E-8267-68D3CDC55ACF}"/>
              </a:ext>
            </a:extLst>
          </p:cNvPr>
          <p:cNvGrpSpPr/>
          <p:nvPr/>
        </p:nvGrpSpPr>
        <p:grpSpPr>
          <a:xfrm>
            <a:off x="7881257" y="2078035"/>
            <a:ext cx="1777933" cy="955770"/>
            <a:chOff x="5159896" y="2740535"/>
            <a:chExt cx="2438400" cy="1122646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B1421E50-52BB-4E36-8AF5-2DE3D6C00C11}"/>
                </a:ext>
              </a:extLst>
            </p:cNvPr>
            <p:cNvPicPr/>
            <p:nvPr/>
          </p:nvPicPr>
          <p:blipFill>
            <a:blip r:embed="rId2"/>
            <a:srcRect l="10000" r="10000" b="-22176"/>
            <a:stretch>
              <a:fillRect/>
            </a:stretch>
          </p:blipFill>
          <p:spPr bwMode="auto">
            <a:xfrm>
              <a:off x="5159896" y="2740535"/>
              <a:ext cx="24384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D7989FB-3D0C-4997-B767-F21FE8EEBA45}"/>
                </a:ext>
              </a:extLst>
            </p:cNvPr>
            <p:cNvSpPr/>
            <p:nvPr/>
          </p:nvSpPr>
          <p:spPr>
            <a:xfrm>
              <a:off x="6956883" y="3069871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2592978-994C-45FA-8BF4-DD4DD99070E2}"/>
              </a:ext>
            </a:extLst>
          </p:cNvPr>
          <p:cNvCxnSpPr>
            <a:cxnSpLocks/>
          </p:cNvCxnSpPr>
          <p:nvPr/>
        </p:nvCxnSpPr>
        <p:spPr>
          <a:xfrm>
            <a:off x="4292308" y="1885766"/>
            <a:ext cx="0" cy="3926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0C90F59-A77E-45E4-91F0-8EA5B22D166C}"/>
              </a:ext>
            </a:extLst>
          </p:cNvPr>
          <p:cNvCxnSpPr>
            <a:cxnSpLocks/>
          </p:cNvCxnSpPr>
          <p:nvPr/>
        </p:nvCxnSpPr>
        <p:spPr>
          <a:xfrm>
            <a:off x="4310742" y="2679006"/>
            <a:ext cx="0" cy="3926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8252BE0-208F-4B63-BA88-BDAF94FA1CE6}"/>
              </a:ext>
            </a:extLst>
          </p:cNvPr>
          <p:cNvCxnSpPr>
            <a:cxnSpLocks/>
          </p:cNvCxnSpPr>
          <p:nvPr/>
        </p:nvCxnSpPr>
        <p:spPr>
          <a:xfrm>
            <a:off x="6086942" y="2243862"/>
            <a:ext cx="0" cy="464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B536B7B-963A-48FC-9F77-824049A390EF}"/>
              </a:ext>
            </a:extLst>
          </p:cNvPr>
          <p:cNvCxnSpPr>
            <a:cxnSpLocks/>
          </p:cNvCxnSpPr>
          <p:nvPr/>
        </p:nvCxnSpPr>
        <p:spPr>
          <a:xfrm>
            <a:off x="7881257" y="2227592"/>
            <a:ext cx="0" cy="464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8879BA6-132B-4DEA-BFC3-43E95F40FA98}"/>
              </a:ext>
            </a:extLst>
          </p:cNvPr>
          <p:cNvSpPr txBox="1"/>
          <p:nvPr/>
        </p:nvSpPr>
        <p:spPr>
          <a:xfrm>
            <a:off x="1382754" y="1598974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2D063C9-E167-453A-A213-A58BA3230068}"/>
              </a:ext>
            </a:extLst>
          </p:cNvPr>
          <p:cNvSpPr txBox="1"/>
          <p:nvPr/>
        </p:nvSpPr>
        <p:spPr>
          <a:xfrm>
            <a:off x="1379758" y="2741417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7DBC3A6-0318-4EDB-BFC4-7FC9B756820E}"/>
              </a:ext>
            </a:extLst>
          </p:cNvPr>
          <p:cNvCxnSpPr>
            <a:cxnSpLocks/>
          </p:cNvCxnSpPr>
          <p:nvPr/>
        </p:nvCxnSpPr>
        <p:spPr>
          <a:xfrm>
            <a:off x="2532809" y="1653356"/>
            <a:ext cx="0" cy="464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C99A10E-700C-4E13-9C9A-76A759D26033}"/>
              </a:ext>
            </a:extLst>
          </p:cNvPr>
          <p:cNvCxnSpPr>
            <a:cxnSpLocks/>
          </p:cNvCxnSpPr>
          <p:nvPr/>
        </p:nvCxnSpPr>
        <p:spPr>
          <a:xfrm>
            <a:off x="2529813" y="2814716"/>
            <a:ext cx="0" cy="464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6FE2C86-892C-42E6-B4F8-69F4D0501120}"/>
              </a:ext>
            </a:extLst>
          </p:cNvPr>
          <p:cNvCxnSpPr>
            <a:cxnSpLocks/>
          </p:cNvCxnSpPr>
          <p:nvPr/>
        </p:nvCxnSpPr>
        <p:spPr>
          <a:xfrm>
            <a:off x="2053771" y="3058832"/>
            <a:ext cx="4760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82F993E-4E25-4DAA-81F7-9004AC262EC1}"/>
              </a:ext>
            </a:extLst>
          </p:cNvPr>
          <p:cNvCxnSpPr>
            <a:cxnSpLocks/>
          </p:cNvCxnSpPr>
          <p:nvPr/>
        </p:nvCxnSpPr>
        <p:spPr>
          <a:xfrm>
            <a:off x="2053771" y="1885766"/>
            <a:ext cx="4760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254379C-015B-4AAA-9D06-898974BF32B5}"/>
              </a:ext>
            </a:extLst>
          </p:cNvPr>
          <p:cNvSpPr txBox="1"/>
          <p:nvPr/>
        </p:nvSpPr>
        <p:spPr>
          <a:xfrm>
            <a:off x="9440969" y="2198499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X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E32AE27-23AB-4140-BE88-884DFA905222}"/>
              </a:ext>
            </a:extLst>
          </p:cNvPr>
          <p:cNvSpPr txBox="1"/>
          <p:nvPr/>
        </p:nvSpPr>
        <p:spPr>
          <a:xfrm>
            <a:off x="897728" y="587774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 Black" panose="020B0A04020102020204" pitchFamily="34" charset="0"/>
              </a:rPr>
              <a:t>What Gate does this circuit produce? [1]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1D954A-8E46-4FF5-B2F5-283B9D87E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016" y="3333612"/>
            <a:ext cx="5745740" cy="238983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920A7A03-6022-4AB0-BB08-1F04F530144A}"/>
              </a:ext>
            </a:extLst>
          </p:cNvPr>
          <p:cNvSpPr txBox="1"/>
          <p:nvPr/>
        </p:nvSpPr>
        <p:spPr>
          <a:xfrm>
            <a:off x="10876544" y="5501401"/>
            <a:ext cx="563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 Black" panose="020B0A04020102020204" pitchFamily="34" charset="0"/>
              </a:rPr>
              <a:t>[2]</a:t>
            </a:r>
            <a:endParaRPr lang="en-GB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32B4A7DE-AFAA-4F68-8AB8-BF6193F63A97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24" t="6923" r="42499" b="68108"/>
          <a:stretch/>
        </p:blipFill>
        <p:spPr bwMode="auto">
          <a:xfrm>
            <a:off x="8418511" y="3385820"/>
            <a:ext cx="2084385" cy="2311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D5738C9A-7D35-400F-97E3-5B8774D84C2D}"/>
              </a:ext>
            </a:extLst>
          </p:cNvPr>
          <p:cNvSpPr txBox="1"/>
          <p:nvPr/>
        </p:nvSpPr>
        <p:spPr>
          <a:xfrm>
            <a:off x="3945728" y="6215792"/>
            <a:ext cx="13895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</a:rPr>
              <a:t>OR Gate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90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589A5-9FA0-4F2D-B781-2B591A94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95382-B80A-4D0B-9DE9-ED84C9203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Multiply the following  binary number by 2. (Hint: Logical binary shift)</a:t>
            </a:r>
          </a:p>
          <a:p>
            <a:endParaRPr lang="en-GB" dirty="0"/>
          </a:p>
          <a:p>
            <a:r>
              <a:rPr lang="en-GB" dirty="0"/>
              <a:t> </a:t>
            </a:r>
            <a:r>
              <a:rPr lang="en-GB" sz="4400" dirty="0"/>
              <a:t>1</a:t>
            </a:r>
            <a:r>
              <a:rPr lang="en-GB" sz="4400" dirty="0">
                <a:solidFill>
                  <a:srgbClr val="FF0000"/>
                </a:solidFill>
              </a:rPr>
              <a:t>0</a:t>
            </a:r>
            <a:r>
              <a:rPr lang="en-GB" sz="4400" dirty="0"/>
              <a:t>11</a:t>
            </a:r>
            <a:r>
              <a:rPr lang="en-GB" sz="4400" dirty="0">
                <a:solidFill>
                  <a:srgbClr val="FF0000"/>
                </a:solidFill>
              </a:rPr>
              <a:t>0</a:t>
            </a:r>
            <a:r>
              <a:rPr lang="en-GB" sz="4400" dirty="0"/>
              <a:t>111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893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 Black" panose="020B0A04020102020204" pitchFamily="34" charset="0"/>
              </a:rPr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399" y="1066800"/>
            <a:ext cx="10363199" cy="5257800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10DFF61-D700-458C-90A4-DA6099016E9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982133" y="1099820"/>
          <a:ext cx="10256761" cy="5494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352">
                  <a:extLst>
                    <a:ext uri="{9D8B030D-6E8A-4147-A177-3AD203B41FA5}">
                      <a16:colId xmlns:a16="http://schemas.microsoft.com/office/drawing/2014/main" val="2075812681"/>
                    </a:ext>
                  </a:extLst>
                </a:gridCol>
                <a:gridCol w="2051352">
                  <a:extLst>
                    <a:ext uri="{9D8B030D-6E8A-4147-A177-3AD203B41FA5}">
                      <a16:colId xmlns:a16="http://schemas.microsoft.com/office/drawing/2014/main" val="3646221450"/>
                    </a:ext>
                  </a:extLst>
                </a:gridCol>
                <a:gridCol w="6154057">
                  <a:extLst>
                    <a:ext uri="{9D8B030D-6E8A-4147-A177-3AD203B41FA5}">
                      <a16:colId xmlns:a16="http://schemas.microsoft.com/office/drawing/2014/main" val="4047994850"/>
                    </a:ext>
                  </a:extLst>
                </a:gridCol>
              </a:tblGrid>
              <a:tr h="282104">
                <a:tc>
                  <a:txBody>
                    <a:bodyPr/>
                    <a:lstStyle/>
                    <a:p>
                      <a:r>
                        <a:rPr lang="en-GB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202276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05465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82286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244157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703718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98621"/>
                  </a:ext>
                </a:extLst>
              </a:tr>
              <a:tr h="8547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5903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1A8331A-1424-4813-985E-15E9F9F46AE8}"/>
              </a:ext>
            </a:extLst>
          </p:cNvPr>
          <p:cNvSpPr txBox="1"/>
          <p:nvPr/>
        </p:nvSpPr>
        <p:spPr>
          <a:xfrm>
            <a:off x="1421190" y="2417910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NAND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7BF012-0DFA-48CA-A60D-91DE18AAF1A4}"/>
              </a:ext>
            </a:extLst>
          </p:cNvPr>
          <p:cNvSpPr txBox="1"/>
          <p:nvPr/>
        </p:nvSpPr>
        <p:spPr>
          <a:xfrm>
            <a:off x="1421190" y="1555223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AND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2D50C5-2934-42B2-8BC9-4DEC91153846}"/>
              </a:ext>
            </a:extLst>
          </p:cNvPr>
          <p:cNvSpPr txBox="1"/>
          <p:nvPr/>
        </p:nvSpPr>
        <p:spPr>
          <a:xfrm>
            <a:off x="1421190" y="3280598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D193CE-4245-463B-B877-245A88BFF5A9}"/>
              </a:ext>
            </a:extLst>
          </p:cNvPr>
          <p:cNvSpPr txBox="1"/>
          <p:nvPr/>
        </p:nvSpPr>
        <p:spPr>
          <a:xfrm>
            <a:off x="1426028" y="4164735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NOR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D2360D-5BB5-4FD9-BB05-A964C260BD8A}"/>
              </a:ext>
            </a:extLst>
          </p:cNvPr>
          <p:cNvSpPr txBox="1"/>
          <p:nvPr/>
        </p:nvSpPr>
        <p:spPr>
          <a:xfrm>
            <a:off x="1426028" y="5830669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NOT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AF05C2-C3FB-4401-8870-2DF7EB6F1F7D}"/>
              </a:ext>
            </a:extLst>
          </p:cNvPr>
          <p:cNvSpPr txBox="1"/>
          <p:nvPr/>
        </p:nvSpPr>
        <p:spPr>
          <a:xfrm>
            <a:off x="1421190" y="4997702"/>
            <a:ext cx="110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XOR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72578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85919" y="3123096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5949" y="4830027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94141" y="4902035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966E13-79DF-4DF2-A494-49162F2FBBE9}"/>
              </a:ext>
            </a:extLst>
          </p:cNvPr>
          <p:cNvPicPr/>
          <p:nvPr/>
        </p:nvPicPr>
        <p:blipFill>
          <a:blip r:embed="rId3"/>
          <a:srcRect l="10000" r="10000" b="-22176"/>
          <a:stretch>
            <a:fillRect/>
          </a:stretch>
        </p:blipFill>
        <p:spPr bwMode="auto">
          <a:xfrm>
            <a:off x="5220219" y="3390269"/>
            <a:ext cx="1069864" cy="57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50D7966-7BCB-4018-B798-39C8723EB830}"/>
              </a:ext>
            </a:extLst>
          </p:cNvPr>
          <p:cNvPicPr/>
          <p:nvPr/>
        </p:nvPicPr>
        <p:blipFill>
          <a:blip r:embed="rId4"/>
          <a:srcRect l="13083" r="8991"/>
          <a:stretch>
            <a:fillRect/>
          </a:stretch>
        </p:blipFill>
        <p:spPr bwMode="auto">
          <a:xfrm>
            <a:off x="5220219" y="5190067"/>
            <a:ext cx="1291317" cy="49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B126614-34DA-42B5-AA36-181B2A1429F3}"/>
              </a:ext>
            </a:extLst>
          </p:cNvPr>
          <p:cNvPicPr/>
          <p:nvPr/>
        </p:nvPicPr>
        <p:blipFill>
          <a:blip r:embed="rId5"/>
          <a:srcRect l="10811" r="10811" b="-22176"/>
          <a:stretch>
            <a:fillRect/>
          </a:stretch>
        </p:blipFill>
        <p:spPr bwMode="auto">
          <a:xfrm>
            <a:off x="6718907" y="5166629"/>
            <a:ext cx="1317738" cy="63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6030F30-6286-4521-8EC9-5403897CE972}"/>
              </a:ext>
            </a:extLst>
          </p:cNvPr>
          <p:cNvPicPr/>
          <p:nvPr/>
        </p:nvPicPr>
        <p:blipFill>
          <a:blip r:embed="rId4"/>
          <a:srcRect l="13083" r="8991"/>
          <a:stretch>
            <a:fillRect/>
          </a:stretch>
        </p:blipFill>
        <p:spPr bwMode="auto">
          <a:xfrm>
            <a:off x="8194141" y="3994632"/>
            <a:ext cx="1291317" cy="49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81E963A-D2DF-4DA7-BAF9-0EB6E507AD92}"/>
              </a:ext>
            </a:extLst>
          </p:cNvPr>
          <p:cNvCxnSpPr>
            <a:cxnSpLocks/>
          </p:cNvCxnSpPr>
          <p:nvPr/>
        </p:nvCxnSpPr>
        <p:spPr>
          <a:xfrm>
            <a:off x="3413125" y="5572573"/>
            <a:ext cx="21698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80A257A-3126-4349-872A-BAC781AB7F07}"/>
              </a:ext>
            </a:extLst>
          </p:cNvPr>
          <p:cNvCxnSpPr>
            <a:cxnSpLocks/>
          </p:cNvCxnSpPr>
          <p:nvPr/>
        </p:nvCxnSpPr>
        <p:spPr>
          <a:xfrm>
            <a:off x="3365500" y="3503726"/>
            <a:ext cx="21600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348DBE1-01CC-4AE4-9215-403B27672AE9}"/>
              </a:ext>
            </a:extLst>
          </p:cNvPr>
          <p:cNvCxnSpPr>
            <a:cxnSpLocks/>
          </p:cNvCxnSpPr>
          <p:nvPr/>
        </p:nvCxnSpPr>
        <p:spPr>
          <a:xfrm>
            <a:off x="4126937" y="5318014"/>
            <a:ext cx="14560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B9A5E46-D7CB-443E-809A-EDC5FED16ED9}"/>
              </a:ext>
            </a:extLst>
          </p:cNvPr>
          <p:cNvSpPr txBox="1"/>
          <p:nvPr/>
        </p:nvSpPr>
        <p:spPr>
          <a:xfrm>
            <a:off x="2613419" y="3174759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20FE4C-01A8-4C82-99DD-B08417DB579F}"/>
              </a:ext>
            </a:extLst>
          </p:cNvPr>
          <p:cNvSpPr txBox="1"/>
          <p:nvPr/>
        </p:nvSpPr>
        <p:spPr>
          <a:xfrm>
            <a:off x="2613419" y="5190067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9550B29-B4CC-409F-BE1B-9721FE990D30}"/>
              </a:ext>
            </a:extLst>
          </p:cNvPr>
          <p:cNvCxnSpPr>
            <a:cxnSpLocks/>
          </p:cNvCxnSpPr>
          <p:nvPr/>
        </p:nvCxnSpPr>
        <p:spPr>
          <a:xfrm>
            <a:off x="4139462" y="3501091"/>
            <a:ext cx="1" cy="1830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A6DA4CC-661E-4399-A377-0CCE1405FCBE}"/>
              </a:ext>
            </a:extLst>
          </p:cNvPr>
          <p:cNvCxnSpPr>
            <a:cxnSpLocks/>
          </p:cNvCxnSpPr>
          <p:nvPr/>
        </p:nvCxnSpPr>
        <p:spPr>
          <a:xfrm flipV="1">
            <a:off x="3836670" y="3732865"/>
            <a:ext cx="16301" cy="1854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37B1EEF-293B-4973-84C1-4B7BEF603C26}"/>
              </a:ext>
            </a:extLst>
          </p:cNvPr>
          <p:cNvCxnSpPr>
            <a:cxnSpLocks/>
          </p:cNvCxnSpPr>
          <p:nvPr/>
        </p:nvCxnSpPr>
        <p:spPr>
          <a:xfrm>
            <a:off x="3836670" y="3744820"/>
            <a:ext cx="16889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9321F8A-8300-40DE-83E0-48F4F270AFB3}"/>
              </a:ext>
            </a:extLst>
          </p:cNvPr>
          <p:cNvCxnSpPr>
            <a:cxnSpLocks/>
          </p:cNvCxnSpPr>
          <p:nvPr/>
        </p:nvCxnSpPr>
        <p:spPr>
          <a:xfrm>
            <a:off x="6096000" y="5433056"/>
            <a:ext cx="1040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511A719-B8CF-4BF5-928C-9707898425B8}"/>
              </a:ext>
            </a:extLst>
          </p:cNvPr>
          <p:cNvCxnSpPr>
            <a:cxnSpLocks/>
          </p:cNvCxnSpPr>
          <p:nvPr/>
        </p:nvCxnSpPr>
        <p:spPr>
          <a:xfrm>
            <a:off x="9064171" y="4244363"/>
            <a:ext cx="1040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C239DDD-53AA-4D79-9099-73ECE098F456}"/>
              </a:ext>
            </a:extLst>
          </p:cNvPr>
          <p:cNvSpPr txBox="1"/>
          <p:nvPr/>
        </p:nvSpPr>
        <p:spPr>
          <a:xfrm>
            <a:off x="9773045" y="3951975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X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F1339DE-E33E-450C-8D38-8487DAF147E4}"/>
              </a:ext>
            </a:extLst>
          </p:cNvPr>
          <p:cNvCxnSpPr>
            <a:cxnSpLocks/>
          </p:cNvCxnSpPr>
          <p:nvPr/>
        </p:nvCxnSpPr>
        <p:spPr>
          <a:xfrm>
            <a:off x="8071719" y="4369331"/>
            <a:ext cx="482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442282F-F26E-4EB0-8F7E-DD3482E4548E}"/>
              </a:ext>
            </a:extLst>
          </p:cNvPr>
          <p:cNvCxnSpPr>
            <a:cxnSpLocks/>
          </p:cNvCxnSpPr>
          <p:nvPr/>
        </p:nvCxnSpPr>
        <p:spPr>
          <a:xfrm>
            <a:off x="8052539" y="4349115"/>
            <a:ext cx="4858" cy="1064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3CFB4EC-8583-409F-9876-BD0CED550F58}"/>
              </a:ext>
            </a:extLst>
          </p:cNvPr>
          <p:cNvCxnSpPr>
            <a:cxnSpLocks/>
          </p:cNvCxnSpPr>
          <p:nvPr/>
        </p:nvCxnSpPr>
        <p:spPr>
          <a:xfrm>
            <a:off x="8052539" y="3608070"/>
            <a:ext cx="0" cy="529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1D82100-9F69-425F-A49E-C7F56EA54B02}"/>
              </a:ext>
            </a:extLst>
          </p:cNvPr>
          <p:cNvCxnSpPr>
            <a:cxnSpLocks/>
          </p:cNvCxnSpPr>
          <p:nvPr/>
        </p:nvCxnSpPr>
        <p:spPr>
          <a:xfrm>
            <a:off x="6005852" y="3617921"/>
            <a:ext cx="206586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D2B09EC-7679-4E09-8CFA-D0B3E6D836CE}"/>
              </a:ext>
            </a:extLst>
          </p:cNvPr>
          <p:cNvCxnSpPr>
            <a:cxnSpLocks/>
          </p:cNvCxnSpPr>
          <p:nvPr/>
        </p:nvCxnSpPr>
        <p:spPr>
          <a:xfrm>
            <a:off x="8071719" y="4115697"/>
            <a:ext cx="482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89B30D9-7891-4DBB-BD80-0CD2F286E4B7}"/>
              </a:ext>
            </a:extLst>
          </p:cNvPr>
          <p:cNvCxnSpPr>
            <a:cxnSpLocks/>
          </p:cNvCxnSpPr>
          <p:nvPr/>
        </p:nvCxnSpPr>
        <p:spPr>
          <a:xfrm>
            <a:off x="7633970" y="5413190"/>
            <a:ext cx="43774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0509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95258" y="2431492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25219" y="5003874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63926" y="2614061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5427" y="2932045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F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310519-E570-49F3-A622-9DC81A95783B}"/>
              </a:ext>
            </a:extLst>
          </p:cNvPr>
          <p:cNvPicPr/>
          <p:nvPr/>
        </p:nvPicPr>
        <p:blipFill rotWithShape="1">
          <a:blip r:embed="rId3"/>
          <a:srcRect l="31724" t="-1" r="31295" b="-22176"/>
          <a:stretch/>
        </p:blipFill>
        <p:spPr bwMode="auto">
          <a:xfrm>
            <a:off x="5608972" y="2739189"/>
            <a:ext cx="494560" cy="839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F8AD80-1D02-4D79-A148-C5653F510B7A}"/>
              </a:ext>
            </a:extLst>
          </p:cNvPr>
          <p:cNvPicPr/>
          <p:nvPr/>
        </p:nvPicPr>
        <p:blipFill rotWithShape="1">
          <a:blip r:embed="rId4"/>
          <a:srcRect l="29654" r="8991"/>
          <a:stretch/>
        </p:blipFill>
        <p:spPr bwMode="auto">
          <a:xfrm>
            <a:off x="8793270" y="3348013"/>
            <a:ext cx="1016718" cy="73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BD1BCB-DED6-4F40-AA49-FA97E84B39F0}"/>
              </a:ext>
            </a:extLst>
          </p:cNvPr>
          <p:cNvPicPr/>
          <p:nvPr/>
        </p:nvPicPr>
        <p:blipFill>
          <a:blip r:embed="rId5"/>
          <a:srcRect l="10811" r="10811" b="-22176"/>
          <a:stretch>
            <a:fillRect/>
          </a:stretch>
        </p:blipFill>
        <p:spPr bwMode="auto">
          <a:xfrm>
            <a:off x="6697295" y="2813634"/>
            <a:ext cx="1317738" cy="63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3E768DB-2869-43EE-AE55-391FC5CD05BB}"/>
              </a:ext>
            </a:extLst>
          </p:cNvPr>
          <p:cNvPicPr/>
          <p:nvPr/>
        </p:nvPicPr>
        <p:blipFill rotWithShape="1">
          <a:blip r:embed="rId5"/>
          <a:srcRect l="10811" t="-1" r="33404" b="-22176"/>
          <a:stretch/>
        </p:blipFill>
        <p:spPr bwMode="auto">
          <a:xfrm>
            <a:off x="3687333" y="2631547"/>
            <a:ext cx="937886" cy="63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F6B861-8031-4543-B8AD-F8F68CF75DC5}"/>
              </a:ext>
            </a:extLst>
          </p:cNvPr>
          <p:cNvPicPr/>
          <p:nvPr/>
        </p:nvPicPr>
        <p:blipFill rotWithShape="1">
          <a:blip r:embed="rId4"/>
          <a:srcRect l="28420" r="31850"/>
          <a:stretch/>
        </p:blipFill>
        <p:spPr bwMode="auto">
          <a:xfrm>
            <a:off x="3901748" y="5100423"/>
            <a:ext cx="658374" cy="73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5775455-45C0-47E0-B570-5C48666C7898}"/>
              </a:ext>
            </a:extLst>
          </p:cNvPr>
          <p:cNvCxnSpPr>
            <a:cxnSpLocks/>
          </p:cNvCxnSpPr>
          <p:nvPr/>
        </p:nvCxnSpPr>
        <p:spPr>
          <a:xfrm>
            <a:off x="4504591" y="5467462"/>
            <a:ext cx="18478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945DB8-4D53-4BA6-BBDF-DC903B85A80F}"/>
              </a:ext>
            </a:extLst>
          </p:cNvPr>
          <p:cNvCxnSpPr>
            <a:cxnSpLocks/>
          </p:cNvCxnSpPr>
          <p:nvPr/>
        </p:nvCxnSpPr>
        <p:spPr>
          <a:xfrm>
            <a:off x="6306699" y="3900467"/>
            <a:ext cx="257442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59FCB88-83C9-4331-ABFA-8896DD972ED5}"/>
              </a:ext>
            </a:extLst>
          </p:cNvPr>
          <p:cNvCxnSpPr>
            <a:cxnSpLocks/>
          </p:cNvCxnSpPr>
          <p:nvPr/>
        </p:nvCxnSpPr>
        <p:spPr>
          <a:xfrm>
            <a:off x="8000817" y="3524015"/>
            <a:ext cx="85818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B663AC-FF3D-42D8-986B-3C5E20D16336}"/>
              </a:ext>
            </a:extLst>
          </p:cNvPr>
          <p:cNvCxnSpPr>
            <a:cxnSpLocks/>
          </p:cNvCxnSpPr>
          <p:nvPr/>
        </p:nvCxnSpPr>
        <p:spPr>
          <a:xfrm>
            <a:off x="6096321" y="3075864"/>
            <a:ext cx="9951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7AD198A-B74F-4C2B-AD6D-A518C07C4BA6}"/>
              </a:ext>
            </a:extLst>
          </p:cNvPr>
          <p:cNvCxnSpPr>
            <a:cxnSpLocks/>
          </p:cNvCxnSpPr>
          <p:nvPr/>
        </p:nvCxnSpPr>
        <p:spPr>
          <a:xfrm>
            <a:off x="3095603" y="2895079"/>
            <a:ext cx="9951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5DFC34D-D98C-43FC-ACC1-B0BDE1C77483}"/>
              </a:ext>
            </a:extLst>
          </p:cNvPr>
          <p:cNvCxnSpPr>
            <a:cxnSpLocks/>
          </p:cNvCxnSpPr>
          <p:nvPr/>
        </p:nvCxnSpPr>
        <p:spPr>
          <a:xfrm>
            <a:off x="5205638" y="3261166"/>
            <a:ext cx="4147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E23F061-2C0E-4F3D-B057-E203B9F92443}"/>
              </a:ext>
            </a:extLst>
          </p:cNvPr>
          <p:cNvCxnSpPr>
            <a:cxnSpLocks/>
          </p:cNvCxnSpPr>
          <p:nvPr/>
        </p:nvCxnSpPr>
        <p:spPr>
          <a:xfrm flipH="1">
            <a:off x="5205638" y="3261166"/>
            <a:ext cx="9477" cy="2227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804DE73-FF96-46D4-8035-D38BF8594A96}"/>
              </a:ext>
            </a:extLst>
          </p:cNvPr>
          <p:cNvCxnSpPr>
            <a:cxnSpLocks/>
          </p:cNvCxnSpPr>
          <p:nvPr/>
        </p:nvCxnSpPr>
        <p:spPr>
          <a:xfrm>
            <a:off x="6330298" y="3900467"/>
            <a:ext cx="0" cy="15882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39F1229-15CF-41A4-BEDD-D85FD9932966}"/>
              </a:ext>
            </a:extLst>
          </p:cNvPr>
          <p:cNvCxnSpPr>
            <a:cxnSpLocks/>
          </p:cNvCxnSpPr>
          <p:nvPr/>
        </p:nvCxnSpPr>
        <p:spPr>
          <a:xfrm>
            <a:off x="3441579" y="5279631"/>
            <a:ext cx="55791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543B276-4780-4661-BD7A-C4DA38556604}"/>
              </a:ext>
            </a:extLst>
          </p:cNvPr>
          <p:cNvCxnSpPr>
            <a:cxnSpLocks/>
          </p:cNvCxnSpPr>
          <p:nvPr/>
        </p:nvCxnSpPr>
        <p:spPr>
          <a:xfrm flipH="1">
            <a:off x="3461303" y="2895079"/>
            <a:ext cx="17225" cy="2404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3E4860E-05AC-4877-81E1-62A337CB54FA}"/>
              </a:ext>
            </a:extLst>
          </p:cNvPr>
          <p:cNvCxnSpPr>
            <a:cxnSpLocks/>
          </p:cNvCxnSpPr>
          <p:nvPr/>
        </p:nvCxnSpPr>
        <p:spPr>
          <a:xfrm>
            <a:off x="3004306" y="5644886"/>
            <a:ext cx="9951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8AF7D8D9-7002-462D-9865-3B13E04C2010}"/>
              </a:ext>
            </a:extLst>
          </p:cNvPr>
          <p:cNvSpPr txBox="1"/>
          <p:nvPr/>
        </p:nvSpPr>
        <p:spPr>
          <a:xfrm>
            <a:off x="2228278" y="2614061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59CC90E-F6E4-4399-9DF5-ECDBE70776C9}"/>
              </a:ext>
            </a:extLst>
          </p:cNvPr>
          <p:cNvSpPr txBox="1"/>
          <p:nvPr/>
        </p:nvSpPr>
        <p:spPr>
          <a:xfrm>
            <a:off x="2201008" y="5419303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15E9438-9105-4B8E-A4CE-DB9248583B0B}"/>
              </a:ext>
            </a:extLst>
          </p:cNvPr>
          <p:cNvSpPr txBox="1"/>
          <p:nvPr/>
        </p:nvSpPr>
        <p:spPr>
          <a:xfrm>
            <a:off x="9760745" y="3513174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X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5737366-97D2-47B5-85A4-A20E8C449226}"/>
              </a:ext>
            </a:extLst>
          </p:cNvPr>
          <p:cNvCxnSpPr>
            <a:cxnSpLocks/>
          </p:cNvCxnSpPr>
          <p:nvPr/>
        </p:nvCxnSpPr>
        <p:spPr>
          <a:xfrm>
            <a:off x="4599569" y="2895079"/>
            <a:ext cx="102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9CDD21-CD1C-426B-9D0B-549B6B1E147A}"/>
              </a:ext>
            </a:extLst>
          </p:cNvPr>
          <p:cNvCxnSpPr>
            <a:cxnSpLocks/>
          </p:cNvCxnSpPr>
          <p:nvPr/>
        </p:nvCxnSpPr>
        <p:spPr>
          <a:xfrm flipH="1">
            <a:off x="8000817" y="3075864"/>
            <a:ext cx="1" cy="437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itle 1">
            <a:extLst>
              <a:ext uri="{FF2B5EF4-FFF2-40B4-BE49-F238E27FC236}">
                <a16:creationId xmlns:a16="http://schemas.microsoft.com/office/drawing/2014/main" id="{C486388A-742B-4810-8240-49E69941B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Two</a:t>
            </a:r>
          </a:p>
        </p:txBody>
      </p:sp>
    </p:spTree>
    <p:extLst>
      <p:ext uri="{BB962C8B-B14F-4D97-AF65-F5344CB8AC3E}">
        <p14:creationId xmlns:p14="http://schemas.microsoft.com/office/powerpoint/2010/main" val="2491951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4176" y="2856131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76104" y="3634847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52368" y="3234737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F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4E738F-7BFF-4E33-A32A-44167B8074E2}"/>
              </a:ext>
            </a:extLst>
          </p:cNvPr>
          <p:cNvGrpSpPr/>
          <p:nvPr/>
        </p:nvGrpSpPr>
        <p:grpSpPr>
          <a:xfrm>
            <a:off x="4534301" y="4096423"/>
            <a:ext cx="781164" cy="740407"/>
            <a:chOff x="5808920" y="2740535"/>
            <a:chExt cx="1789376" cy="112264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D60FDE9-45A0-4A69-BB36-FE6E07690618}"/>
                </a:ext>
              </a:extLst>
            </p:cNvPr>
            <p:cNvPicPr/>
            <p:nvPr/>
          </p:nvPicPr>
          <p:blipFill rotWithShape="1">
            <a:blip r:embed="rId3"/>
            <a:srcRect l="31294" t="-1" r="10000" b="-22176"/>
            <a:stretch/>
          </p:blipFill>
          <p:spPr bwMode="auto">
            <a:xfrm>
              <a:off x="5808920" y="2740535"/>
              <a:ext cx="1789376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075790D-A9DA-4BF4-BC16-354F8B9010B7}"/>
                </a:ext>
              </a:extLst>
            </p:cNvPr>
            <p:cNvSpPr/>
            <p:nvPr/>
          </p:nvSpPr>
          <p:spPr>
            <a:xfrm>
              <a:off x="6956883" y="3069871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3FACA44E-79D9-44FC-AA61-F4D0D994B420}"/>
              </a:ext>
            </a:extLst>
          </p:cNvPr>
          <p:cNvPicPr/>
          <p:nvPr/>
        </p:nvPicPr>
        <p:blipFill rotWithShape="1">
          <a:blip r:embed="rId4"/>
          <a:srcRect l="30086" r="33168"/>
          <a:stretch/>
        </p:blipFill>
        <p:spPr bwMode="auto">
          <a:xfrm>
            <a:off x="8639210" y="3595273"/>
            <a:ext cx="608930" cy="59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D0705C-E36F-40F6-B5E8-1B1A3DE4893C}"/>
              </a:ext>
            </a:extLst>
          </p:cNvPr>
          <p:cNvPicPr/>
          <p:nvPr/>
        </p:nvPicPr>
        <p:blipFill rotWithShape="1">
          <a:blip r:embed="rId4"/>
          <a:srcRect l="29379" r="32045"/>
          <a:stretch/>
        </p:blipFill>
        <p:spPr bwMode="auto">
          <a:xfrm>
            <a:off x="4736405" y="2866298"/>
            <a:ext cx="639237" cy="5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A4F24E7-7F90-4F3D-A72C-097412BE517D}"/>
              </a:ext>
            </a:extLst>
          </p:cNvPr>
          <p:cNvGrpSpPr/>
          <p:nvPr/>
        </p:nvGrpSpPr>
        <p:grpSpPr>
          <a:xfrm>
            <a:off x="7150100" y="3413743"/>
            <a:ext cx="624236" cy="656887"/>
            <a:chOff x="5690322" y="2650381"/>
            <a:chExt cx="1044797" cy="1122646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17BDF85-FB1C-4795-9D31-D3AD7C289052}"/>
                </a:ext>
              </a:extLst>
            </p:cNvPr>
            <p:cNvPicPr/>
            <p:nvPr/>
          </p:nvPicPr>
          <p:blipFill rotWithShape="1">
            <a:blip r:embed="rId4"/>
            <a:srcRect l="25081" r="33824"/>
            <a:stretch/>
          </p:blipFill>
          <p:spPr bwMode="auto">
            <a:xfrm>
              <a:off x="5690322" y="2650381"/>
              <a:ext cx="1044797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34F63B2-FB3E-4136-BCCE-4527818160BE}"/>
                </a:ext>
              </a:extLst>
            </p:cNvPr>
            <p:cNvSpPr/>
            <p:nvPr/>
          </p:nvSpPr>
          <p:spPr>
            <a:xfrm>
              <a:off x="5729903" y="2695110"/>
              <a:ext cx="135299" cy="1033189"/>
            </a:xfrm>
            <a:custGeom>
              <a:avLst/>
              <a:gdLst>
                <a:gd name="connsiteX0" fmla="*/ 0 w 184185"/>
                <a:gd name="connsiteY0" fmla="*/ 0 h 985101"/>
                <a:gd name="connsiteX1" fmla="*/ 183822 w 184185"/>
                <a:gd name="connsiteY1" fmla="*/ 480767 h 985101"/>
                <a:gd name="connsiteX2" fmla="*/ 37707 w 184185"/>
                <a:gd name="connsiteY2" fmla="*/ 985101 h 98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185" h="985101">
                  <a:moveTo>
                    <a:pt x="0" y="0"/>
                  </a:moveTo>
                  <a:cubicBezTo>
                    <a:pt x="88769" y="158292"/>
                    <a:pt x="177538" y="316584"/>
                    <a:pt x="183822" y="480767"/>
                  </a:cubicBezTo>
                  <a:cubicBezTo>
                    <a:pt x="190107" y="644951"/>
                    <a:pt x="113907" y="815026"/>
                    <a:pt x="37707" y="985101"/>
                  </a:cubicBezTo>
                </a:path>
              </a:pathLst>
            </a:custGeom>
            <a:noFill/>
            <a:ln w="3810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6C06356-70DF-4D50-B78F-A36B40152825}"/>
              </a:ext>
            </a:extLst>
          </p:cNvPr>
          <p:cNvSpPr txBox="1"/>
          <p:nvPr/>
        </p:nvSpPr>
        <p:spPr>
          <a:xfrm>
            <a:off x="2746164" y="2713133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35DF6A-F700-43DA-BFF6-D0C8787EDE3F}"/>
              </a:ext>
            </a:extLst>
          </p:cNvPr>
          <p:cNvSpPr txBox="1"/>
          <p:nvPr/>
        </p:nvSpPr>
        <p:spPr>
          <a:xfrm>
            <a:off x="2740184" y="3921549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138E8D-F14B-4E91-8270-69B7D4318D98}"/>
              </a:ext>
            </a:extLst>
          </p:cNvPr>
          <p:cNvSpPr txBox="1"/>
          <p:nvPr/>
        </p:nvSpPr>
        <p:spPr>
          <a:xfrm>
            <a:off x="2740184" y="5392304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C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8EF753B-6F85-4062-AD19-0F748D00F7DF}"/>
              </a:ext>
            </a:extLst>
          </p:cNvPr>
          <p:cNvCxnSpPr>
            <a:cxnSpLocks/>
          </p:cNvCxnSpPr>
          <p:nvPr/>
        </p:nvCxnSpPr>
        <p:spPr>
          <a:xfrm flipH="1">
            <a:off x="9221470" y="3903629"/>
            <a:ext cx="132890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5B9D13B-71BD-4CB7-99B9-0631A622E9AE}"/>
              </a:ext>
            </a:extLst>
          </p:cNvPr>
          <p:cNvCxnSpPr>
            <a:cxnSpLocks/>
          </p:cNvCxnSpPr>
          <p:nvPr/>
        </p:nvCxnSpPr>
        <p:spPr>
          <a:xfrm>
            <a:off x="7901512" y="4036687"/>
            <a:ext cx="0" cy="16497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BC679DB-5305-4ACB-B732-D68DBF698F49}"/>
              </a:ext>
            </a:extLst>
          </p:cNvPr>
          <p:cNvCxnSpPr>
            <a:cxnSpLocks/>
          </p:cNvCxnSpPr>
          <p:nvPr/>
        </p:nvCxnSpPr>
        <p:spPr>
          <a:xfrm flipV="1">
            <a:off x="3497459" y="5684691"/>
            <a:ext cx="440405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A06BED6-12FB-4F41-AE5F-CDD87B326BCB}"/>
              </a:ext>
            </a:extLst>
          </p:cNvPr>
          <p:cNvCxnSpPr>
            <a:cxnSpLocks/>
          </p:cNvCxnSpPr>
          <p:nvPr/>
        </p:nvCxnSpPr>
        <p:spPr>
          <a:xfrm flipH="1" flipV="1">
            <a:off x="7742236" y="3741195"/>
            <a:ext cx="987744" cy="9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2A2F88A-8EAD-4B29-8417-940E500607FF}"/>
              </a:ext>
            </a:extLst>
          </p:cNvPr>
          <p:cNvCxnSpPr>
            <a:cxnSpLocks/>
          </p:cNvCxnSpPr>
          <p:nvPr/>
        </p:nvCxnSpPr>
        <p:spPr>
          <a:xfrm flipH="1">
            <a:off x="6203950" y="3573060"/>
            <a:ext cx="108077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762B296-64B6-4B0C-8CA6-39695F95C09D}"/>
              </a:ext>
            </a:extLst>
          </p:cNvPr>
          <p:cNvCxnSpPr>
            <a:cxnSpLocks/>
          </p:cNvCxnSpPr>
          <p:nvPr/>
        </p:nvCxnSpPr>
        <p:spPr>
          <a:xfrm flipH="1">
            <a:off x="6226145" y="3903629"/>
            <a:ext cx="10767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795F75-E574-431C-8051-33E90BCD743D}"/>
              </a:ext>
            </a:extLst>
          </p:cNvPr>
          <p:cNvCxnSpPr>
            <a:cxnSpLocks/>
          </p:cNvCxnSpPr>
          <p:nvPr/>
        </p:nvCxnSpPr>
        <p:spPr>
          <a:xfrm>
            <a:off x="6226145" y="3122930"/>
            <a:ext cx="0" cy="4501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09D6344-7920-49E9-9CD4-E07A37F5BA58}"/>
              </a:ext>
            </a:extLst>
          </p:cNvPr>
          <p:cNvCxnSpPr>
            <a:cxnSpLocks/>
          </p:cNvCxnSpPr>
          <p:nvPr/>
        </p:nvCxnSpPr>
        <p:spPr>
          <a:xfrm>
            <a:off x="6245195" y="3891153"/>
            <a:ext cx="0" cy="510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1252CF0-C4BE-40EC-8753-BFF33FABC6E4}"/>
              </a:ext>
            </a:extLst>
          </p:cNvPr>
          <p:cNvCxnSpPr>
            <a:cxnSpLocks/>
          </p:cNvCxnSpPr>
          <p:nvPr/>
        </p:nvCxnSpPr>
        <p:spPr>
          <a:xfrm flipH="1">
            <a:off x="5355522" y="3140167"/>
            <a:ext cx="8706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AFA6A8D-DF89-4145-9EDE-02C2FC203E45}"/>
              </a:ext>
            </a:extLst>
          </p:cNvPr>
          <p:cNvCxnSpPr>
            <a:cxnSpLocks/>
          </p:cNvCxnSpPr>
          <p:nvPr/>
        </p:nvCxnSpPr>
        <p:spPr>
          <a:xfrm flipH="1">
            <a:off x="5176246" y="4390215"/>
            <a:ext cx="106894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DF17EB6-7AFF-4868-A3F1-82AA34FE2309}"/>
              </a:ext>
            </a:extLst>
          </p:cNvPr>
          <p:cNvCxnSpPr>
            <a:cxnSpLocks/>
          </p:cNvCxnSpPr>
          <p:nvPr/>
        </p:nvCxnSpPr>
        <p:spPr>
          <a:xfrm flipH="1" flipV="1">
            <a:off x="3435604" y="4221329"/>
            <a:ext cx="1128882" cy="59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823EA5E-4D55-44B4-9FA3-491801CD0CE8}"/>
              </a:ext>
            </a:extLst>
          </p:cNvPr>
          <p:cNvCxnSpPr>
            <a:cxnSpLocks/>
          </p:cNvCxnSpPr>
          <p:nvPr/>
        </p:nvCxnSpPr>
        <p:spPr>
          <a:xfrm flipH="1">
            <a:off x="3856990" y="4559027"/>
            <a:ext cx="6828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86B5FC8-EC29-4B25-8165-CEB3C5938A35}"/>
              </a:ext>
            </a:extLst>
          </p:cNvPr>
          <p:cNvCxnSpPr>
            <a:cxnSpLocks/>
          </p:cNvCxnSpPr>
          <p:nvPr/>
        </p:nvCxnSpPr>
        <p:spPr>
          <a:xfrm flipH="1">
            <a:off x="3465788" y="3005520"/>
            <a:ext cx="13565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6DFD40F-75BF-4B05-BD52-3DCB42641399}"/>
              </a:ext>
            </a:extLst>
          </p:cNvPr>
          <p:cNvCxnSpPr>
            <a:cxnSpLocks/>
          </p:cNvCxnSpPr>
          <p:nvPr/>
        </p:nvCxnSpPr>
        <p:spPr>
          <a:xfrm flipH="1" flipV="1">
            <a:off x="3893794" y="3282780"/>
            <a:ext cx="936474" cy="42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4F321E2-439E-437C-B03D-C9248DD56746}"/>
              </a:ext>
            </a:extLst>
          </p:cNvPr>
          <p:cNvCxnSpPr>
            <a:cxnSpLocks/>
          </p:cNvCxnSpPr>
          <p:nvPr/>
        </p:nvCxnSpPr>
        <p:spPr>
          <a:xfrm>
            <a:off x="3885902" y="3264535"/>
            <a:ext cx="0" cy="956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182CE50-CA9E-4946-8BD5-009AAEF91B74}"/>
              </a:ext>
            </a:extLst>
          </p:cNvPr>
          <p:cNvCxnSpPr>
            <a:cxnSpLocks/>
          </p:cNvCxnSpPr>
          <p:nvPr/>
        </p:nvCxnSpPr>
        <p:spPr>
          <a:xfrm flipH="1" flipV="1">
            <a:off x="7901512" y="4044459"/>
            <a:ext cx="82806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8372B8E-04A5-446E-A720-998DE095272E}"/>
              </a:ext>
            </a:extLst>
          </p:cNvPr>
          <p:cNvCxnSpPr>
            <a:cxnSpLocks/>
          </p:cNvCxnSpPr>
          <p:nvPr/>
        </p:nvCxnSpPr>
        <p:spPr>
          <a:xfrm>
            <a:off x="3870364" y="4559027"/>
            <a:ext cx="0" cy="1125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itle 1">
            <a:extLst>
              <a:ext uri="{FF2B5EF4-FFF2-40B4-BE49-F238E27FC236}">
                <a16:creationId xmlns:a16="http://schemas.microsoft.com/office/drawing/2014/main" id="{C06C501E-D747-43D3-9FA1-F2ABE41BA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Three</a:t>
            </a:r>
          </a:p>
        </p:txBody>
      </p:sp>
    </p:spTree>
    <p:extLst>
      <p:ext uri="{BB962C8B-B14F-4D97-AF65-F5344CB8AC3E}">
        <p14:creationId xmlns:p14="http://schemas.microsoft.com/office/powerpoint/2010/main" val="132232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Exercise Four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37048" y="2378047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09056" y="3643392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61873" y="2712136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77408" y="2966720"/>
            <a:ext cx="36004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E2AC38-7248-47D8-B993-92D904E7A262}"/>
              </a:ext>
            </a:extLst>
          </p:cNvPr>
          <p:cNvPicPr/>
          <p:nvPr/>
        </p:nvPicPr>
        <p:blipFill rotWithShape="1">
          <a:blip r:embed="rId2"/>
          <a:srcRect l="31289" r="33536"/>
          <a:stretch/>
        </p:blipFill>
        <p:spPr bwMode="auto">
          <a:xfrm>
            <a:off x="3933306" y="2645028"/>
            <a:ext cx="582880" cy="49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5B8EF3D-A183-47FD-BC6B-DD086EA64752}"/>
              </a:ext>
            </a:extLst>
          </p:cNvPr>
          <p:cNvPicPr/>
          <p:nvPr/>
        </p:nvPicPr>
        <p:blipFill rotWithShape="1">
          <a:blip r:embed="rId3"/>
          <a:srcRect l="34186" t="-1" r="32282" b="-22176"/>
          <a:stretch/>
        </p:blipFill>
        <p:spPr bwMode="auto">
          <a:xfrm>
            <a:off x="5643524" y="2613107"/>
            <a:ext cx="563766" cy="63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76BEF32-46FF-4B5E-8E59-FB54B864BE6E}"/>
              </a:ext>
            </a:extLst>
          </p:cNvPr>
          <p:cNvGrpSpPr/>
          <p:nvPr/>
        </p:nvGrpSpPr>
        <p:grpSpPr>
          <a:xfrm>
            <a:off x="3909741" y="3907515"/>
            <a:ext cx="868578" cy="594122"/>
            <a:chOff x="5864255" y="2615099"/>
            <a:chExt cx="1300166" cy="1122646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B7BDCC5-07D3-4CB5-B3CE-59F957C66BD4}"/>
                </a:ext>
              </a:extLst>
            </p:cNvPr>
            <p:cNvPicPr/>
            <p:nvPr/>
          </p:nvPicPr>
          <p:blipFill rotWithShape="1">
            <a:blip r:embed="rId2"/>
            <a:srcRect l="29459" r="19402"/>
            <a:stretch/>
          </p:blipFill>
          <p:spPr bwMode="auto">
            <a:xfrm>
              <a:off x="5864255" y="2615099"/>
              <a:ext cx="1300166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2D291F7-061A-4BA6-AD97-131B754AA0E1}"/>
                </a:ext>
              </a:extLst>
            </p:cNvPr>
            <p:cNvSpPr/>
            <p:nvPr/>
          </p:nvSpPr>
          <p:spPr>
            <a:xfrm>
              <a:off x="6816080" y="3031727"/>
              <a:ext cx="281606" cy="2893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0BB0D86-D469-45B6-9738-1AB868B99F90}"/>
              </a:ext>
            </a:extLst>
          </p:cNvPr>
          <p:cNvGrpSpPr/>
          <p:nvPr/>
        </p:nvGrpSpPr>
        <p:grpSpPr>
          <a:xfrm>
            <a:off x="7041152" y="3192145"/>
            <a:ext cx="517089" cy="711320"/>
            <a:chOff x="5650881" y="2650381"/>
            <a:chExt cx="1090749" cy="1122646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F29073F-46FA-4E3D-8AAB-EADA7DAE9837}"/>
                </a:ext>
              </a:extLst>
            </p:cNvPr>
            <p:cNvPicPr/>
            <p:nvPr/>
          </p:nvPicPr>
          <p:blipFill rotWithShape="1">
            <a:blip r:embed="rId2"/>
            <a:srcRect l="23530" r="33568"/>
            <a:stretch/>
          </p:blipFill>
          <p:spPr bwMode="auto">
            <a:xfrm>
              <a:off x="5650881" y="2650381"/>
              <a:ext cx="1090749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E911C0-BE82-4B20-86A5-ECF30D2A2A7D}"/>
                </a:ext>
              </a:extLst>
            </p:cNvPr>
            <p:cNvSpPr/>
            <p:nvPr/>
          </p:nvSpPr>
          <p:spPr>
            <a:xfrm>
              <a:off x="5729903" y="2695110"/>
              <a:ext cx="135299" cy="1033189"/>
            </a:xfrm>
            <a:custGeom>
              <a:avLst/>
              <a:gdLst>
                <a:gd name="connsiteX0" fmla="*/ 0 w 184185"/>
                <a:gd name="connsiteY0" fmla="*/ 0 h 985101"/>
                <a:gd name="connsiteX1" fmla="*/ 183822 w 184185"/>
                <a:gd name="connsiteY1" fmla="*/ 480767 h 985101"/>
                <a:gd name="connsiteX2" fmla="*/ 37707 w 184185"/>
                <a:gd name="connsiteY2" fmla="*/ 985101 h 98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185" h="985101">
                  <a:moveTo>
                    <a:pt x="0" y="0"/>
                  </a:moveTo>
                  <a:cubicBezTo>
                    <a:pt x="88769" y="158292"/>
                    <a:pt x="177538" y="316584"/>
                    <a:pt x="183822" y="480767"/>
                  </a:cubicBezTo>
                  <a:cubicBezTo>
                    <a:pt x="190107" y="644951"/>
                    <a:pt x="113907" y="815026"/>
                    <a:pt x="37707" y="985101"/>
                  </a:cubicBezTo>
                </a:path>
              </a:pathLst>
            </a:custGeom>
            <a:noFill/>
            <a:ln w="3810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354A92-8B7C-4CD7-9AAB-6BF68D7820B0}"/>
              </a:ext>
            </a:extLst>
          </p:cNvPr>
          <p:cNvCxnSpPr>
            <a:cxnSpLocks/>
          </p:cNvCxnSpPr>
          <p:nvPr/>
        </p:nvCxnSpPr>
        <p:spPr>
          <a:xfrm>
            <a:off x="3093910" y="3630776"/>
            <a:ext cx="600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FC765A0-968C-4351-97D3-7D19C202DF65}"/>
              </a:ext>
            </a:extLst>
          </p:cNvPr>
          <p:cNvCxnSpPr>
            <a:cxnSpLocks/>
          </p:cNvCxnSpPr>
          <p:nvPr/>
        </p:nvCxnSpPr>
        <p:spPr>
          <a:xfrm>
            <a:off x="3093910" y="2758590"/>
            <a:ext cx="8896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981677-DCB4-49A3-A7F1-A4EF367EF868}"/>
              </a:ext>
            </a:extLst>
          </p:cNvPr>
          <p:cNvCxnSpPr>
            <a:cxnSpLocks/>
          </p:cNvCxnSpPr>
          <p:nvPr/>
        </p:nvCxnSpPr>
        <p:spPr>
          <a:xfrm>
            <a:off x="3684479" y="3001010"/>
            <a:ext cx="0" cy="10424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890D548-D6BB-4073-8ED0-84E07AB5859E}"/>
              </a:ext>
            </a:extLst>
          </p:cNvPr>
          <p:cNvCxnSpPr>
            <a:cxnSpLocks/>
          </p:cNvCxnSpPr>
          <p:nvPr/>
        </p:nvCxnSpPr>
        <p:spPr>
          <a:xfrm>
            <a:off x="3665220" y="4054161"/>
            <a:ext cx="3220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E8546D3-80CA-4527-BF1D-EB17BBCFDA49}"/>
              </a:ext>
            </a:extLst>
          </p:cNvPr>
          <p:cNvCxnSpPr>
            <a:cxnSpLocks/>
          </p:cNvCxnSpPr>
          <p:nvPr/>
        </p:nvCxnSpPr>
        <p:spPr>
          <a:xfrm>
            <a:off x="4516186" y="2894385"/>
            <a:ext cx="11464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DE1B00-BF19-4918-8897-6282902A3AE4}"/>
              </a:ext>
            </a:extLst>
          </p:cNvPr>
          <p:cNvCxnSpPr>
            <a:cxnSpLocks/>
          </p:cNvCxnSpPr>
          <p:nvPr/>
        </p:nvCxnSpPr>
        <p:spPr>
          <a:xfrm>
            <a:off x="7550120" y="3547302"/>
            <a:ext cx="1113758" cy="10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D13CD1C-9543-4CAC-B53A-46FC9CED38C2}"/>
              </a:ext>
            </a:extLst>
          </p:cNvPr>
          <p:cNvCxnSpPr>
            <a:cxnSpLocks/>
          </p:cNvCxnSpPr>
          <p:nvPr/>
        </p:nvCxnSpPr>
        <p:spPr>
          <a:xfrm>
            <a:off x="7956973" y="3916359"/>
            <a:ext cx="74737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BE9F02F-53C1-4C40-9E04-882374F1EBD7}"/>
              </a:ext>
            </a:extLst>
          </p:cNvPr>
          <p:cNvCxnSpPr>
            <a:cxnSpLocks/>
          </p:cNvCxnSpPr>
          <p:nvPr/>
        </p:nvCxnSpPr>
        <p:spPr>
          <a:xfrm flipV="1">
            <a:off x="3109656" y="5536958"/>
            <a:ext cx="4847317" cy="542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9A76937-63C3-46E8-A358-A1C068D5C854}"/>
              </a:ext>
            </a:extLst>
          </p:cNvPr>
          <p:cNvCxnSpPr>
            <a:cxnSpLocks/>
          </p:cNvCxnSpPr>
          <p:nvPr/>
        </p:nvCxnSpPr>
        <p:spPr>
          <a:xfrm flipH="1">
            <a:off x="7964633" y="3896678"/>
            <a:ext cx="3030" cy="1655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1568914-9C7B-4B1C-8724-27114D59EECD}"/>
              </a:ext>
            </a:extLst>
          </p:cNvPr>
          <p:cNvCxnSpPr>
            <a:cxnSpLocks/>
          </p:cNvCxnSpPr>
          <p:nvPr/>
        </p:nvCxnSpPr>
        <p:spPr>
          <a:xfrm>
            <a:off x="3644997" y="4351533"/>
            <a:ext cx="3582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229AFC2-5955-4211-BEF6-AE424030C4BE}"/>
              </a:ext>
            </a:extLst>
          </p:cNvPr>
          <p:cNvCxnSpPr>
            <a:cxnSpLocks/>
          </p:cNvCxnSpPr>
          <p:nvPr/>
        </p:nvCxnSpPr>
        <p:spPr>
          <a:xfrm>
            <a:off x="3652657" y="4334510"/>
            <a:ext cx="0" cy="12295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BFF6DDF-A061-4C64-B407-15E4C003816C}"/>
              </a:ext>
            </a:extLst>
          </p:cNvPr>
          <p:cNvCxnSpPr>
            <a:cxnSpLocks/>
          </p:cNvCxnSpPr>
          <p:nvPr/>
        </p:nvCxnSpPr>
        <p:spPr>
          <a:xfrm>
            <a:off x="9072586" y="3740429"/>
            <a:ext cx="8896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74D8AFB-CC54-4595-AE03-2305BC8168AE}"/>
              </a:ext>
            </a:extLst>
          </p:cNvPr>
          <p:cNvCxnSpPr>
            <a:cxnSpLocks/>
          </p:cNvCxnSpPr>
          <p:nvPr/>
        </p:nvCxnSpPr>
        <p:spPr>
          <a:xfrm>
            <a:off x="4764304" y="4216354"/>
            <a:ext cx="152155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E43A927-91F9-445F-8D02-7CFC602D0C6E}"/>
              </a:ext>
            </a:extLst>
          </p:cNvPr>
          <p:cNvCxnSpPr>
            <a:cxnSpLocks/>
          </p:cNvCxnSpPr>
          <p:nvPr/>
        </p:nvCxnSpPr>
        <p:spPr>
          <a:xfrm>
            <a:off x="6276075" y="3729654"/>
            <a:ext cx="8896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5E08EF2-28AA-4704-ADDA-46D713B2C74F}"/>
              </a:ext>
            </a:extLst>
          </p:cNvPr>
          <p:cNvCxnSpPr>
            <a:cxnSpLocks/>
          </p:cNvCxnSpPr>
          <p:nvPr/>
        </p:nvCxnSpPr>
        <p:spPr>
          <a:xfrm>
            <a:off x="6507480" y="3366830"/>
            <a:ext cx="6261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B9548F-7343-4A07-8843-C0E9B7426FA0}"/>
              </a:ext>
            </a:extLst>
          </p:cNvPr>
          <p:cNvCxnSpPr>
            <a:cxnSpLocks/>
          </p:cNvCxnSpPr>
          <p:nvPr/>
        </p:nvCxnSpPr>
        <p:spPr>
          <a:xfrm>
            <a:off x="6172748" y="2869223"/>
            <a:ext cx="3652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88CFC1F-C7A0-4D01-A057-C39300C19B48}"/>
              </a:ext>
            </a:extLst>
          </p:cNvPr>
          <p:cNvCxnSpPr>
            <a:cxnSpLocks/>
          </p:cNvCxnSpPr>
          <p:nvPr/>
        </p:nvCxnSpPr>
        <p:spPr>
          <a:xfrm>
            <a:off x="6526457" y="2853983"/>
            <a:ext cx="0" cy="5279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39EE7E8-7BDB-46E7-BFE8-AC98301EA78B}"/>
              </a:ext>
            </a:extLst>
          </p:cNvPr>
          <p:cNvCxnSpPr>
            <a:cxnSpLocks/>
          </p:cNvCxnSpPr>
          <p:nvPr/>
        </p:nvCxnSpPr>
        <p:spPr>
          <a:xfrm>
            <a:off x="6285859" y="3709126"/>
            <a:ext cx="0" cy="5072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A63B889-21B4-44B6-8F25-6AA7B063FE9E}"/>
              </a:ext>
            </a:extLst>
          </p:cNvPr>
          <p:cNvGrpSpPr/>
          <p:nvPr/>
        </p:nvGrpSpPr>
        <p:grpSpPr>
          <a:xfrm>
            <a:off x="8579989" y="3381943"/>
            <a:ext cx="513645" cy="711320"/>
            <a:chOff x="5681353" y="2650381"/>
            <a:chExt cx="1083484" cy="1122646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BE4E8B0C-F52E-4680-9470-BB896398F5C1}"/>
                </a:ext>
              </a:extLst>
            </p:cNvPr>
            <p:cNvPicPr/>
            <p:nvPr/>
          </p:nvPicPr>
          <p:blipFill rotWithShape="1">
            <a:blip r:embed="rId2"/>
            <a:srcRect l="24729" r="32655"/>
            <a:stretch/>
          </p:blipFill>
          <p:spPr bwMode="auto">
            <a:xfrm>
              <a:off x="5681353" y="2650381"/>
              <a:ext cx="1083484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15AE450-90F1-4A25-9947-6CAFDF727FC3}"/>
                </a:ext>
              </a:extLst>
            </p:cNvPr>
            <p:cNvSpPr/>
            <p:nvPr/>
          </p:nvSpPr>
          <p:spPr>
            <a:xfrm>
              <a:off x="5729903" y="2695110"/>
              <a:ext cx="135299" cy="1033189"/>
            </a:xfrm>
            <a:custGeom>
              <a:avLst/>
              <a:gdLst>
                <a:gd name="connsiteX0" fmla="*/ 0 w 184185"/>
                <a:gd name="connsiteY0" fmla="*/ 0 h 985101"/>
                <a:gd name="connsiteX1" fmla="*/ 183822 w 184185"/>
                <a:gd name="connsiteY1" fmla="*/ 480767 h 985101"/>
                <a:gd name="connsiteX2" fmla="*/ 37707 w 184185"/>
                <a:gd name="connsiteY2" fmla="*/ 985101 h 985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185" h="985101">
                  <a:moveTo>
                    <a:pt x="0" y="0"/>
                  </a:moveTo>
                  <a:cubicBezTo>
                    <a:pt x="88769" y="158292"/>
                    <a:pt x="177538" y="316584"/>
                    <a:pt x="183822" y="480767"/>
                  </a:cubicBezTo>
                  <a:cubicBezTo>
                    <a:pt x="190107" y="644951"/>
                    <a:pt x="113907" y="815026"/>
                    <a:pt x="37707" y="985101"/>
                  </a:cubicBezTo>
                </a:path>
              </a:pathLst>
            </a:custGeom>
            <a:noFill/>
            <a:ln w="38100">
              <a:solidFill>
                <a:srgbClr val="0202A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0F4C75AB-AD89-4B82-BE8D-F35AC8E8E6A6}"/>
              </a:ext>
            </a:extLst>
          </p:cNvPr>
          <p:cNvSpPr txBox="1"/>
          <p:nvPr/>
        </p:nvSpPr>
        <p:spPr>
          <a:xfrm>
            <a:off x="2390975" y="2485769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AB2FBF7-15C8-4922-978E-5BE4EC0C81EF}"/>
              </a:ext>
            </a:extLst>
          </p:cNvPr>
          <p:cNvSpPr txBox="1"/>
          <p:nvPr/>
        </p:nvSpPr>
        <p:spPr>
          <a:xfrm>
            <a:off x="2405007" y="3331584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77B03EF-BDEC-4C5C-893C-F977CDCE7699}"/>
              </a:ext>
            </a:extLst>
          </p:cNvPr>
          <p:cNvSpPr txBox="1"/>
          <p:nvPr/>
        </p:nvSpPr>
        <p:spPr>
          <a:xfrm>
            <a:off x="2397250" y="5271673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C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6C1C8F4-1ED6-47D0-BE51-9D0A936B58E8}"/>
              </a:ext>
            </a:extLst>
          </p:cNvPr>
          <p:cNvCxnSpPr>
            <a:cxnSpLocks/>
          </p:cNvCxnSpPr>
          <p:nvPr/>
        </p:nvCxnSpPr>
        <p:spPr>
          <a:xfrm>
            <a:off x="3665220" y="3019871"/>
            <a:ext cx="3143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63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BDCAE-96B6-40AB-89BE-1F2101D9A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Arial Black" panose="020B0A04020102020204" pitchFamily="34" charset="0"/>
              </a:rPr>
              <a:t>Lesson Objectives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BDFFE-204F-417E-8E61-4AE7B2779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Understand the functions of the main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 gates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Know how to design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using logic gates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Understand how to construct a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for simple logic circuits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23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A5C25-7E90-47D2-AF3E-DBB82B56D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en-GB">
                <a:latin typeface="Arial Black" panose="020B0A04020102020204" pitchFamily="34" charset="0"/>
              </a:rPr>
              <a:t>Logic Gates</a:t>
            </a:r>
            <a:endParaRPr lang="en-GB" dirty="0">
              <a:latin typeface="Arial Black" panose="020B0A04020102020204" pitchFamily="34" charset="0"/>
            </a:endParaRPr>
          </a:p>
        </p:txBody>
      </p:sp>
      <p:cxnSp>
        <p:nvCxnSpPr>
          <p:cNvPr id="1028" name="Straight Connector 70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ate Gateway Luxury - Free vector graphic on Pixabay">
            <a:extLst>
              <a:ext uri="{FF2B5EF4-FFF2-40B4-BE49-F238E27FC236}">
                <a16:creationId xmlns:a16="http://schemas.microsoft.com/office/drawing/2014/main" id="{51B8B277-37F1-42C0-BC3E-366B6DACC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9077" y="2589431"/>
            <a:ext cx="3366480" cy="258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42C7D5-0BA4-4AA7-91EA-0E796FEFA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1981" y="2682433"/>
            <a:ext cx="7107161" cy="37812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logic gate 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digital circuit 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which either </a:t>
            </a: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allows a signal to pass 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stops it</a:t>
            </a:r>
            <a:endParaRPr lang="en-US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Logic gates allow the computer 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Divide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Multiply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 simple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reasoning</a:t>
            </a:r>
          </a:p>
          <a:p>
            <a:endParaRPr lang="en-US" sz="2400" b="1" dirty="0">
              <a:latin typeface="Chalkboard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9292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9152F-E173-4AF2-BCAF-D942BC270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latin typeface="Arial Black" panose="020B0A04020102020204" pitchFamily="34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F97AE-97AB-4955-AE3D-4DBB344D2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There are six basic logic gates: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AND, OR, NOT, NAND, NOR, and XOR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94AFAF-BD00-47EB-B4F7-B70B1D4BB09F}"/>
              </a:ext>
            </a:extLst>
          </p:cNvPr>
          <p:cNvPicPr/>
          <p:nvPr/>
        </p:nvPicPr>
        <p:blipFill>
          <a:blip r:embed="rId2"/>
          <a:srcRect l="10000" r="10000" b="-22176"/>
          <a:stretch>
            <a:fillRect/>
          </a:stretch>
        </p:blipFill>
        <p:spPr bwMode="auto">
          <a:xfrm>
            <a:off x="2135560" y="4025617"/>
            <a:ext cx="2438400" cy="112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D48F89-2C5F-4B8B-83C4-B41186EB911E}"/>
              </a:ext>
            </a:extLst>
          </p:cNvPr>
          <p:cNvPicPr/>
          <p:nvPr/>
        </p:nvPicPr>
        <p:blipFill>
          <a:blip r:embed="rId3"/>
          <a:srcRect l="13083" r="8991"/>
          <a:stretch>
            <a:fillRect/>
          </a:stretch>
        </p:blipFill>
        <p:spPr bwMode="auto">
          <a:xfrm>
            <a:off x="7896200" y="3860268"/>
            <a:ext cx="1981200" cy="112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CBADB2-84DF-4A39-A9A8-9B2459B833E3}"/>
              </a:ext>
            </a:extLst>
          </p:cNvPr>
          <p:cNvPicPr/>
          <p:nvPr/>
        </p:nvPicPr>
        <p:blipFill>
          <a:blip r:embed="rId4"/>
          <a:srcRect l="10811" r="10811" b="-22176"/>
          <a:stretch>
            <a:fillRect/>
          </a:stretch>
        </p:blipFill>
        <p:spPr bwMode="auto">
          <a:xfrm>
            <a:off x="4905400" y="5181858"/>
            <a:ext cx="2209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437AA3C-09BE-4DE3-90A8-D44D752D7B61}"/>
              </a:ext>
            </a:extLst>
          </p:cNvPr>
          <p:cNvSpPr/>
          <p:nvPr/>
        </p:nvSpPr>
        <p:spPr>
          <a:xfrm>
            <a:off x="1878596" y="4982914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 Black" panose="020B0A04020102020204" pitchFamily="34" charset="0"/>
              </a:rPr>
              <a:t>AND GATE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D08494-88B0-4A98-A87A-C461CB825273}"/>
              </a:ext>
            </a:extLst>
          </p:cNvPr>
          <p:cNvSpPr/>
          <p:nvPr/>
        </p:nvSpPr>
        <p:spPr>
          <a:xfrm>
            <a:off x="4655840" y="6396336"/>
            <a:ext cx="2708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 Black" panose="020B0A04020102020204" pitchFamily="34" charset="0"/>
              </a:rPr>
              <a:t>NOT GATE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E64011-EECA-4B6D-8F03-32B59F764E95}"/>
              </a:ext>
            </a:extLst>
          </p:cNvPr>
          <p:cNvSpPr/>
          <p:nvPr/>
        </p:nvSpPr>
        <p:spPr>
          <a:xfrm>
            <a:off x="7618042" y="4982914"/>
            <a:ext cx="2549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 Black" panose="020B0A04020102020204" pitchFamily="34" charset="0"/>
              </a:rPr>
              <a:t>OR GATE</a:t>
            </a:r>
          </a:p>
        </p:txBody>
      </p:sp>
    </p:spTree>
    <p:extLst>
      <p:ext uri="{BB962C8B-B14F-4D97-AF65-F5344CB8AC3E}">
        <p14:creationId xmlns:p14="http://schemas.microsoft.com/office/powerpoint/2010/main" val="174597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10CEB76-AA4F-47CA-A151-6A3ECE648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260" y="120306"/>
            <a:ext cx="4135341" cy="148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ND gate – IGCSE COMPUTER SCIENCE">
            <a:extLst>
              <a:ext uri="{FF2B5EF4-FFF2-40B4-BE49-F238E27FC236}">
                <a16:creationId xmlns:a16="http://schemas.microsoft.com/office/drawing/2014/main" id="{C53173F3-8E27-4BAE-971B-58B017769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292" y="1707750"/>
            <a:ext cx="4252430" cy="153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2CE3CAAC-5938-4E97-8FE9-6EA7EA5C7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292" y="3336811"/>
            <a:ext cx="4335061" cy="156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7D73409A-E40A-40EA-AE54-6D316EF60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292" y="5084490"/>
            <a:ext cx="4406779" cy="1587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9AEC4FD-52DB-44FE-82E1-78ADCF98E686}"/>
              </a:ext>
            </a:extLst>
          </p:cNvPr>
          <p:cNvSpPr txBox="1"/>
          <p:nvPr/>
        </p:nvSpPr>
        <p:spPr>
          <a:xfrm>
            <a:off x="4358640" y="760675"/>
            <a:ext cx="1737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NOT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BDFE39-A9D8-4E49-9E91-17E6309B8DBE}"/>
              </a:ext>
            </a:extLst>
          </p:cNvPr>
          <p:cNvSpPr txBox="1"/>
          <p:nvPr/>
        </p:nvSpPr>
        <p:spPr>
          <a:xfrm>
            <a:off x="4424900" y="2185684"/>
            <a:ext cx="1737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AND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1F62B-9F1C-4F27-9EC7-86F842A79FE6}"/>
              </a:ext>
            </a:extLst>
          </p:cNvPr>
          <p:cNvSpPr txBox="1"/>
          <p:nvPr/>
        </p:nvSpPr>
        <p:spPr>
          <a:xfrm>
            <a:off x="4424900" y="3795359"/>
            <a:ext cx="1737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OR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C405FD-C4B7-4EF7-940F-A6D05D194194}"/>
              </a:ext>
            </a:extLst>
          </p:cNvPr>
          <p:cNvSpPr txBox="1"/>
          <p:nvPr/>
        </p:nvSpPr>
        <p:spPr>
          <a:xfrm>
            <a:off x="4063899" y="5716508"/>
            <a:ext cx="2098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Exclusive OR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51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4E04-B72E-4FC2-A9D3-D6067FDF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Truth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0D5ED-615C-4C85-95C8-8B32D833C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Logic Gate has a </a:t>
            </a:r>
            <a:r>
              <a:rPr lang="en-US" b="1" dirty="0">
                <a:solidFill>
                  <a:srgbClr val="0070C0"/>
                </a:solidFill>
              </a:rPr>
              <a:t>Truth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Table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dirty="0"/>
              <a:t>to describe the output of a particular Boolean logic operation.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E645438-70C2-487E-BCFF-669E1BBA2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883039"/>
              </p:ext>
            </p:extLst>
          </p:nvPr>
        </p:nvGraphicFramePr>
        <p:xfrm>
          <a:off x="1035419" y="3821636"/>
          <a:ext cx="8248954" cy="2895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69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9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9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7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Y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D4435FD-7069-4D1D-8378-112F1DEF4207}"/>
              </a:ext>
            </a:extLst>
          </p:cNvPr>
          <p:cNvSpPr txBox="1"/>
          <p:nvPr/>
        </p:nvSpPr>
        <p:spPr>
          <a:xfrm>
            <a:off x="3998880" y="2748780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Arial Black" panose="020B0A04020102020204" pitchFamily="34" charset="0"/>
              </a:rPr>
              <a:t>Inputs</a:t>
            </a:r>
            <a:r>
              <a:rPr lang="en-GB" sz="2000" dirty="0">
                <a:latin typeface="Arial Black" panose="020B0A04020102020204" pitchFamily="34" charset="0"/>
              </a:rPr>
              <a:t> and </a:t>
            </a:r>
            <a:r>
              <a:rPr lang="en-GB" sz="2000" dirty="0">
                <a:solidFill>
                  <a:srgbClr val="7030A0"/>
                </a:solidFill>
                <a:latin typeface="Arial Black" panose="020B0A04020102020204" pitchFamily="34" charset="0"/>
              </a:rPr>
              <a:t>outputs</a:t>
            </a:r>
            <a:r>
              <a:rPr lang="en-GB" sz="2000" dirty="0"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en-GB" sz="2000" dirty="0">
                <a:latin typeface="Arial Black" panose="020B0A04020102020204" pitchFamily="34" charset="0"/>
              </a:rPr>
              <a:t>are labelled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D1E83B0-4AA2-491B-8AFD-B42E6C5C9568}"/>
              </a:ext>
            </a:extLst>
          </p:cNvPr>
          <p:cNvCxnSpPr>
            <a:cxnSpLocks/>
          </p:cNvCxnSpPr>
          <p:nvPr/>
        </p:nvCxnSpPr>
        <p:spPr bwMode="auto">
          <a:xfrm>
            <a:off x="5936342" y="3324447"/>
            <a:ext cx="1320800" cy="497189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FB1460B-431C-4361-9A12-D953E17BE47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93142" y="2979808"/>
            <a:ext cx="1374020" cy="83739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ight Brace 12">
            <a:extLst>
              <a:ext uri="{FF2B5EF4-FFF2-40B4-BE49-F238E27FC236}">
                <a16:creationId xmlns:a16="http://schemas.microsoft.com/office/drawing/2014/main" id="{E614FD00-F084-4004-A832-8008AA19AE71}"/>
              </a:ext>
            </a:extLst>
          </p:cNvPr>
          <p:cNvSpPr/>
          <p:nvPr/>
        </p:nvSpPr>
        <p:spPr bwMode="auto">
          <a:xfrm>
            <a:off x="9284373" y="4349448"/>
            <a:ext cx="576064" cy="2367788"/>
          </a:xfrm>
          <a:prstGeom prst="rightBrace">
            <a:avLst>
              <a:gd name="adj1" fmla="val 36763"/>
              <a:gd name="adj2" fmla="val 4715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="1" dirty="0">
              <a:noFill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F7FA37-7E14-4ED2-9B97-3FC076BB70B3}"/>
              </a:ext>
            </a:extLst>
          </p:cNvPr>
          <p:cNvSpPr txBox="1"/>
          <p:nvPr/>
        </p:nvSpPr>
        <p:spPr>
          <a:xfrm>
            <a:off x="9860437" y="4349448"/>
            <a:ext cx="15841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 Black" panose="020B0A04020102020204" pitchFamily="34" charset="0"/>
              </a:rPr>
              <a:t>There are two inputs giving  four possible values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AFEC4F-9588-43EF-9C3B-BABF3744917C}"/>
              </a:ext>
            </a:extLst>
          </p:cNvPr>
          <p:cNvSpPr txBox="1"/>
          <p:nvPr/>
        </p:nvSpPr>
        <p:spPr>
          <a:xfrm>
            <a:off x="1842915" y="4402666"/>
            <a:ext cx="580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E8D4F1-3379-4D34-AF90-D7130905BD07}"/>
              </a:ext>
            </a:extLst>
          </p:cNvPr>
          <p:cNvSpPr txBox="1"/>
          <p:nvPr/>
        </p:nvSpPr>
        <p:spPr>
          <a:xfrm>
            <a:off x="1842915" y="4967291"/>
            <a:ext cx="580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AB3D53-B454-4F9E-8244-1A182D401F3C}"/>
              </a:ext>
            </a:extLst>
          </p:cNvPr>
          <p:cNvSpPr txBox="1"/>
          <p:nvPr/>
        </p:nvSpPr>
        <p:spPr>
          <a:xfrm>
            <a:off x="3998880" y="4402666"/>
            <a:ext cx="580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23E36BF-EF1E-48F4-88D0-385C45A67817}"/>
              </a:ext>
            </a:extLst>
          </p:cNvPr>
          <p:cNvSpPr txBox="1"/>
          <p:nvPr/>
        </p:nvSpPr>
        <p:spPr>
          <a:xfrm>
            <a:off x="3998880" y="5552066"/>
            <a:ext cx="580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9C1629-39EE-4781-9CE5-D991A99FA4C9}"/>
              </a:ext>
            </a:extLst>
          </p:cNvPr>
          <p:cNvSpPr txBox="1"/>
          <p:nvPr/>
        </p:nvSpPr>
        <p:spPr>
          <a:xfrm>
            <a:off x="4008556" y="4975559"/>
            <a:ext cx="580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6DC859-DA03-4CA6-8583-49CFAB154F12}"/>
              </a:ext>
            </a:extLst>
          </p:cNvPr>
          <p:cNvSpPr txBox="1"/>
          <p:nvPr/>
        </p:nvSpPr>
        <p:spPr>
          <a:xfrm>
            <a:off x="1831907" y="5569937"/>
            <a:ext cx="580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BF227D-95DB-4DA3-8FB7-13CF2B6ECEF9}"/>
              </a:ext>
            </a:extLst>
          </p:cNvPr>
          <p:cNvSpPr txBox="1"/>
          <p:nvPr/>
        </p:nvSpPr>
        <p:spPr>
          <a:xfrm>
            <a:off x="1831907" y="6132461"/>
            <a:ext cx="580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470BF9-E3F0-47A9-826F-00902CCE8FE0}"/>
              </a:ext>
            </a:extLst>
          </p:cNvPr>
          <p:cNvSpPr txBox="1"/>
          <p:nvPr/>
        </p:nvSpPr>
        <p:spPr>
          <a:xfrm>
            <a:off x="4008556" y="6136894"/>
            <a:ext cx="580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Arial Black" panose="020B0A040201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183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4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E6C4-CA06-4FD0-88D7-FA6FA5E2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AND</a:t>
            </a:r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556BF-CD99-465D-B9FF-3616008D3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Gives a 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result (1) if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inputs are 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B18182-8562-4103-B527-3AA85418F167}"/>
              </a:ext>
            </a:extLst>
          </p:cNvPr>
          <p:cNvPicPr/>
          <p:nvPr/>
        </p:nvPicPr>
        <p:blipFill>
          <a:blip r:embed="rId3"/>
          <a:srcRect l="10000" r="10000" b="-22176"/>
          <a:stretch>
            <a:fillRect/>
          </a:stretch>
        </p:blipFill>
        <p:spPr bwMode="auto">
          <a:xfrm>
            <a:off x="5159896" y="2740535"/>
            <a:ext cx="2438400" cy="112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0CDB2C-47CB-4453-B268-7CF14A6E9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763416"/>
              </p:ext>
            </p:extLst>
          </p:nvPr>
        </p:nvGraphicFramePr>
        <p:xfrm>
          <a:off x="2254619" y="3831312"/>
          <a:ext cx="8248954" cy="2895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69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9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9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7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Y = A </a:t>
                      </a:r>
                      <a:r>
                        <a:rPr lang="en-GB" sz="3200" baseline="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AND B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53331B3-4641-4F89-A045-8AE68E527611}"/>
              </a:ext>
            </a:extLst>
          </p:cNvPr>
          <p:cNvSpPr txBox="1"/>
          <p:nvPr/>
        </p:nvSpPr>
        <p:spPr>
          <a:xfrm>
            <a:off x="4439816" y="2634098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566923-68D7-453A-B272-E1D94D221F8F}"/>
              </a:ext>
            </a:extLst>
          </p:cNvPr>
          <p:cNvSpPr txBox="1"/>
          <p:nvPr/>
        </p:nvSpPr>
        <p:spPr>
          <a:xfrm>
            <a:off x="7328520" y="2884036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4A17F9-DC77-4033-B939-F77C6FEF7BD0}"/>
              </a:ext>
            </a:extLst>
          </p:cNvPr>
          <p:cNvSpPr txBox="1"/>
          <p:nvPr/>
        </p:nvSpPr>
        <p:spPr>
          <a:xfrm>
            <a:off x="4446240" y="3176423"/>
            <a:ext cx="9898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24ED4C-A577-4D6E-995E-8CDD38A3A0EF}"/>
              </a:ext>
            </a:extLst>
          </p:cNvPr>
          <p:cNvSpPr txBox="1"/>
          <p:nvPr/>
        </p:nvSpPr>
        <p:spPr>
          <a:xfrm>
            <a:off x="7953829" y="4415946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EEE26F-E433-47B5-9861-33D11BA598AF}"/>
              </a:ext>
            </a:extLst>
          </p:cNvPr>
          <p:cNvSpPr txBox="1"/>
          <p:nvPr/>
        </p:nvSpPr>
        <p:spPr>
          <a:xfrm>
            <a:off x="7953829" y="5572743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01116F-937B-4979-BC65-DE2C21445008}"/>
              </a:ext>
            </a:extLst>
          </p:cNvPr>
          <p:cNvSpPr txBox="1"/>
          <p:nvPr/>
        </p:nvSpPr>
        <p:spPr>
          <a:xfrm>
            <a:off x="7953829" y="4986724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8D24E0-0991-437F-86A8-187ADEB9C9EA}"/>
              </a:ext>
            </a:extLst>
          </p:cNvPr>
          <p:cNvSpPr txBox="1"/>
          <p:nvPr/>
        </p:nvSpPr>
        <p:spPr>
          <a:xfrm>
            <a:off x="7953829" y="6142137"/>
            <a:ext cx="11804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  <a:latin typeface="Arial Black" panose="020B0A040201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6549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RetrospectVTI">
  <a:themeElements>
    <a:clrScheme name="Custom 3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C7016"/>
      </a:accent1>
      <a:accent2>
        <a:srgbClr val="F8931D"/>
      </a:accent2>
      <a:accent3>
        <a:srgbClr val="CE8D3E"/>
      </a:accent3>
      <a:accent4>
        <a:srgbClr val="E64823"/>
      </a:accent4>
      <a:accent5>
        <a:srgbClr val="FFCA08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1085</Words>
  <Application>Microsoft Office PowerPoint</Application>
  <PresentationFormat>Widescreen</PresentationFormat>
  <Paragraphs>647</Paragraphs>
  <Slides>34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Arial Black</vt:lpstr>
      <vt:lpstr>Bookman Old Style</vt:lpstr>
      <vt:lpstr>Calibri</vt:lpstr>
      <vt:lpstr>Calibri Light</vt:lpstr>
      <vt:lpstr>Chalkboard</vt:lpstr>
      <vt:lpstr>Franklin Gothic Book</vt:lpstr>
      <vt:lpstr>Times New Roman</vt:lpstr>
      <vt:lpstr>Office Theme</vt:lpstr>
      <vt:lpstr>1_RetrospectVTI</vt:lpstr>
      <vt:lpstr>Logic Gates The Basic Gates and Circuits</vt:lpstr>
      <vt:lpstr>Recall </vt:lpstr>
      <vt:lpstr>Recall </vt:lpstr>
      <vt:lpstr>Lesson Objectives</vt:lpstr>
      <vt:lpstr>Logic Gates</vt:lpstr>
      <vt:lpstr>Overview</vt:lpstr>
      <vt:lpstr>PowerPoint Presentation</vt:lpstr>
      <vt:lpstr>Truth Tables</vt:lpstr>
      <vt:lpstr>AND Gates</vt:lpstr>
      <vt:lpstr>OR Gates</vt:lpstr>
      <vt:lpstr>NOT Gates</vt:lpstr>
      <vt:lpstr>NAND Gates</vt:lpstr>
      <vt:lpstr>NOR Gates</vt:lpstr>
      <vt:lpstr>XOR Gates</vt:lpstr>
      <vt:lpstr>PowerPoint Presentation</vt:lpstr>
      <vt:lpstr>Summary</vt:lpstr>
      <vt:lpstr>Produce a Truth Table for the following logic circuit</vt:lpstr>
      <vt:lpstr>PowerPoint Presentation</vt:lpstr>
      <vt:lpstr>PowerPoint Presentation</vt:lpstr>
      <vt:lpstr>R = P OR Q</vt:lpstr>
      <vt:lpstr>Exercise One</vt:lpstr>
      <vt:lpstr>Exercise One – Truth Table</vt:lpstr>
      <vt:lpstr>Exercise Two</vt:lpstr>
      <vt:lpstr>Exercise Two – Truth Table</vt:lpstr>
      <vt:lpstr>Exercise Three</vt:lpstr>
      <vt:lpstr>Exercise Three – Truth Table</vt:lpstr>
      <vt:lpstr>Exercise Four</vt:lpstr>
      <vt:lpstr>Exercise Four – Truth Table</vt:lpstr>
      <vt:lpstr>Exercise Five - Tricky Question?</vt:lpstr>
      <vt:lpstr>Summary</vt:lpstr>
      <vt:lpstr>Exercise One</vt:lpstr>
      <vt:lpstr>Exercise Two</vt:lpstr>
      <vt:lpstr>Exercise Three</vt:lpstr>
      <vt:lpstr>Exercise Four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Gates The Basic Gates and Circuits</dc:title>
  <dc:creator>harvey taylor</dc:creator>
  <cp:lastModifiedBy>Keith McPherson</cp:lastModifiedBy>
  <cp:revision>11</cp:revision>
  <cp:lastPrinted>2021-11-23T14:02:34Z</cp:lastPrinted>
  <dcterms:created xsi:type="dcterms:W3CDTF">2021-11-23T13:13:40Z</dcterms:created>
  <dcterms:modified xsi:type="dcterms:W3CDTF">2023-05-11T08:50:16Z</dcterms:modified>
</cp:coreProperties>
</file>