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2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D30B4-E1AD-4C91-BF11-48CA795AD751}" v="1" dt="2024-10-29T09:04:31.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arner" userId="3d7d444eb1d6a8eb" providerId="LiveId" clId="{5D7D30B4-E1AD-4C91-BF11-48CA795AD751}"/>
    <pc:docChg chg="delSld modSld">
      <pc:chgData name="Helen Garner" userId="3d7d444eb1d6a8eb" providerId="LiveId" clId="{5D7D30B4-E1AD-4C91-BF11-48CA795AD751}" dt="2024-10-29T09:11:37.212" v="42" actId="115"/>
      <pc:docMkLst>
        <pc:docMk/>
      </pc:docMkLst>
      <pc:sldChg chg="modSp del mod">
        <pc:chgData name="Helen Garner" userId="3d7d444eb1d6a8eb" providerId="LiveId" clId="{5D7D30B4-E1AD-4C91-BF11-48CA795AD751}" dt="2024-10-29T09:03:46.256" v="27" actId="47"/>
        <pc:sldMkLst>
          <pc:docMk/>
          <pc:sldMk cId="4098125943" sldId="256"/>
        </pc:sldMkLst>
        <pc:spChg chg="mod">
          <ac:chgData name="Helen Garner" userId="3d7d444eb1d6a8eb" providerId="LiveId" clId="{5D7D30B4-E1AD-4C91-BF11-48CA795AD751}" dt="2024-10-29T09:01:19.040" v="11" actId="20577"/>
          <ac:spMkLst>
            <pc:docMk/>
            <pc:sldMk cId="4098125943" sldId="256"/>
            <ac:spMk id="4" creationId="{BCE18EAF-FED8-4B7A-AE89-A7FC967E304D}"/>
          </ac:spMkLst>
        </pc:spChg>
      </pc:sldChg>
      <pc:sldChg chg="modSp mod">
        <pc:chgData name="Helen Garner" userId="3d7d444eb1d6a8eb" providerId="LiveId" clId="{5D7D30B4-E1AD-4C91-BF11-48CA795AD751}" dt="2024-10-29T09:11:37.212" v="42" actId="115"/>
        <pc:sldMkLst>
          <pc:docMk/>
          <pc:sldMk cId="1252342395" sldId="258"/>
        </pc:sldMkLst>
        <pc:spChg chg="mod">
          <ac:chgData name="Helen Garner" userId="3d7d444eb1d6a8eb" providerId="LiveId" clId="{5D7D30B4-E1AD-4C91-BF11-48CA795AD751}" dt="2024-10-29T09:11:37.212" v="42" actId="115"/>
          <ac:spMkLst>
            <pc:docMk/>
            <pc:sldMk cId="1252342395" sldId="258"/>
            <ac:spMk id="5" creationId="{94B606FD-AE89-43B0-AF39-817E94C2C394}"/>
          </ac:spMkLst>
        </pc:spChg>
        <pc:picChg chg="mod">
          <ac:chgData name="Helen Garner" userId="3d7d444eb1d6a8eb" providerId="LiveId" clId="{5D7D30B4-E1AD-4C91-BF11-48CA795AD751}" dt="2024-10-29T09:04:31.907" v="31" actId="1076"/>
          <ac:picMkLst>
            <pc:docMk/>
            <pc:sldMk cId="1252342395" sldId="258"/>
            <ac:picMk id="2050" creationId="{82E21846-3F3C-45C4-82E7-4624F09C5C5F}"/>
          </ac:picMkLst>
        </pc:picChg>
      </pc:sldChg>
      <pc:sldChg chg="addSp modSp mod">
        <pc:chgData name="Helen Garner" userId="3d7d444eb1d6a8eb" providerId="LiveId" clId="{5D7D30B4-E1AD-4C91-BF11-48CA795AD751}" dt="2024-10-29T09:11:29.784" v="41" actId="115"/>
        <pc:sldMkLst>
          <pc:docMk/>
          <pc:sldMk cId="613994836" sldId="259"/>
        </pc:sldMkLst>
        <pc:spChg chg="mod">
          <ac:chgData name="Helen Garner" userId="3d7d444eb1d6a8eb" providerId="LiveId" clId="{5D7D30B4-E1AD-4C91-BF11-48CA795AD751}" dt="2024-10-29T09:11:29.784" v="41" actId="115"/>
          <ac:spMkLst>
            <pc:docMk/>
            <pc:sldMk cId="613994836" sldId="259"/>
            <ac:spMk id="5" creationId="{859984FD-670B-4D06-AD64-EDF0C63C6C5E}"/>
          </ac:spMkLst>
        </pc:spChg>
        <pc:spChg chg="add mod">
          <ac:chgData name="Helen Garner" userId="3d7d444eb1d6a8eb" providerId="LiveId" clId="{5D7D30B4-E1AD-4C91-BF11-48CA795AD751}" dt="2024-10-29T09:02:49.231" v="21" actId="207"/>
          <ac:spMkLst>
            <pc:docMk/>
            <pc:sldMk cId="613994836" sldId="259"/>
            <ac:spMk id="6" creationId="{E94B50E4-4007-76F5-C4E3-38913507B1F6}"/>
          </ac:spMkLst>
        </pc:spChg>
        <pc:spChg chg="mod">
          <ac:chgData name="Helen Garner" userId="3d7d444eb1d6a8eb" providerId="LiveId" clId="{5D7D30B4-E1AD-4C91-BF11-48CA795AD751}" dt="2024-10-29T09:05:37.977" v="40" actId="207"/>
          <ac:spMkLst>
            <pc:docMk/>
            <pc:sldMk cId="613994836" sldId="259"/>
            <ac:spMk id="7" creationId="{49D744C5-2719-4431-A4C6-23FAB41587D3}"/>
          </ac:spMkLst>
        </pc:spChg>
        <pc:picChg chg="mod">
          <ac:chgData name="Helen Garner" userId="3d7d444eb1d6a8eb" providerId="LiveId" clId="{5D7D30B4-E1AD-4C91-BF11-48CA795AD751}" dt="2024-10-29T09:02:12.017" v="18" actId="1076"/>
          <ac:picMkLst>
            <pc:docMk/>
            <pc:sldMk cId="613994836" sldId="259"/>
            <ac:picMk id="2" creationId="{2B6078BD-7ABA-4726-AF1D-73EBCE2E5BB7}"/>
          </ac:picMkLst>
        </pc:picChg>
        <pc:picChg chg="mod">
          <ac:chgData name="Helen Garner" userId="3d7d444eb1d6a8eb" providerId="LiveId" clId="{5D7D30B4-E1AD-4C91-BF11-48CA795AD751}" dt="2024-10-29T09:03:27.737" v="26" actId="1076"/>
          <ac:picMkLst>
            <pc:docMk/>
            <pc:sldMk cId="613994836" sldId="259"/>
            <ac:picMk id="4" creationId="{9865B4F2-00AA-4D89-B963-E54856099D1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A13A-87F8-41E3-83B6-20152F1905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4A8D5445-C9BC-48D4-B856-867B9AA6D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54F13E18-6181-49BB-91CE-4D8F92111F62}"/>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FA62E7AD-1A7E-4F67-A73B-A774A1DA1A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C340D02B-8A13-465F-8EE6-C6F54AF63665}"/>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31636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09A-AFFA-4F6C-9E55-290A1359792E}"/>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6F3F044C-DD9C-4633-903B-A8042B953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4FF09361-DBF8-4569-9A6C-8F98ECBDFCA8}"/>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190CAADC-6AC5-4B11-9817-DB163E89820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D1201904-CB10-4860-98A0-15D685140D3A}"/>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353975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CCB4-7AAD-4670-B351-954B2538FA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3FDB4CEE-186C-46B0-8891-F03C84C438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F548E5FC-FE69-43F4-B738-C3F48F761741}"/>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CB657DE2-2C04-457F-80E0-73D88B3BC455}"/>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4674ACF-0A65-4843-B78F-1594597DF31F}"/>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28206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3087-B688-4860-82D0-872E79833759}"/>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46470FEE-AADE-48DE-A17F-B9E62E3BE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8EB64161-A82B-4077-B9BB-AE69FEFCD1C8}"/>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8903E312-77FD-4494-9E06-278B8F803CB5}"/>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9011EDA-3F23-4004-8C33-86677059A178}"/>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250497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9E46-6234-4727-B577-CEDF4D7C2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36EE01B6-347B-4328-93D1-E71F3C53F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D6C61-6AA9-43C6-86A5-8C17DACB656C}"/>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AFC5F2C0-F7CF-4311-B0DB-D877256A3796}"/>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C42F5FA-F6B1-4920-9396-0CD2852FB0A5}"/>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339265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F1A0-543F-4009-912C-50D382D39C21}"/>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CE5923E2-23E0-4D2B-AC76-CB7474E53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1A0E2537-3AD0-4FE0-AFA0-418500888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9C4C3CC9-4FAE-40E4-B190-46398410B205}"/>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6" name="Footer Placeholder 5">
            <a:extLst>
              <a:ext uri="{FF2B5EF4-FFF2-40B4-BE49-F238E27FC236}">
                <a16:creationId xmlns:a16="http://schemas.microsoft.com/office/drawing/2014/main" id="{670D4629-0773-4FDF-BDB3-00665BA5717C}"/>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3E9E91E1-2D1F-4507-9E32-5EC32CB5D222}"/>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85640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B6A6-3A65-44D7-88F8-FD60E78DCB2A}"/>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EC505FB9-5909-424A-A65B-27E37187C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00796-3B1F-474A-8737-B8085CD08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6879D8C7-2BBD-40B0-966D-767CA98B9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6D7EC-0035-4B6B-A387-CF84424B0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6AB2AFB9-8D90-49D7-A4BB-74B9360CC100}"/>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8" name="Footer Placeholder 7">
            <a:extLst>
              <a:ext uri="{FF2B5EF4-FFF2-40B4-BE49-F238E27FC236}">
                <a16:creationId xmlns:a16="http://schemas.microsoft.com/office/drawing/2014/main" id="{6DD9F7C8-352F-4C9F-84F6-87B34462EDB0}"/>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ADEA9D7E-8E28-465E-A017-7EF2D86459B1}"/>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10015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65A8-474B-48CF-9398-49FC19A4DF3C}"/>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631DF53C-C074-45A5-ADDB-390015D3B352}"/>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4" name="Footer Placeholder 3">
            <a:extLst>
              <a:ext uri="{FF2B5EF4-FFF2-40B4-BE49-F238E27FC236}">
                <a16:creationId xmlns:a16="http://schemas.microsoft.com/office/drawing/2014/main" id="{C18627BE-F624-4D82-96BD-770E1E0F250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25D0243E-19FE-4C02-BDE7-A6BFDD42AB70}"/>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12057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1FFE6-4BFE-4870-9CE9-10BF55C6392E}"/>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3" name="Footer Placeholder 2">
            <a:extLst>
              <a:ext uri="{FF2B5EF4-FFF2-40B4-BE49-F238E27FC236}">
                <a16:creationId xmlns:a16="http://schemas.microsoft.com/office/drawing/2014/main" id="{BBFEC796-9F7E-4A90-BA7E-A8499F8EC3B5}"/>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FA46807F-9667-42BD-8E6A-0FF95B76927C}"/>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375472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B603-27C9-480B-A92C-98792BF19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EB20E486-6042-4352-8FA9-223BC5244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6D0D97E9-27C3-424E-8029-89E48D9D2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FE7A5-EE70-4837-9AFB-F03B8D492BCA}"/>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6" name="Footer Placeholder 5">
            <a:extLst>
              <a:ext uri="{FF2B5EF4-FFF2-40B4-BE49-F238E27FC236}">
                <a16:creationId xmlns:a16="http://schemas.microsoft.com/office/drawing/2014/main" id="{C4C2A164-B832-45AC-9668-795DD018816C}"/>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B72E0034-49C9-4081-82ED-9E306A371D55}"/>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29653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C07D-E3C7-4763-BFE5-9DBF304A5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23411675-A844-407E-B6AD-BEB78607B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F5E53F81-34A2-4988-BEAF-EF72A27D5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F1C80-5611-43A0-8E21-57FE373062BE}"/>
              </a:ext>
            </a:extLst>
          </p:cNvPr>
          <p:cNvSpPr>
            <a:spLocks noGrp="1"/>
          </p:cNvSpPr>
          <p:nvPr>
            <p:ph type="dt" sz="half" idx="10"/>
          </p:nvPr>
        </p:nvSpPr>
        <p:spPr/>
        <p:txBody>
          <a:bodyPr/>
          <a:lstStyle/>
          <a:p>
            <a:fld id="{DFC156E2-D490-49DD-A75D-AEF174FF07C2}" type="datetimeFigureOut">
              <a:rPr lang="en-AE" smtClean="0"/>
              <a:t>29/10/2024</a:t>
            </a:fld>
            <a:endParaRPr lang="en-AE"/>
          </a:p>
        </p:txBody>
      </p:sp>
      <p:sp>
        <p:nvSpPr>
          <p:cNvPr id="6" name="Footer Placeholder 5">
            <a:extLst>
              <a:ext uri="{FF2B5EF4-FFF2-40B4-BE49-F238E27FC236}">
                <a16:creationId xmlns:a16="http://schemas.microsoft.com/office/drawing/2014/main" id="{B9ACA778-AECF-41DC-9321-D4807A6C5A9A}"/>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2591F463-DBF9-4F43-9474-53B2F7430C88}"/>
              </a:ext>
            </a:extLst>
          </p:cNvPr>
          <p:cNvSpPr>
            <a:spLocks noGrp="1"/>
          </p:cNvSpPr>
          <p:nvPr>
            <p:ph type="sldNum" sz="quarter" idx="12"/>
          </p:nvPr>
        </p:nvSpPr>
        <p:spPr/>
        <p:txBody>
          <a:bodyPr/>
          <a:lstStyle/>
          <a:p>
            <a:fld id="{EEEFFE7F-7C8D-49EB-B9ED-E505AA02A5DB}" type="slidenum">
              <a:rPr lang="en-AE" smtClean="0"/>
              <a:t>‹#›</a:t>
            </a:fld>
            <a:endParaRPr lang="en-AE"/>
          </a:p>
        </p:txBody>
      </p:sp>
    </p:spTree>
    <p:extLst>
      <p:ext uri="{BB962C8B-B14F-4D97-AF65-F5344CB8AC3E}">
        <p14:creationId xmlns:p14="http://schemas.microsoft.com/office/powerpoint/2010/main" val="117056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4F8BA-D8D7-4A78-B592-FA5129EBF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0C3D357-9549-4F2E-842B-B844416A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3168847-A2D0-478D-9916-263BD8759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156E2-D490-49DD-A75D-AEF174FF07C2}" type="datetimeFigureOut">
              <a:rPr lang="en-AE" smtClean="0"/>
              <a:t>29/10/2024</a:t>
            </a:fld>
            <a:endParaRPr lang="en-AE"/>
          </a:p>
        </p:txBody>
      </p:sp>
      <p:sp>
        <p:nvSpPr>
          <p:cNvPr id="5" name="Footer Placeholder 4">
            <a:extLst>
              <a:ext uri="{FF2B5EF4-FFF2-40B4-BE49-F238E27FC236}">
                <a16:creationId xmlns:a16="http://schemas.microsoft.com/office/drawing/2014/main" id="{6CF2E406-6C12-4C73-A57A-31337C1D6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40AB8430-E729-4D41-A0E5-0CCF9DD8F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FFE7F-7C8D-49EB-B9ED-E505AA02A5DB}" type="slidenum">
              <a:rPr lang="en-AE" smtClean="0"/>
              <a:t>‹#›</a:t>
            </a:fld>
            <a:endParaRPr lang="en-AE"/>
          </a:p>
        </p:txBody>
      </p:sp>
    </p:spTree>
    <p:extLst>
      <p:ext uri="{BB962C8B-B14F-4D97-AF65-F5344CB8AC3E}">
        <p14:creationId xmlns:p14="http://schemas.microsoft.com/office/powerpoint/2010/main" val="326201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6078BD-7ABA-4726-AF1D-73EBCE2E5BB7}"/>
              </a:ext>
            </a:extLst>
          </p:cNvPr>
          <p:cNvPicPr>
            <a:picLocks noChangeAspect="1"/>
          </p:cNvPicPr>
          <p:nvPr/>
        </p:nvPicPr>
        <p:blipFill>
          <a:blip r:embed="rId2"/>
          <a:stretch>
            <a:fillRect/>
          </a:stretch>
        </p:blipFill>
        <p:spPr>
          <a:xfrm>
            <a:off x="6431701" y="757237"/>
            <a:ext cx="5372100" cy="5343525"/>
          </a:xfrm>
          <a:prstGeom prst="rect">
            <a:avLst/>
          </a:prstGeom>
        </p:spPr>
      </p:pic>
      <p:pic>
        <p:nvPicPr>
          <p:cNvPr id="4" name="Picture 3">
            <a:extLst>
              <a:ext uri="{FF2B5EF4-FFF2-40B4-BE49-F238E27FC236}">
                <a16:creationId xmlns:a16="http://schemas.microsoft.com/office/drawing/2014/main" id="{9865B4F2-00AA-4D89-B963-E54856099D1F}"/>
              </a:ext>
            </a:extLst>
          </p:cNvPr>
          <p:cNvPicPr>
            <a:picLocks noChangeAspect="1"/>
          </p:cNvPicPr>
          <p:nvPr/>
        </p:nvPicPr>
        <p:blipFill>
          <a:blip r:embed="rId3"/>
          <a:stretch>
            <a:fillRect/>
          </a:stretch>
        </p:blipFill>
        <p:spPr>
          <a:xfrm>
            <a:off x="273050" y="251141"/>
            <a:ext cx="2103302" cy="859611"/>
          </a:xfrm>
          <a:prstGeom prst="rect">
            <a:avLst/>
          </a:prstGeom>
        </p:spPr>
      </p:pic>
      <p:sp>
        <p:nvSpPr>
          <p:cNvPr id="5" name="TextBox 4">
            <a:extLst>
              <a:ext uri="{FF2B5EF4-FFF2-40B4-BE49-F238E27FC236}">
                <a16:creationId xmlns:a16="http://schemas.microsoft.com/office/drawing/2014/main" id="{859984FD-670B-4D06-AD64-EDF0C63C6C5E}"/>
              </a:ext>
            </a:extLst>
          </p:cNvPr>
          <p:cNvSpPr txBox="1"/>
          <p:nvPr/>
        </p:nvSpPr>
        <p:spPr>
          <a:xfrm>
            <a:off x="273050" y="4196314"/>
            <a:ext cx="5372100" cy="1015663"/>
          </a:xfrm>
          <a:prstGeom prst="rect">
            <a:avLst/>
          </a:prstGeom>
          <a:solidFill>
            <a:srgbClr val="F42ABF"/>
          </a:solidFill>
        </p:spPr>
        <p:txBody>
          <a:bodyPr wrap="square" rtlCol="0">
            <a:spAutoFit/>
          </a:bodyPr>
          <a:lstStyle/>
          <a:p>
            <a:r>
              <a:rPr lang="en-GB" sz="2000" b="1" u="sng" dirty="0"/>
              <a:t>Task 3</a:t>
            </a:r>
          </a:p>
          <a:p>
            <a:r>
              <a:rPr lang="en-GB" sz="2000" b="1" dirty="0"/>
              <a:t>By filling the squares of the paper, create 4 different marks in biro.  </a:t>
            </a:r>
            <a:endParaRPr lang="en-AE" sz="2000" b="1" dirty="0"/>
          </a:p>
        </p:txBody>
      </p:sp>
      <p:sp>
        <p:nvSpPr>
          <p:cNvPr id="7" name="TextBox 6">
            <a:extLst>
              <a:ext uri="{FF2B5EF4-FFF2-40B4-BE49-F238E27FC236}">
                <a16:creationId xmlns:a16="http://schemas.microsoft.com/office/drawing/2014/main" id="{49D744C5-2719-4431-A4C6-23FAB41587D3}"/>
              </a:ext>
            </a:extLst>
          </p:cNvPr>
          <p:cNvSpPr txBox="1"/>
          <p:nvPr/>
        </p:nvSpPr>
        <p:spPr>
          <a:xfrm>
            <a:off x="228599" y="1257820"/>
            <a:ext cx="6096000" cy="2739211"/>
          </a:xfrm>
          <a:prstGeom prst="rect">
            <a:avLst/>
          </a:prstGeom>
          <a:solidFill>
            <a:schemeClr val="accent6">
              <a:lumMod val="40000"/>
              <a:lumOff val="60000"/>
            </a:schemeClr>
          </a:solidFill>
        </p:spPr>
        <p:txBody>
          <a:bodyPr wrap="square">
            <a:spAutoFit/>
          </a:bodyPr>
          <a:lstStyle/>
          <a:p>
            <a:r>
              <a:rPr lang="en-GB" sz="2800" b="1" i="0" dirty="0">
                <a:effectLst/>
                <a:latin typeface="Roboto"/>
              </a:rPr>
              <a:t>Key Terminology </a:t>
            </a:r>
          </a:p>
          <a:p>
            <a:r>
              <a:rPr lang="en-GB" b="1" i="0" u="sng" dirty="0">
                <a:effectLst/>
                <a:latin typeface="Roboto"/>
              </a:rPr>
              <a:t>Mark making </a:t>
            </a:r>
            <a:r>
              <a:rPr lang="en-GB" b="1" i="0" dirty="0">
                <a:effectLst/>
                <a:latin typeface="Roboto"/>
              </a:rPr>
              <a:t>describes the different lines, dots, marks, patterns, and textures we create in an artwork. It can be loose and gestural or controlled and neat. It can apply to any material used on any surface: paint on canvas, ink or pencil on paper, a scratched mark on plaster, a digital paint tool on a screen, a tattooed mark on skin…even a sound can be a form of mark making</a:t>
            </a:r>
            <a:endParaRPr lang="en-AE" b="1" dirty="0"/>
          </a:p>
        </p:txBody>
      </p:sp>
      <p:sp>
        <p:nvSpPr>
          <p:cNvPr id="8" name="Arrow: Right 7">
            <a:extLst>
              <a:ext uri="{FF2B5EF4-FFF2-40B4-BE49-F238E27FC236}">
                <a16:creationId xmlns:a16="http://schemas.microsoft.com/office/drawing/2014/main" id="{C4218A59-2CBE-41D5-9913-2B7D41482B6F}"/>
              </a:ext>
            </a:extLst>
          </p:cNvPr>
          <p:cNvSpPr/>
          <p:nvPr/>
        </p:nvSpPr>
        <p:spPr>
          <a:xfrm rot="20335349">
            <a:off x="3579253" y="5541439"/>
            <a:ext cx="2679700" cy="863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884B2C64-39E9-46F4-A1D2-47C2BCE54BD0}"/>
              </a:ext>
            </a:extLst>
          </p:cNvPr>
          <p:cNvSpPr txBox="1"/>
          <p:nvPr/>
        </p:nvSpPr>
        <p:spPr>
          <a:xfrm rot="20373193">
            <a:off x="4376177" y="5788572"/>
            <a:ext cx="1085850" cy="369332"/>
          </a:xfrm>
          <a:prstGeom prst="rect">
            <a:avLst/>
          </a:prstGeom>
          <a:noFill/>
        </p:spPr>
        <p:txBody>
          <a:bodyPr wrap="square" rtlCol="0">
            <a:spAutoFit/>
          </a:bodyPr>
          <a:lstStyle/>
          <a:p>
            <a:r>
              <a:rPr lang="en-GB" b="1" dirty="0"/>
              <a:t>Example</a:t>
            </a:r>
            <a:endParaRPr lang="en-AE" b="1" dirty="0"/>
          </a:p>
        </p:txBody>
      </p:sp>
      <p:sp>
        <p:nvSpPr>
          <p:cNvPr id="6" name="TextBox 5">
            <a:extLst>
              <a:ext uri="{FF2B5EF4-FFF2-40B4-BE49-F238E27FC236}">
                <a16:creationId xmlns:a16="http://schemas.microsoft.com/office/drawing/2014/main" id="{E94B50E4-4007-76F5-C4E3-38913507B1F6}"/>
              </a:ext>
            </a:extLst>
          </p:cNvPr>
          <p:cNvSpPr txBox="1"/>
          <p:nvPr/>
        </p:nvSpPr>
        <p:spPr>
          <a:xfrm>
            <a:off x="4981698" y="120583"/>
            <a:ext cx="2774704" cy="584775"/>
          </a:xfrm>
          <a:prstGeom prst="rect">
            <a:avLst/>
          </a:prstGeom>
          <a:solidFill>
            <a:srgbClr val="F42ABF"/>
          </a:solidFill>
        </p:spPr>
        <p:txBody>
          <a:bodyPr wrap="square">
            <a:spAutoFit/>
          </a:bodyPr>
          <a:lstStyle/>
          <a:p>
            <a:pPr algn="ctr"/>
            <a:r>
              <a:rPr lang="en-GB" sz="3200" b="1" dirty="0"/>
              <a:t>Lesson 3 &amp; 4</a:t>
            </a:r>
            <a:endParaRPr lang="en-AE" sz="3200" b="1" dirty="0"/>
          </a:p>
        </p:txBody>
      </p:sp>
    </p:spTree>
    <p:extLst>
      <p:ext uri="{BB962C8B-B14F-4D97-AF65-F5344CB8AC3E}">
        <p14:creationId xmlns:p14="http://schemas.microsoft.com/office/powerpoint/2010/main" val="61399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B606FD-AE89-43B0-AF39-817E94C2C394}"/>
              </a:ext>
            </a:extLst>
          </p:cNvPr>
          <p:cNvSpPr txBox="1"/>
          <p:nvPr/>
        </p:nvSpPr>
        <p:spPr>
          <a:xfrm>
            <a:off x="534256" y="231079"/>
            <a:ext cx="5763802" cy="1323439"/>
          </a:xfrm>
          <a:prstGeom prst="rect">
            <a:avLst/>
          </a:prstGeom>
          <a:solidFill>
            <a:srgbClr val="F42ABF"/>
          </a:solidFill>
        </p:spPr>
        <p:txBody>
          <a:bodyPr wrap="square">
            <a:spAutoFit/>
          </a:bodyPr>
          <a:lstStyle/>
          <a:p>
            <a:r>
              <a:rPr lang="en-GB" sz="2000" b="1" u="sng" dirty="0"/>
              <a:t>Task  4</a:t>
            </a:r>
          </a:p>
          <a:p>
            <a:r>
              <a:rPr lang="en-GB" sz="2000" b="1" dirty="0"/>
              <a:t>To create an A5 pen observational study of a woodland natural form. </a:t>
            </a:r>
            <a:r>
              <a:rPr lang="en-AE" sz="2000" b="1" dirty="0"/>
              <a:t>Use your own secondary or primary image source.</a:t>
            </a:r>
            <a:endParaRPr lang="en-GB" sz="2000" b="1" dirty="0"/>
          </a:p>
        </p:txBody>
      </p:sp>
      <p:pic>
        <p:nvPicPr>
          <p:cNvPr id="4" name="Picture 3">
            <a:extLst>
              <a:ext uri="{FF2B5EF4-FFF2-40B4-BE49-F238E27FC236}">
                <a16:creationId xmlns:a16="http://schemas.microsoft.com/office/drawing/2014/main" id="{2A74CB9B-B19F-46FA-9AD0-07C8F252AFDA}"/>
              </a:ext>
            </a:extLst>
          </p:cNvPr>
          <p:cNvPicPr>
            <a:picLocks noChangeAspect="1"/>
          </p:cNvPicPr>
          <p:nvPr/>
        </p:nvPicPr>
        <p:blipFill>
          <a:blip r:embed="rId2"/>
          <a:stretch>
            <a:fillRect/>
          </a:stretch>
        </p:blipFill>
        <p:spPr>
          <a:xfrm>
            <a:off x="6650297" y="90773"/>
            <a:ext cx="5362575" cy="3467100"/>
          </a:xfrm>
          <a:prstGeom prst="rect">
            <a:avLst/>
          </a:prstGeom>
        </p:spPr>
      </p:pic>
      <p:pic>
        <p:nvPicPr>
          <p:cNvPr id="7" name="Picture 6">
            <a:extLst>
              <a:ext uri="{FF2B5EF4-FFF2-40B4-BE49-F238E27FC236}">
                <a16:creationId xmlns:a16="http://schemas.microsoft.com/office/drawing/2014/main" id="{75E48294-DF2A-4C32-8E29-6A2060A1F5AB}"/>
              </a:ext>
            </a:extLst>
          </p:cNvPr>
          <p:cNvPicPr>
            <a:picLocks noChangeAspect="1"/>
          </p:cNvPicPr>
          <p:nvPr/>
        </p:nvPicPr>
        <p:blipFill>
          <a:blip r:embed="rId3"/>
          <a:stretch>
            <a:fillRect/>
          </a:stretch>
        </p:blipFill>
        <p:spPr>
          <a:xfrm>
            <a:off x="6419161" y="4242438"/>
            <a:ext cx="1916828" cy="1916828"/>
          </a:xfrm>
          <a:prstGeom prst="rect">
            <a:avLst/>
          </a:prstGeom>
        </p:spPr>
      </p:pic>
      <p:pic>
        <p:nvPicPr>
          <p:cNvPr id="8" name="Picture 7">
            <a:extLst>
              <a:ext uri="{FF2B5EF4-FFF2-40B4-BE49-F238E27FC236}">
                <a16:creationId xmlns:a16="http://schemas.microsoft.com/office/drawing/2014/main" id="{2128FA84-DC2D-435A-9F73-2CC26CCEFE3F}"/>
              </a:ext>
            </a:extLst>
          </p:cNvPr>
          <p:cNvPicPr>
            <a:picLocks noChangeAspect="1"/>
          </p:cNvPicPr>
          <p:nvPr/>
        </p:nvPicPr>
        <p:blipFill>
          <a:blip r:embed="rId4"/>
          <a:stretch>
            <a:fillRect/>
          </a:stretch>
        </p:blipFill>
        <p:spPr>
          <a:xfrm>
            <a:off x="396607" y="2768599"/>
            <a:ext cx="2781300" cy="3708399"/>
          </a:xfrm>
          <a:prstGeom prst="rect">
            <a:avLst/>
          </a:prstGeom>
        </p:spPr>
      </p:pic>
      <p:pic>
        <p:nvPicPr>
          <p:cNvPr id="9" name="Picture 8">
            <a:extLst>
              <a:ext uri="{FF2B5EF4-FFF2-40B4-BE49-F238E27FC236}">
                <a16:creationId xmlns:a16="http://schemas.microsoft.com/office/drawing/2014/main" id="{958CABE8-147A-473B-8226-70DB33691A50}"/>
              </a:ext>
            </a:extLst>
          </p:cNvPr>
          <p:cNvPicPr>
            <a:picLocks noChangeAspect="1"/>
          </p:cNvPicPr>
          <p:nvPr/>
        </p:nvPicPr>
        <p:blipFill>
          <a:blip r:embed="rId5"/>
          <a:stretch>
            <a:fillRect/>
          </a:stretch>
        </p:blipFill>
        <p:spPr>
          <a:xfrm>
            <a:off x="8280971" y="3730589"/>
            <a:ext cx="3493749" cy="2985166"/>
          </a:xfrm>
          <a:prstGeom prst="rect">
            <a:avLst/>
          </a:prstGeom>
        </p:spPr>
      </p:pic>
      <p:pic>
        <p:nvPicPr>
          <p:cNvPr id="2050" name="Picture 2" descr="E.O.Brown Sketchbook: line drawing of mushrooms done in Pentel Brush pen and Faber-Castell Pitt pens">
            <a:extLst>
              <a:ext uri="{FF2B5EF4-FFF2-40B4-BE49-F238E27FC236}">
                <a16:creationId xmlns:a16="http://schemas.microsoft.com/office/drawing/2014/main" id="{82E21846-3F3C-45C4-82E7-4624F09C5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134" y="1722462"/>
            <a:ext cx="3208212" cy="48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342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Words>
  <Application>Microsoft Office PowerPoint</Application>
  <PresentationFormat>Widescreen</PresentationFormat>
  <Paragraphs>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Roboto</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Alighieri</dc:creator>
  <cp:lastModifiedBy>Helen Garner</cp:lastModifiedBy>
  <cp:revision>3</cp:revision>
  <dcterms:created xsi:type="dcterms:W3CDTF">2020-08-25T11:57:33Z</dcterms:created>
  <dcterms:modified xsi:type="dcterms:W3CDTF">2024-10-29T09:11:38Z</dcterms:modified>
</cp:coreProperties>
</file>