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EA997-ADB3-4C3B-BA79-0B8FEAEA14D7}" v="10" dt="2024-10-29T09:46:39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Garner" userId="3d7d444eb1d6a8eb" providerId="LiveId" clId="{749EA997-ADB3-4C3B-BA79-0B8FEAEA14D7}"/>
    <pc:docChg chg="undo custSel modSld">
      <pc:chgData name="Helen Garner" userId="3d7d444eb1d6a8eb" providerId="LiveId" clId="{749EA997-ADB3-4C3B-BA79-0B8FEAEA14D7}" dt="2024-10-29T09:46:45.873" v="102" actId="1076"/>
      <pc:docMkLst>
        <pc:docMk/>
      </pc:docMkLst>
      <pc:sldChg chg="modSp mod">
        <pc:chgData name="Helen Garner" userId="3d7d444eb1d6a8eb" providerId="LiveId" clId="{749EA997-ADB3-4C3B-BA79-0B8FEAEA14D7}" dt="2024-10-29T09:36:17.676" v="7" actId="1076"/>
        <pc:sldMkLst>
          <pc:docMk/>
          <pc:sldMk cId="1222435905" sldId="256"/>
        </pc:sldMkLst>
        <pc:spChg chg="mod">
          <ac:chgData name="Helen Garner" userId="3d7d444eb1d6a8eb" providerId="LiveId" clId="{749EA997-ADB3-4C3B-BA79-0B8FEAEA14D7}" dt="2024-10-29T09:36:17.676" v="7" actId="1076"/>
          <ac:spMkLst>
            <pc:docMk/>
            <pc:sldMk cId="1222435905" sldId="256"/>
            <ac:spMk id="2" creationId="{00000000-0000-0000-0000-000000000000}"/>
          </ac:spMkLst>
        </pc:spChg>
        <pc:spChg chg="mod">
          <ac:chgData name="Helen Garner" userId="3d7d444eb1d6a8eb" providerId="LiveId" clId="{749EA997-ADB3-4C3B-BA79-0B8FEAEA14D7}" dt="2024-10-29T09:35:52.562" v="2" actId="208"/>
          <ac:spMkLst>
            <pc:docMk/>
            <pc:sldMk cId="1222435905" sldId="256"/>
            <ac:spMk id="4" creationId="{00000000-0000-0000-0000-000000000000}"/>
          </ac:spMkLst>
        </pc:spChg>
      </pc:sldChg>
      <pc:sldChg chg="addSp delSp modSp mod">
        <pc:chgData name="Helen Garner" userId="3d7d444eb1d6a8eb" providerId="LiveId" clId="{749EA997-ADB3-4C3B-BA79-0B8FEAEA14D7}" dt="2024-10-29T09:46:45.873" v="102" actId="1076"/>
        <pc:sldMkLst>
          <pc:docMk/>
          <pc:sldMk cId="1707418410" sldId="257"/>
        </pc:sldMkLst>
        <pc:spChg chg="mod">
          <ac:chgData name="Helen Garner" userId="3d7d444eb1d6a8eb" providerId="LiveId" clId="{749EA997-ADB3-4C3B-BA79-0B8FEAEA14D7}" dt="2024-10-29T09:38:55.903" v="86" actId="207"/>
          <ac:spMkLst>
            <pc:docMk/>
            <pc:sldMk cId="1707418410" sldId="257"/>
            <ac:spMk id="2" creationId="{00000000-0000-0000-0000-000000000000}"/>
          </ac:spMkLst>
        </pc:spChg>
        <pc:spChg chg="mod">
          <ac:chgData name="Helen Garner" userId="3d7d444eb1d6a8eb" providerId="LiveId" clId="{749EA997-ADB3-4C3B-BA79-0B8FEAEA14D7}" dt="2024-10-29T09:39:18.475" v="89" actId="207"/>
          <ac:spMkLst>
            <pc:docMk/>
            <pc:sldMk cId="1707418410" sldId="257"/>
            <ac:spMk id="5" creationId="{4444B0A5-5BAC-495C-8EF8-38F434645563}"/>
          </ac:spMkLst>
        </pc:spChg>
        <pc:spChg chg="mod">
          <ac:chgData name="Helen Garner" userId="3d7d444eb1d6a8eb" providerId="LiveId" clId="{749EA997-ADB3-4C3B-BA79-0B8FEAEA14D7}" dt="2024-10-29T09:38:00.951" v="82" actId="1076"/>
          <ac:spMkLst>
            <pc:docMk/>
            <pc:sldMk cId="1707418410" sldId="257"/>
            <ac:spMk id="6" creationId="{9224BEA5-F698-4CD6-AB68-51469167F992}"/>
          </ac:spMkLst>
        </pc:spChg>
        <pc:spChg chg="mod">
          <ac:chgData name="Helen Garner" userId="3d7d444eb1d6a8eb" providerId="LiveId" clId="{749EA997-ADB3-4C3B-BA79-0B8FEAEA14D7}" dt="2024-10-29T09:39:08.906" v="87" actId="207"/>
          <ac:spMkLst>
            <pc:docMk/>
            <pc:sldMk cId="1707418410" sldId="257"/>
            <ac:spMk id="7" creationId="{80DE4E22-4A60-4EE8-AE6D-02C57A0CEA86}"/>
          </ac:spMkLst>
        </pc:spChg>
        <pc:spChg chg="mod">
          <ac:chgData name="Helen Garner" userId="3d7d444eb1d6a8eb" providerId="LiveId" clId="{749EA997-ADB3-4C3B-BA79-0B8FEAEA14D7}" dt="2024-10-29T09:37:34.003" v="51" actId="255"/>
          <ac:spMkLst>
            <pc:docMk/>
            <pc:sldMk cId="1707418410" sldId="257"/>
            <ac:spMk id="9" creationId="{6DB564E2-9D59-4147-9F5C-D3CA4B171671}"/>
          </ac:spMkLst>
        </pc:spChg>
        <pc:picChg chg="mod">
          <ac:chgData name="Helen Garner" userId="3d7d444eb1d6a8eb" providerId="LiveId" clId="{749EA997-ADB3-4C3B-BA79-0B8FEAEA14D7}" dt="2024-10-29T09:46:45.873" v="102" actId="1076"/>
          <ac:picMkLst>
            <pc:docMk/>
            <pc:sldMk cId="1707418410" sldId="257"/>
            <ac:picMk id="3" creationId="{00000000-0000-0000-0000-000000000000}"/>
          </ac:picMkLst>
        </pc:picChg>
        <pc:picChg chg="del">
          <ac:chgData name="Helen Garner" userId="3d7d444eb1d6a8eb" providerId="LiveId" clId="{749EA997-ADB3-4C3B-BA79-0B8FEAEA14D7}" dt="2024-10-29T09:40:48.958" v="90" actId="478"/>
          <ac:picMkLst>
            <pc:docMk/>
            <pc:sldMk cId="1707418410" sldId="257"/>
            <ac:picMk id="4" creationId="{00000000-0000-0000-0000-000000000000}"/>
          </ac:picMkLst>
        </pc:picChg>
        <pc:picChg chg="add mod">
          <ac:chgData name="Helen Garner" userId="3d7d444eb1d6a8eb" providerId="LiveId" clId="{749EA997-ADB3-4C3B-BA79-0B8FEAEA14D7}" dt="2024-10-29T09:46:37.011" v="99" actId="1076"/>
          <ac:picMkLst>
            <pc:docMk/>
            <pc:sldMk cId="1707418410" sldId="257"/>
            <ac:picMk id="1026" creationId="{7323392B-392E-9269-5510-F108AF395C61}"/>
          </ac:picMkLst>
        </pc:picChg>
        <pc:picChg chg="add mod">
          <ac:chgData name="Helen Garner" userId="3d7d444eb1d6a8eb" providerId="LiveId" clId="{749EA997-ADB3-4C3B-BA79-0B8FEAEA14D7}" dt="2024-10-29T09:46:39.338" v="100" actId="1076"/>
          <ac:picMkLst>
            <pc:docMk/>
            <pc:sldMk cId="1707418410" sldId="257"/>
            <ac:picMk id="1028" creationId="{A9971E12-AF3A-7D27-60B1-D4E91C4E4C1A}"/>
          </ac:picMkLst>
        </pc:picChg>
      </pc:sldChg>
      <pc:sldChg chg="modSp mod">
        <pc:chgData name="Helen Garner" userId="3d7d444eb1d6a8eb" providerId="LiveId" clId="{749EA997-ADB3-4C3B-BA79-0B8FEAEA14D7}" dt="2024-10-29T09:37:09.291" v="28" actId="20577"/>
        <pc:sldMkLst>
          <pc:docMk/>
          <pc:sldMk cId="869222630" sldId="258"/>
        </pc:sldMkLst>
        <pc:spChg chg="mod">
          <ac:chgData name="Helen Garner" userId="3d7d444eb1d6a8eb" providerId="LiveId" clId="{749EA997-ADB3-4C3B-BA79-0B8FEAEA14D7}" dt="2024-10-29T09:37:09.291" v="28" actId="20577"/>
          <ac:spMkLst>
            <pc:docMk/>
            <pc:sldMk cId="869222630" sldId="258"/>
            <ac:spMk id="2" creationId="{675FAC60-F0C5-4B56-BC3B-4385ED81F8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78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5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2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38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2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6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5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4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15E7-4E6C-478F-9DAA-858A3D373393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28" y="28825"/>
            <a:ext cx="12481455" cy="859574"/>
          </a:xfrm>
        </p:spPr>
        <p:txBody>
          <a:bodyPr>
            <a:normAutofit/>
          </a:bodyPr>
          <a:lstStyle/>
          <a:p>
            <a:r>
              <a:rPr lang="en-GB" sz="5400" dirty="0"/>
              <a:t>Outdoor Art Inspired by Andy Goldsworthy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940526"/>
            <a:ext cx="5256867" cy="23065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Andy Goldsworthy</a:t>
            </a:r>
            <a:r>
              <a:rPr lang="en-GB" dirty="0"/>
              <a:t> is a British artist known for his site-specific installations involving natural materials and the passage of time.</a:t>
            </a:r>
            <a:endParaRPr lang="en-GB" b="1" dirty="0"/>
          </a:p>
          <a:p>
            <a:r>
              <a:rPr lang="en-GB" b="1" dirty="0"/>
              <a:t>Andy Goldsworthy</a:t>
            </a:r>
            <a:r>
              <a:rPr lang="en-GB" dirty="0"/>
              <a:t> is a naturalist, meaning that all of his art is derived from or related to nature. </a:t>
            </a:r>
            <a:r>
              <a:rPr lang="en-GB" b="1" dirty="0"/>
              <a:t>Goldsworthy</a:t>
            </a:r>
            <a:r>
              <a:rPr lang="en-GB" dirty="0"/>
              <a:t> is </a:t>
            </a:r>
            <a:r>
              <a:rPr lang="en-GB" b="1" dirty="0"/>
              <a:t>inspired</a:t>
            </a:r>
            <a:r>
              <a:rPr lang="en-GB" dirty="0"/>
              <a:t> by all aspects of the natural world, including snowflakes, twigs, icicles, reeds, tree roots, and rocks.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2" y="3832399"/>
            <a:ext cx="3389998" cy="3025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402313"/>
            <a:ext cx="4134334" cy="2867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4" y="3804731"/>
            <a:ext cx="4163548" cy="3053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86" y="859574"/>
            <a:ext cx="3019119" cy="2826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34" y="859574"/>
            <a:ext cx="3039186" cy="28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05ABD1-5ED2-4FE5-A6A2-8F8F68E1B140}"/>
              </a:ext>
            </a:extLst>
          </p:cNvPr>
          <p:cNvSpPr/>
          <p:nvPr/>
        </p:nvSpPr>
        <p:spPr>
          <a:xfrm>
            <a:off x="8913339" y="4917988"/>
            <a:ext cx="3120081" cy="13489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3236" y="658331"/>
            <a:ext cx="663141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Have a go at creating your own Art inspired by the work of Andy Goldsworthy.</a:t>
            </a:r>
          </a:p>
          <a:p>
            <a:r>
              <a:rPr lang="en-GB" dirty="0"/>
              <a:t>Here is an example…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1" y="205732"/>
            <a:ext cx="3150033" cy="3254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44B0A5-5BAC-495C-8EF8-38F434645563}"/>
              </a:ext>
            </a:extLst>
          </p:cNvPr>
          <p:cNvSpPr txBox="1"/>
          <p:nvPr/>
        </p:nvSpPr>
        <p:spPr>
          <a:xfrm>
            <a:off x="8925697" y="5064209"/>
            <a:ext cx="310360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If you do not have any access to the natural world see what you can create with man-made objects inside. 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DE4E22-4A60-4EE8-AE6D-02C57A0CEA86}"/>
              </a:ext>
            </a:extLst>
          </p:cNvPr>
          <p:cNvSpPr/>
          <p:nvPr/>
        </p:nvSpPr>
        <p:spPr>
          <a:xfrm>
            <a:off x="8872150" y="3692610"/>
            <a:ext cx="3150972" cy="10812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4BEA5-F698-4CD6-AB68-51469167F992}"/>
              </a:ext>
            </a:extLst>
          </p:cNvPr>
          <p:cNvSpPr txBox="1"/>
          <p:nvPr/>
        </p:nvSpPr>
        <p:spPr>
          <a:xfrm>
            <a:off x="9076036" y="3805526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Make sure to photograph your work </a:t>
            </a:r>
            <a:endParaRPr lang="en-US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564E2-9D59-4147-9F5C-D3CA4B171671}"/>
              </a:ext>
            </a:extLst>
          </p:cNvPr>
          <p:cNvSpPr/>
          <p:nvPr/>
        </p:nvSpPr>
        <p:spPr>
          <a:xfrm>
            <a:off x="279415" y="205732"/>
            <a:ext cx="1961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 dirty="0"/>
              <a:t>Lesson Task 1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23392B-392E-9269-5510-F108AF39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3" y="2718121"/>
            <a:ext cx="4573724" cy="32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971E12-AF3A-7D27-60B1-D4E91C4E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51" y="2217187"/>
            <a:ext cx="3617417" cy="374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1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5FAC60-F0C5-4B56-BC3B-4385ED81F8ED}"/>
              </a:ext>
            </a:extLst>
          </p:cNvPr>
          <p:cNvSpPr/>
          <p:nvPr/>
        </p:nvSpPr>
        <p:spPr>
          <a:xfrm>
            <a:off x="1239981" y="682333"/>
            <a:ext cx="1061604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u="sng" dirty="0"/>
              <a:t>Lesson Task 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/>
              <a:t>Create an Artist research page on Andy Goldsworthy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3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Must include: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Facts about him and his life (brief). Include a lot of facts about his artwork.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Images – 6 images of his work. Include the name and date.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Select one of his most impressive artworks and explain why you like it.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What do you think about their work and why? Give your opinion.  </a:t>
            </a:r>
          </a:p>
        </p:txBody>
      </p:sp>
    </p:spTree>
    <p:extLst>
      <p:ext uri="{BB962C8B-B14F-4D97-AF65-F5344CB8AC3E}">
        <p14:creationId xmlns:p14="http://schemas.microsoft.com/office/powerpoint/2010/main" val="86922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Outdoor Art Inspired by Andy Goldsworthy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Art inspired by Andy Goldsworthy</dc:title>
  <dc:creator>Victoria Richardson</dc:creator>
  <cp:lastModifiedBy>Helen Garner</cp:lastModifiedBy>
  <cp:revision>35</cp:revision>
  <dcterms:created xsi:type="dcterms:W3CDTF">2020-04-01T13:13:20Z</dcterms:created>
  <dcterms:modified xsi:type="dcterms:W3CDTF">2024-10-29T09:46:46Z</dcterms:modified>
</cp:coreProperties>
</file>