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62" r:id="rId5"/>
    <p:sldId id="26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0D9D1B-ED50-473A-9FD9-0D1B77E43A04}" v="50" dt="2024-10-29T10:36:56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Garner" userId="3d7d444eb1d6a8eb" providerId="LiveId" clId="{B80D9D1B-ED50-473A-9FD9-0D1B77E43A04}"/>
    <pc:docChg chg="custSel addSld delSld modSld sldOrd">
      <pc:chgData name="Helen Garner" userId="3d7d444eb1d6a8eb" providerId="LiveId" clId="{B80D9D1B-ED50-473A-9FD9-0D1B77E43A04}" dt="2024-10-29T10:43:19.074" v="587" actId="20577"/>
      <pc:docMkLst>
        <pc:docMk/>
      </pc:docMkLst>
      <pc:sldChg chg="modSp mod ord">
        <pc:chgData name="Helen Garner" userId="3d7d444eb1d6a8eb" providerId="LiveId" clId="{B80D9D1B-ED50-473A-9FD9-0D1B77E43A04}" dt="2024-10-29T10:41:35.518" v="541" actId="115"/>
        <pc:sldMkLst>
          <pc:docMk/>
          <pc:sldMk cId="1487461170" sldId="262"/>
        </pc:sldMkLst>
        <pc:spChg chg="mod">
          <ac:chgData name="Helen Garner" userId="3d7d444eb1d6a8eb" providerId="LiveId" clId="{B80D9D1B-ED50-473A-9FD9-0D1B77E43A04}" dt="2024-10-29T10:41:31.284" v="540" actId="1076"/>
          <ac:spMkLst>
            <pc:docMk/>
            <pc:sldMk cId="1487461170" sldId="262"/>
            <ac:spMk id="3" creationId="{58F9E65A-14F6-4BF3-BEA0-48B59E8A0C61}"/>
          </ac:spMkLst>
        </pc:spChg>
        <pc:spChg chg="mod">
          <ac:chgData name="Helen Garner" userId="3d7d444eb1d6a8eb" providerId="LiveId" clId="{B80D9D1B-ED50-473A-9FD9-0D1B77E43A04}" dt="2024-10-29T10:41:35.518" v="541" actId="115"/>
          <ac:spMkLst>
            <pc:docMk/>
            <pc:sldMk cId="1487461170" sldId="262"/>
            <ac:spMk id="11" creationId="{00000000-0000-0000-0000-000000000000}"/>
          </ac:spMkLst>
        </pc:spChg>
        <pc:picChg chg="mod">
          <ac:chgData name="Helen Garner" userId="3d7d444eb1d6a8eb" providerId="LiveId" clId="{B80D9D1B-ED50-473A-9FD9-0D1B77E43A04}" dt="2024-10-29T10:39:20.082" v="521" actId="1076"/>
          <ac:picMkLst>
            <pc:docMk/>
            <pc:sldMk cId="1487461170" sldId="262"/>
            <ac:picMk id="5" creationId="{00000000-0000-0000-0000-000000000000}"/>
          </ac:picMkLst>
        </pc:picChg>
      </pc:sldChg>
      <pc:sldChg chg="del">
        <pc:chgData name="Helen Garner" userId="3d7d444eb1d6a8eb" providerId="LiveId" clId="{B80D9D1B-ED50-473A-9FD9-0D1B77E43A04}" dt="2024-10-29T10:40:14.810" v="533" actId="47"/>
        <pc:sldMkLst>
          <pc:docMk/>
          <pc:sldMk cId="2668504857" sldId="263"/>
        </pc:sldMkLst>
      </pc:sldChg>
      <pc:sldChg chg="del">
        <pc:chgData name="Helen Garner" userId="3d7d444eb1d6a8eb" providerId="LiveId" clId="{B80D9D1B-ED50-473A-9FD9-0D1B77E43A04}" dt="2024-10-29T10:39:41.231" v="526" actId="47"/>
        <pc:sldMkLst>
          <pc:docMk/>
          <pc:sldMk cId="908752352" sldId="264"/>
        </pc:sldMkLst>
      </pc:sldChg>
      <pc:sldChg chg="addSp delSp modSp del mod">
        <pc:chgData name="Helen Garner" userId="3d7d444eb1d6a8eb" providerId="LiveId" clId="{B80D9D1B-ED50-473A-9FD9-0D1B77E43A04}" dt="2024-10-29T10:39:41.683" v="527" actId="47"/>
        <pc:sldMkLst>
          <pc:docMk/>
          <pc:sldMk cId="1027425050" sldId="265"/>
        </pc:sldMkLst>
        <pc:spChg chg="del mod">
          <ac:chgData name="Helen Garner" userId="3d7d444eb1d6a8eb" providerId="LiveId" clId="{B80D9D1B-ED50-473A-9FD9-0D1B77E43A04}" dt="2024-10-28T15:24:24.052" v="74" actId="478"/>
          <ac:spMkLst>
            <pc:docMk/>
            <pc:sldMk cId="1027425050" sldId="265"/>
            <ac:spMk id="2" creationId="{00000000-0000-0000-0000-000000000000}"/>
          </ac:spMkLst>
        </pc:spChg>
        <pc:spChg chg="del">
          <ac:chgData name="Helen Garner" userId="3d7d444eb1d6a8eb" providerId="LiveId" clId="{B80D9D1B-ED50-473A-9FD9-0D1B77E43A04}" dt="2024-10-28T15:24:05.983" v="71" actId="478"/>
          <ac:spMkLst>
            <pc:docMk/>
            <pc:sldMk cId="1027425050" sldId="265"/>
            <ac:spMk id="3" creationId="{00000000-0000-0000-0000-000000000000}"/>
          </ac:spMkLst>
        </pc:spChg>
        <pc:spChg chg="mod">
          <ac:chgData name="Helen Garner" userId="3d7d444eb1d6a8eb" providerId="LiveId" clId="{B80D9D1B-ED50-473A-9FD9-0D1B77E43A04}" dt="2024-10-28T15:24:17.109" v="72" actId="1076"/>
          <ac:spMkLst>
            <pc:docMk/>
            <pc:sldMk cId="1027425050" sldId="265"/>
            <ac:spMk id="9" creationId="{00000000-0000-0000-0000-000000000000}"/>
          </ac:spMkLst>
        </pc:spChg>
        <pc:spChg chg="mod">
          <ac:chgData name="Helen Garner" userId="3d7d444eb1d6a8eb" providerId="LiveId" clId="{B80D9D1B-ED50-473A-9FD9-0D1B77E43A04}" dt="2024-10-28T15:24:32.901" v="75" actId="1076"/>
          <ac:spMkLst>
            <pc:docMk/>
            <pc:sldMk cId="1027425050" sldId="265"/>
            <ac:spMk id="10" creationId="{00000000-0000-0000-0000-000000000000}"/>
          </ac:spMkLst>
        </pc:spChg>
        <pc:spChg chg="mod">
          <ac:chgData name="Helen Garner" userId="3d7d444eb1d6a8eb" providerId="LiveId" clId="{B80D9D1B-ED50-473A-9FD9-0D1B77E43A04}" dt="2024-10-28T15:25:27.053" v="81" actId="1076"/>
          <ac:spMkLst>
            <pc:docMk/>
            <pc:sldMk cId="1027425050" sldId="265"/>
            <ac:spMk id="11" creationId="{00000000-0000-0000-0000-000000000000}"/>
          </ac:spMkLst>
        </pc:spChg>
        <pc:spChg chg="add mod">
          <ac:chgData name="Helen Garner" userId="3d7d444eb1d6a8eb" providerId="LiveId" clId="{B80D9D1B-ED50-473A-9FD9-0D1B77E43A04}" dt="2024-10-28T15:25:12.064" v="78" actId="1076"/>
          <ac:spMkLst>
            <pc:docMk/>
            <pc:sldMk cId="1027425050" sldId="265"/>
            <ac:spMk id="13" creationId="{7695E05A-C99A-92E1-E610-635ECE1DE181}"/>
          </ac:spMkLst>
        </pc:spChg>
        <pc:picChg chg="mod">
          <ac:chgData name="Helen Garner" userId="3d7d444eb1d6a8eb" providerId="LiveId" clId="{B80D9D1B-ED50-473A-9FD9-0D1B77E43A04}" dt="2024-10-28T15:25:15.156" v="79" actId="1076"/>
          <ac:picMkLst>
            <pc:docMk/>
            <pc:sldMk cId="1027425050" sldId="265"/>
            <ac:picMk id="4" creationId="{00000000-0000-0000-0000-000000000000}"/>
          </ac:picMkLst>
        </pc:picChg>
        <pc:picChg chg="del">
          <ac:chgData name="Helen Garner" userId="3d7d444eb1d6a8eb" providerId="LiveId" clId="{B80D9D1B-ED50-473A-9FD9-0D1B77E43A04}" dt="2024-10-28T15:23:56.922" v="69" actId="478"/>
          <ac:picMkLst>
            <pc:docMk/>
            <pc:sldMk cId="1027425050" sldId="265"/>
            <ac:picMk id="6" creationId="{00000000-0000-0000-0000-000000000000}"/>
          </ac:picMkLst>
        </pc:picChg>
        <pc:picChg chg="mod">
          <ac:chgData name="Helen Garner" userId="3d7d444eb1d6a8eb" providerId="LiveId" clId="{B80D9D1B-ED50-473A-9FD9-0D1B77E43A04}" dt="2024-10-28T15:25:38.617" v="82" actId="1076"/>
          <ac:picMkLst>
            <pc:docMk/>
            <pc:sldMk cId="1027425050" sldId="265"/>
            <ac:picMk id="7" creationId="{00000000-0000-0000-0000-000000000000}"/>
          </ac:picMkLst>
        </pc:picChg>
        <pc:picChg chg="mod">
          <ac:chgData name="Helen Garner" userId="3d7d444eb1d6a8eb" providerId="LiveId" clId="{B80D9D1B-ED50-473A-9FD9-0D1B77E43A04}" dt="2024-10-28T15:25:18.841" v="80" actId="1076"/>
          <ac:picMkLst>
            <pc:docMk/>
            <pc:sldMk cId="1027425050" sldId="265"/>
            <ac:picMk id="1028" creationId="{00000000-0000-0000-0000-000000000000}"/>
          </ac:picMkLst>
        </pc:picChg>
      </pc:sldChg>
      <pc:sldChg chg="modSp mod ord">
        <pc:chgData name="Helen Garner" userId="3d7d444eb1d6a8eb" providerId="LiveId" clId="{B80D9D1B-ED50-473A-9FD9-0D1B77E43A04}" dt="2024-10-29T10:43:19.074" v="587" actId="20577"/>
        <pc:sldMkLst>
          <pc:docMk/>
          <pc:sldMk cId="1428047680" sldId="266"/>
        </pc:sldMkLst>
        <pc:spChg chg="mod">
          <ac:chgData name="Helen Garner" userId="3d7d444eb1d6a8eb" providerId="LiveId" clId="{B80D9D1B-ED50-473A-9FD9-0D1B77E43A04}" dt="2024-10-29T10:43:19.074" v="587" actId="20577"/>
          <ac:spMkLst>
            <pc:docMk/>
            <pc:sldMk cId="1428047680" sldId="266"/>
            <ac:spMk id="6" creationId="{00000000-0000-0000-0000-000000000000}"/>
          </ac:spMkLst>
        </pc:spChg>
      </pc:sldChg>
      <pc:sldChg chg="del">
        <pc:chgData name="Helen Garner" userId="3d7d444eb1d6a8eb" providerId="LiveId" clId="{B80D9D1B-ED50-473A-9FD9-0D1B77E43A04}" dt="2024-10-29T10:39:38.884" v="524" actId="47"/>
        <pc:sldMkLst>
          <pc:docMk/>
          <pc:sldMk cId="3372854034" sldId="278"/>
        </pc:sldMkLst>
      </pc:sldChg>
      <pc:sldChg chg="modSp del mod ord">
        <pc:chgData name="Helen Garner" userId="3d7d444eb1d6a8eb" providerId="LiveId" clId="{B80D9D1B-ED50-473A-9FD9-0D1B77E43A04}" dt="2024-10-29T10:42:09.664" v="552" actId="47"/>
        <pc:sldMkLst>
          <pc:docMk/>
          <pc:sldMk cId="1756459883" sldId="281"/>
        </pc:sldMkLst>
        <pc:spChg chg="mod">
          <ac:chgData name="Helen Garner" userId="3d7d444eb1d6a8eb" providerId="LiveId" clId="{B80D9D1B-ED50-473A-9FD9-0D1B77E43A04}" dt="2024-10-29T10:42:00.294" v="551" actId="1076"/>
          <ac:spMkLst>
            <pc:docMk/>
            <pc:sldMk cId="1756459883" sldId="281"/>
            <ac:spMk id="2" creationId="{00000000-0000-0000-0000-000000000000}"/>
          </ac:spMkLst>
        </pc:spChg>
      </pc:sldChg>
      <pc:sldChg chg="del">
        <pc:chgData name="Helen Garner" userId="3d7d444eb1d6a8eb" providerId="LiveId" clId="{B80D9D1B-ED50-473A-9FD9-0D1B77E43A04}" dt="2024-10-29T10:39:44.570" v="528" actId="47"/>
        <pc:sldMkLst>
          <pc:docMk/>
          <pc:sldMk cId="3363467249" sldId="282"/>
        </pc:sldMkLst>
      </pc:sldChg>
      <pc:sldChg chg="modSp del mod">
        <pc:chgData name="Helen Garner" userId="3d7d444eb1d6a8eb" providerId="LiveId" clId="{B80D9D1B-ED50-473A-9FD9-0D1B77E43A04}" dt="2024-10-29T10:39:40.501" v="525" actId="47"/>
        <pc:sldMkLst>
          <pc:docMk/>
          <pc:sldMk cId="2260795787" sldId="283"/>
        </pc:sldMkLst>
        <pc:spChg chg="mod">
          <ac:chgData name="Helen Garner" userId="3d7d444eb1d6a8eb" providerId="LiveId" clId="{B80D9D1B-ED50-473A-9FD9-0D1B77E43A04}" dt="2024-10-28T15:22:39.366" v="68" actId="20577"/>
          <ac:spMkLst>
            <pc:docMk/>
            <pc:sldMk cId="2260795787" sldId="283"/>
            <ac:spMk id="4" creationId="{E2165C6B-2201-48CF-8E18-C158DBBB8E42}"/>
          </ac:spMkLst>
        </pc:spChg>
      </pc:sldChg>
      <pc:sldChg chg="addSp modSp add mod">
        <pc:chgData name="Helen Garner" userId="3d7d444eb1d6a8eb" providerId="LiveId" clId="{B80D9D1B-ED50-473A-9FD9-0D1B77E43A04}" dt="2024-10-29T10:40:23.106" v="534" actId="14100"/>
        <pc:sldMkLst>
          <pc:docMk/>
          <pc:sldMk cId="4099097957" sldId="284"/>
        </pc:sldMkLst>
        <pc:spChg chg="mod">
          <ac:chgData name="Helen Garner" userId="3d7d444eb1d6a8eb" providerId="LiveId" clId="{B80D9D1B-ED50-473A-9FD9-0D1B77E43A04}" dt="2024-10-29T10:40:23.106" v="534" actId="14100"/>
          <ac:spMkLst>
            <pc:docMk/>
            <pc:sldMk cId="4099097957" sldId="284"/>
            <ac:spMk id="2" creationId="{381306A9-D781-6089-3EAD-9D0EBBA6B437}"/>
          </ac:spMkLst>
        </pc:spChg>
        <pc:spChg chg="mod">
          <ac:chgData name="Helen Garner" userId="3d7d444eb1d6a8eb" providerId="LiveId" clId="{B80D9D1B-ED50-473A-9FD9-0D1B77E43A04}" dt="2024-10-29T10:26:22.716" v="460" actId="1076"/>
          <ac:spMkLst>
            <pc:docMk/>
            <pc:sldMk cId="4099097957" sldId="284"/>
            <ac:spMk id="4" creationId="{4781BEF8-5F3A-0049-94C0-4CC68D86B8CA}"/>
          </ac:spMkLst>
        </pc:spChg>
        <pc:spChg chg="add mod">
          <ac:chgData name="Helen Garner" userId="3d7d444eb1d6a8eb" providerId="LiveId" clId="{B80D9D1B-ED50-473A-9FD9-0D1B77E43A04}" dt="2024-10-29T10:38:35.503" v="517" actId="1076"/>
          <ac:spMkLst>
            <pc:docMk/>
            <pc:sldMk cId="4099097957" sldId="284"/>
            <ac:spMk id="6" creationId="{009F5078-CEF9-0733-8EE9-87056C7711BA}"/>
          </ac:spMkLst>
        </pc:spChg>
        <pc:picChg chg="mod">
          <ac:chgData name="Helen Garner" userId="3d7d444eb1d6a8eb" providerId="LiveId" clId="{B80D9D1B-ED50-473A-9FD9-0D1B77E43A04}" dt="2024-10-29T10:38:21.106" v="514" actId="1076"/>
          <ac:picMkLst>
            <pc:docMk/>
            <pc:sldMk cId="4099097957" sldId="284"/>
            <ac:picMk id="3" creationId="{ACFBEFEC-A8CE-8EDC-2168-BA9D7E8DEF55}"/>
          </ac:picMkLst>
        </pc:picChg>
      </pc:sldChg>
      <pc:sldChg chg="modSp add mod">
        <pc:chgData name="Helen Garner" userId="3d7d444eb1d6a8eb" providerId="LiveId" clId="{B80D9D1B-ED50-473A-9FD9-0D1B77E43A04}" dt="2024-10-29T10:40:58.443" v="536" actId="207"/>
        <pc:sldMkLst>
          <pc:docMk/>
          <pc:sldMk cId="2047863870" sldId="285"/>
        </pc:sldMkLst>
        <pc:spChg chg="mod">
          <ac:chgData name="Helen Garner" userId="3d7d444eb1d6a8eb" providerId="LiveId" clId="{B80D9D1B-ED50-473A-9FD9-0D1B77E43A04}" dt="2024-10-29T10:38:45.664" v="518" actId="207"/>
          <ac:spMkLst>
            <pc:docMk/>
            <pc:sldMk cId="2047863870" sldId="285"/>
            <ac:spMk id="2" creationId="{5A24CB91-23A1-1369-F1F7-7794C30BF394}"/>
          </ac:spMkLst>
        </pc:spChg>
        <pc:spChg chg="mod">
          <ac:chgData name="Helen Garner" userId="3d7d444eb1d6a8eb" providerId="LiveId" clId="{B80D9D1B-ED50-473A-9FD9-0D1B77E43A04}" dt="2024-10-29T10:40:58.443" v="536" actId="207"/>
          <ac:spMkLst>
            <pc:docMk/>
            <pc:sldMk cId="2047863870" sldId="285"/>
            <ac:spMk id="3" creationId="{7D700FF8-FEC6-C2A3-0251-E5A977547346}"/>
          </ac:spMkLst>
        </pc:spChg>
        <pc:spChg chg="mod">
          <ac:chgData name="Helen Garner" userId="3d7d444eb1d6a8eb" providerId="LiveId" clId="{B80D9D1B-ED50-473A-9FD9-0D1B77E43A04}" dt="2024-10-29T10:24:12.759" v="364" actId="1076"/>
          <ac:spMkLst>
            <pc:docMk/>
            <pc:sldMk cId="2047863870" sldId="285"/>
            <ac:spMk id="4" creationId="{906D93C4-5DFE-A313-9E37-FD55E15D71C7}"/>
          </ac:spMkLst>
        </pc:spChg>
        <pc:picChg chg="mod">
          <ac:chgData name="Helen Garner" userId="3d7d444eb1d6a8eb" providerId="LiveId" clId="{B80D9D1B-ED50-473A-9FD9-0D1B77E43A04}" dt="2024-10-29T10:24:14.505" v="365" actId="1076"/>
          <ac:picMkLst>
            <pc:docMk/>
            <pc:sldMk cId="2047863870" sldId="285"/>
            <ac:picMk id="6" creationId="{409B97CE-BB3C-4583-4F34-C2D3D2606E0C}"/>
          </ac:picMkLst>
        </pc:picChg>
      </pc:sldChg>
      <pc:sldChg chg="addSp modSp new">
        <pc:chgData name="Helen Garner" userId="3d7d444eb1d6a8eb" providerId="LiveId" clId="{B80D9D1B-ED50-473A-9FD9-0D1B77E43A04}" dt="2024-10-29T10:36:56.114" v="505" actId="1076"/>
        <pc:sldMkLst>
          <pc:docMk/>
          <pc:sldMk cId="3743177951" sldId="286"/>
        </pc:sldMkLst>
        <pc:picChg chg="add mod">
          <ac:chgData name="Helen Garner" userId="3d7d444eb1d6a8eb" providerId="LiveId" clId="{B80D9D1B-ED50-473A-9FD9-0D1B77E43A04}" dt="2024-10-29T10:36:56.114" v="505" actId="1076"/>
          <ac:picMkLst>
            <pc:docMk/>
            <pc:sldMk cId="3743177951" sldId="286"/>
            <ac:picMk id="1026" creationId="{4BC8AB2C-6521-6463-1453-D0283FF48C43}"/>
          </ac:picMkLst>
        </pc:picChg>
        <pc:picChg chg="add mod">
          <ac:chgData name="Helen Garner" userId="3d7d444eb1d6a8eb" providerId="LiveId" clId="{B80D9D1B-ED50-473A-9FD9-0D1B77E43A04}" dt="2024-10-29T10:36:46.496" v="503" actId="1076"/>
          <ac:picMkLst>
            <pc:docMk/>
            <pc:sldMk cId="3743177951" sldId="286"/>
            <ac:picMk id="1028" creationId="{5EACB61F-A04D-8A0A-0476-F637A0939376}"/>
          </ac:picMkLst>
        </pc:picChg>
        <pc:picChg chg="add mod">
          <ac:chgData name="Helen Garner" userId="3d7d444eb1d6a8eb" providerId="LiveId" clId="{B80D9D1B-ED50-473A-9FD9-0D1B77E43A04}" dt="2024-10-29T10:36:25.539" v="497" actId="1076"/>
          <ac:picMkLst>
            <pc:docMk/>
            <pc:sldMk cId="3743177951" sldId="286"/>
            <ac:picMk id="1030" creationId="{E862B8B1-0426-F08A-7152-B75B7E1F4647}"/>
          </ac:picMkLst>
        </pc:picChg>
        <pc:picChg chg="add mod">
          <ac:chgData name="Helen Garner" userId="3d7d444eb1d6a8eb" providerId="LiveId" clId="{B80D9D1B-ED50-473A-9FD9-0D1B77E43A04}" dt="2024-10-29T10:36:34.825" v="500" actId="1076"/>
          <ac:picMkLst>
            <pc:docMk/>
            <pc:sldMk cId="3743177951" sldId="286"/>
            <ac:picMk id="1032" creationId="{1DC137FB-7EFF-D4ED-0CC3-F5C68A67D187}"/>
          </ac:picMkLst>
        </pc:picChg>
        <pc:picChg chg="add mod">
          <ac:chgData name="Helen Garner" userId="3d7d444eb1d6a8eb" providerId="LiveId" clId="{B80D9D1B-ED50-473A-9FD9-0D1B77E43A04}" dt="2024-10-29T10:36:21.524" v="496" actId="1076"/>
          <ac:picMkLst>
            <pc:docMk/>
            <pc:sldMk cId="3743177951" sldId="286"/>
            <ac:picMk id="1034" creationId="{A844B2B7-7EBE-8E05-ABC3-5DA9439C8B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10AFF-517A-4C34-ACE1-5A755BC37D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DAE15-0704-4B50-9B22-4F45C75FC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8489-8E19-47BD-A365-A6A7A4767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A80AE-73A8-49B4-8FC4-07FC8703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1B644-ECC4-4770-9EC0-E1753CE93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922666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E3B82-55A8-482F-ADC6-6CB24EFAD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4E6C20-629F-413E-83E4-7EAAFB092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6A06-BD60-436E-87C7-440DA71C5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C7BD5-322A-44CA-823D-0B979DD2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E963C1-F6C6-44E2-B3E7-8CE420ECD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0598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01C6B8-D158-4EAE-8DBA-029E078552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E6DF3-FFF4-4114-A548-1C58B75B0C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42046-878F-4A03-9E66-C6E8E36D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1BAC0-ED86-434B-94F8-328114DF5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631B0-867D-43DD-AD3A-2DCBDADC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6951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DAD7-0F0D-4D31-8A79-EB463D5DE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C7BD-389D-4640-9949-900D81BFB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27E6-E763-4C94-B3E0-42FBF16A6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79C18-B527-437D-9630-E65BCC37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69DC4-FEDA-4C78-BF0E-BD62DE22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67393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9F7B-7EBC-487D-8071-CECEF7ACC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94679-7845-4CDA-B4F3-E7432D805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F12C6-28A2-435E-B82C-70DC43452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90808-CDD8-46E5-88CB-2A25F0960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18412-FDFF-457F-B1A5-7A1CC525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09280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12142-013B-4366-809A-43F60599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2C457-6AA6-4FE0-9ABE-8FC5C6FE4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269FB9-D4A0-45C6-A5CC-9DB1D3E90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8AA6F-3EEE-48DF-B56F-C362EF0C0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CE803-5F56-499D-90E0-01048B7B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7D0DE-AD78-4CAB-AB69-014A15115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5423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0DD3-6842-4892-ADB8-36F5F0DD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29985-C4BB-4573-AE2E-A4EBB4998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842B5-DFF5-4E3C-AE45-DB08F0B63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A06A67-5FEF-4D43-8586-21BABE85A7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DAC5A-01EE-4ED7-B0FD-4FE1B4BCF1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79728-84E8-4939-BC33-0D7BBEF53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95E7D-0AB5-4B21-9920-F959913CB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4D827E-39E2-4ECE-BF27-0F5A29B61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7920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DDDB0-1330-4BA6-BE06-B9309ABD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97880-A996-46D9-AE42-ED0AE32B1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A9AAF0-954A-48C5-80BB-D3C6C0BE6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4A500C-6CFF-4605-8AC3-ABA21750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14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46C9E4-F2A0-4F08-9DDD-199F9C9B5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EC9260-041E-43ED-B109-632F1C037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8DA7D-25B7-4F91-AC13-4F0E51F9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28033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14745-355C-4686-90CE-9695FE792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FCF0A-D4CE-4BBD-888F-02B96F754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DE9594-8511-496C-ACBB-48B2E4084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349E-30BB-469A-B596-A9EC5B875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A7CB6-1493-4567-874D-014BE1B8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11EB6B-BCFB-4543-939E-7E49A207F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8585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81ED-4A2A-41CF-B4FE-382A6B41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EEE35E-D304-48B6-971F-B1202AD68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68F58-CA4F-452B-A525-97725BBC3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270A3-9EEA-4523-98E5-80439C89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110AD-0FCD-4592-8E47-87D6DE125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EB561-9498-4E59-B75D-C00C4FA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52929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7E8A23-5607-4A22-AAB7-40F2E72F5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7B020-8689-43B4-8076-80FD2C2FB0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C6C1A-4371-4486-A5D1-7278B3485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C171-CD68-4B48-B9AC-2794EA8C8C9B}" type="datetimeFigureOut">
              <a:rPr lang="en-AE" smtClean="0"/>
              <a:t>29/10/2024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060C6-D768-48A0-A4F8-8526EE742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B5930-A394-4E73-9BF4-BD27BF8B5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C3874-04AC-40EC-85CC-D21EBDC8BDF4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27644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7D178-B42E-8E7A-B090-180045C83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1306A9-D781-6089-3EAD-9D0EBBA6B437}"/>
              </a:ext>
            </a:extLst>
          </p:cNvPr>
          <p:cNvSpPr txBox="1"/>
          <p:nvPr/>
        </p:nvSpPr>
        <p:spPr>
          <a:xfrm>
            <a:off x="817984" y="1491369"/>
            <a:ext cx="2569028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/>
              <a:t>DO NOW</a:t>
            </a:r>
            <a:endParaRPr lang="en-AE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FBEFEC-A8CE-8EDC-2168-BA9D7E8DE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702" t="47453" r="23333" b="31316"/>
          <a:stretch/>
        </p:blipFill>
        <p:spPr>
          <a:xfrm>
            <a:off x="817984" y="2526107"/>
            <a:ext cx="3881120" cy="36753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81BEF8-5F3A-0049-94C0-4CC68D86B8CA}"/>
              </a:ext>
            </a:extLst>
          </p:cNvPr>
          <p:cNvSpPr txBox="1"/>
          <p:nvPr/>
        </p:nvSpPr>
        <p:spPr>
          <a:xfrm>
            <a:off x="5583447" y="4500854"/>
            <a:ext cx="4950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In pencil on paper practice the graduated tonal range example</a:t>
            </a:r>
            <a:endParaRPr lang="en-AE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F5078-CEF9-0733-8EE9-87056C7711BA}"/>
              </a:ext>
            </a:extLst>
          </p:cNvPr>
          <p:cNvSpPr txBox="1"/>
          <p:nvPr/>
        </p:nvSpPr>
        <p:spPr>
          <a:xfrm>
            <a:off x="2045348" y="316124"/>
            <a:ext cx="8101304" cy="71558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/>
              <a:t>Mushroom Observational Drawing</a:t>
            </a:r>
            <a:endParaRPr lang="en-AE" sz="4000" b="1" dirty="0"/>
          </a:p>
        </p:txBody>
      </p:sp>
    </p:spTree>
    <p:extLst>
      <p:ext uri="{BB962C8B-B14F-4D97-AF65-F5344CB8AC3E}">
        <p14:creationId xmlns:p14="http://schemas.microsoft.com/office/powerpoint/2010/main" val="4099097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4FED9-5A74-588B-EB38-ED88166E5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4CB91-23A1-1369-F1F7-7794C30BF394}"/>
              </a:ext>
            </a:extLst>
          </p:cNvPr>
          <p:cNvSpPr txBox="1"/>
          <p:nvPr/>
        </p:nvSpPr>
        <p:spPr>
          <a:xfrm>
            <a:off x="4310159" y="192445"/>
            <a:ext cx="7147832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Mushroom Observational Drawing</a:t>
            </a:r>
            <a:endParaRPr lang="en-AE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00FF8-FEC6-C2A3-0251-E5A977547346}"/>
              </a:ext>
            </a:extLst>
          </p:cNvPr>
          <p:cNvSpPr txBox="1"/>
          <p:nvPr/>
        </p:nvSpPr>
        <p:spPr>
          <a:xfrm>
            <a:off x="228601" y="1046380"/>
            <a:ext cx="3503644" cy="19389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b="1" u="sng" dirty="0"/>
              <a:t>Task 1</a:t>
            </a:r>
          </a:p>
          <a:p>
            <a:r>
              <a:rPr lang="en-GB" sz="2000" b="1" dirty="0"/>
              <a:t>Work from one of the mushroom pictures to make a careful observational Drawing onto A5 paper working in pencil.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E057114-E857-95BF-13BD-06F48C94B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" t="9075" r="2808"/>
          <a:stretch/>
        </p:blipFill>
        <p:spPr bwMode="auto">
          <a:xfrm>
            <a:off x="4086225" y="1046381"/>
            <a:ext cx="7823943" cy="511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6D93C4-5DFE-A313-9E37-FD55E15D71C7}"/>
              </a:ext>
            </a:extLst>
          </p:cNvPr>
          <p:cNvSpPr txBox="1"/>
          <p:nvPr/>
        </p:nvSpPr>
        <p:spPr>
          <a:xfrm>
            <a:off x="228601" y="3232366"/>
            <a:ext cx="323426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Keyword</a:t>
            </a:r>
          </a:p>
          <a:p>
            <a:r>
              <a:rPr lang="en-GB" i="0" dirty="0">
                <a:effectLst/>
                <a:latin typeface="Roboto"/>
              </a:rPr>
              <a:t>An ellipse is an oval shape similar to a circle but longer and flatter </a:t>
            </a:r>
            <a:endParaRPr lang="en-GB" dirty="0"/>
          </a:p>
          <a:p>
            <a:endParaRPr lang="en-AE" dirty="0"/>
          </a:p>
        </p:txBody>
      </p:sp>
      <p:pic>
        <p:nvPicPr>
          <p:cNvPr id="6" name="Picture 2" descr="Ellipse #AD , #Affiliate, #Ellipse, #Paid">
            <a:extLst>
              <a:ext uri="{FF2B5EF4-FFF2-40B4-BE49-F238E27FC236}">
                <a16:creationId xmlns:a16="http://schemas.microsoft.com/office/drawing/2014/main" id="{409B97CE-BB3C-4583-4F34-C2D3D2606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4" b="16135"/>
          <a:stretch/>
        </p:blipFill>
        <p:spPr bwMode="auto">
          <a:xfrm>
            <a:off x="412750" y="4624237"/>
            <a:ext cx="2865967" cy="180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63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BC8AB2C-6521-6463-1453-D0283FF48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82"/>
            <a:ext cx="3138585" cy="313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EACB61F-A04D-8A0A-0476-F637A09393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7"/>
          <a:stretch/>
        </p:blipFill>
        <p:spPr bwMode="auto">
          <a:xfrm>
            <a:off x="675301" y="3429000"/>
            <a:ext cx="3299539" cy="316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862B8B1-0426-F08A-7152-B75B7E1F4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188" y="3187014"/>
            <a:ext cx="7098263" cy="354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DC137FB-7EFF-D4ED-0CC3-F5C68A67D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58" y="121854"/>
            <a:ext cx="3747309" cy="28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A844B2B7-7EBE-8E05-ABC3-5DA9439C8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071" y="188309"/>
            <a:ext cx="5155380" cy="273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7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175" y="426254"/>
            <a:ext cx="3406021" cy="3809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7681" y="3045244"/>
            <a:ext cx="4892842" cy="30469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/>
              <a:t>Success Criteria</a:t>
            </a:r>
          </a:p>
          <a:p>
            <a:r>
              <a:rPr lang="en-GB" sz="2400" dirty="0"/>
              <a:t>· I can apply gradual mark making tones to the light and dark tones of the mushroom. </a:t>
            </a:r>
          </a:p>
          <a:p>
            <a:r>
              <a:rPr lang="en-GB" sz="2400" dirty="0"/>
              <a:t>· I can apply graduated marks to show full tonal range within details </a:t>
            </a:r>
          </a:p>
          <a:p>
            <a:r>
              <a:rPr lang="en-GB" sz="2400" dirty="0"/>
              <a:t>· I can apply a full range of tones to create a realistic sense of depth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85183" y="4127500"/>
            <a:ext cx="6311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Art Terminology</a:t>
            </a:r>
          </a:p>
          <a:p>
            <a:r>
              <a:rPr lang="en-GB" b="1" dirty="0"/>
              <a:t>Depth - </a:t>
            </a:r>
            <a:r>
              <a:rPr lang="en-GB" dirty="0"/>
              <a:t>to making objects appear closer or further away and making a two-dimensional image seem three-dimensional</a:t>
            </a:r>
          </a:p>
          <a:p>
            <a:r>
              <a:rPr lang="en-GB" b="1" dirty="0"/>
              <a:t>Gradation in art</a:t>
            </a:r>
            <a:r>
              <a:rPr lang="en-GB" dirty="0"/>
              <a:t> - is a visual technique of gradually transitioning from one colour hue to another, or from one shade to another.</a:t>
            </a:r>
          </a:p>
          <a:p>
            <a:r>
              <a:rPr lang="en-GB" b="1" dirty="0"/>
              <a:t>Tonal Range – </a:t>
            </a:r>
            <a:r>
              <a:rPr lang="en-GB" dirty="0"/>
              <a:t>The different tones between light and dark (refer to tonal boxes in sketchbook)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F9E65A-14F6-4BF3-BEA0-48B59E8A0C61}"/>
              </a:ext>
            </a:extLst>
          </p:cNvPr>
          <p:cNvSpPr txBox="1"/>
          <p:nvPr/>
        </p:nvSpPr>
        <p:spPr>
          <a:xfrm>
            <a:off x="251059" y="1489093"/>
            <a:ext cx="711079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/>
              <a:t>Developing mushroom study by applying tone</a:t>
            </a:r>
            <a:endParaRPr lang="en-AE" sz="2800" b="1" dirty="0"/>
          </a:p>
        </p:txBody>
      </p:sp>
    </p:spTree>
    <p:extLst>
      <p:ext uri="{BB962C8B-B14F-4D97-AF65-F5344CB8AC3E}">
        <p14:creationId xmlns:p14="http://schemas.microsoft.com/office/powerpoint/2010/main" val="1487461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03" y="228599"/>
            <a:ext cx="4218160" cy="6407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983" y="228599"/>
            <a:ext cx="2923766" cy="3269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798" t="9674" r="8825" b="5250"/>
          <a:stretch/>
        </p:blipFill>
        <p:spPr>
          <a:xfrm>
            <a:off x="6735941" y="3498530"/>
            <a:ext cx="4315237" cy="3108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943" y="228599"/>
            <a:ext cx="3502562" cy="35025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3317" y="4384495"/>
            <a:ext cx="3195907" cy="156966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Exceptional drawing studies of mushrooms</a:t>
            </a:r>
          </a:p>
        </p:txBody>
      </p:sp>
    </p:spTree>
    <p:extLst>
      <p:ext uri="{BB962C8B-B14F-4D97-AF65-F5344CB8AC3E}">
        <p14:creationId xmlns:p14="http://schemas.microsoft.com/office/powerpoint/2010/main" val="142804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 Alighieri</dc:creator>
  <cp:lastModifiedBy>Helen Garner</cp:lastModifiedBy>
  <cp:revision>7</cp:revision>
  <dcterms:created xsi:type="dcterms:W3CDTF">2020-08-15T10:52:17Z</dcterms:created>
  <dcterms:modified xsi:type="dcterms:W3CDTF">2024-10-29T10:43:26Z</dcterms:modified>
</cp:coreProperties>
</file>