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CA81A-F085-4048-960C-2E6FB5CBA939}" v="1" dt="2024-10-28T16:12:18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62134-A29A-4987-8336-A33B29C4A0E5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FE609-40F1-4874-931E-1EB3206AAE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0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04d0b5e09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04d0b5e09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67BA6-38F8-49A8-81CC-3C93BE8EA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98D435-6DC7-40CB-8221-63E150237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1D62B-7059-4E1C-9322-510C5216D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ABD3B-88CC-4857-9F7E-ADE0CE7A5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A795C-D2AF-49B4-8556-14F37171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1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37CE-0887-4A22-B4C3-61271B971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2932B-B090-425E-9BE1-D5E5BCC37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35E8E-F875-42EE-B0E2-CCFA1727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05181-9FA9-4DE4-AC51-A1DE0E292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17EDF-8B44-4C8E-8C4C-6C4E58A2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98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F5D9A1-12A1-4917-9075-8B2CADCB8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0EF83-60E3-4476-B2F2-7AA8FFEBE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D6315-DE88-4B50-8AD9-50F2EE754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7C1F6-1923-4D19-965E-3F1CC0171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A1060-E725-41B8-8A62-C29E88D4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90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DF41D-9276-406B-89DC-98DC5405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50ABF-1BAE-44BC-85C2-994FBAADF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F419C-30ED-4822-BBC3-31A99856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7B7D5-2D72-475F-BD02-5050BA710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530DC-6DD4-4139-86DD-7CA0DE5BE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50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AE72D-4639-407D-8C61-BF1896C82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A8EE8-5B34-4B87-B7B8-0E3C25CE7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F9297-9E70-49DB-9994-CE2331A8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03093-1AA1-487D-A428-080BA34B0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36581-2564-4281-A4EC-9D8DC4B2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97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24326-55A5-4295-BD3D-2665C491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45988-4E5A-4CAA-8DD5-3303AEC84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09555-8573-4971-BAAA-6581BE94C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1ADD4-E6CB-40CD-B795-F3110245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AB01A-9E1E-49DB-85F8-AE2F1409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7189A-4C62-4766-BAD2-FF160379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93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68B45-8B94-4E40-BAA1-A69E59DA2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B065A-F02D-48FC-8A99-E325A6EDF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C71F2-5DC3-4234-A7DC-1210022C7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6E8791-2477-4713-8E52-38E585042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C8D80-2F07-43C8-BF0A-62BB25C92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4A0D07-80AF-46A1-9274-232D6FE2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6CEF23-CB0C-44AD-9906-4EF790AA9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104E73-7D1E-4FCA-91BF-1AFFBA358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7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057F-9621-4B53-82D3-8D87C25AF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BFDA47-C363-4F8C-BCB1-115902ADB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3577F-4CA7-44E0-9246-EB842D29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F747C-E04C-4E02-893E-BCFC9B3D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2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BEC1EC-6E14-49B1-8EB5-E9EAF52F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C14D94-6A70-4574-A916-C0A6D007E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7C09D-8BAD-4EE1-97A2-6E3DA1A2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92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71A92-9888-4C7D-BF16-04339CC1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69CCA-4134-49FD-A3C9-A011CC723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65135-E32A-4B4A-9441-1E14803A1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E1E21-6A98-429E-BB08-48EDCE185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31975-D6FE-4832-811E-97A2EA7D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46564-48EA-41F7-A017-D0328F43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36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C264-0283-43BB-A2DE-87AD63E4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CE97EE-FAB7-46B2-8F8A-54A8242DDC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C6BAE-614D-43E7-832C-2D766E263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7D401-B5D2-45B2-A03C-7A7DB2BB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30A19-8759-41B2-879E-3B8B9D5EC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CC19D-56DC-4F96-8568-1C226031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62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C99487-0EEF-4549-933B-D58C6E63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E3A80-A715-44F8-B688-E3E9852B0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2BF8B-6EF0-4426-BFFB-D24809798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B61ED-C505-4216-A81E-F62C0F08DB70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EE2F5-6FE3-4CED-A262-3559D3EC1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A91D8-D090-476B-90F2-075642448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E7C91-C088-488D-9825-A7C56B383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84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09;p18">
            <a:extLst>
              <a:ext uri="{FF2B5EF4-FFF2-40B4-BE49-F238E27FC236}">
                <a16:creationId xmlns:a16="http://schemas.microsoft.com/office/drawing/2014/main" id="{4A1AA717-58BA-45FD-B991-30C4878EDB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7217"/>
          <a:stretch/>
        </p:blipFill>
        <p:spPr>
          <a:xfrm>
            <a:off x="9309969" y="1346306"/>
            <a:ext cx="2882031" cy="3116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Value - Mrs. Cook's Art Class">
            <a:extLst>
              <a:ext uri="{FF2B5EF4-FFF2-40B4-BE49-F238E27FC236}">
                <a16:creationId xmlns:a16="http://schemas.microsoft.com/office/drawing/2014/main" id="{ECD08182-FD98-4FD7-A5EA-3D0E142603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7" b="22466"/>
          <a:stretch/>
        </p:blipFill>
        <p:spPr bwMode="auto">
          <a:xfrm rot="10800000">
            <a:off x="3285756" y="4690404"/>
            <a:ext cx="8906244" cy="184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06200" y="240454"/>
            <a:ext cx="11579600" cy="878400"/>
          </a:xfrm>
          <a:prstGeom prst="rect">
            <a:avLst/>
          </a:prstGeom>
          <a:solidFill>
            <a:srgbClr val="4A86E8"/>
          </a:solidFill>
        </p:spPr>
        <p:txBody>
          <a:bodyPr spcFirstLastPara="1" vert="horz" wrap="square" lIns="91433" tIns="45700" rIns="91433" bIns="45700" rtlCol="0" anchor="ctr" anchorCtr="0">
            <a:normAutofit/>
          </a:bodyPr>
          <a:lstStyle/>
          <a:p>
            <a:pPr algn="ctr">
              <a:spcBef>
                <a:spcPts val="0"/>
              </a:spcBef>
            </a:pPr>
            <a:r>
              <a:rPr lang="en" b="1" u="sng" dirty="0"/>
              <a:t>Still Life</a:t>
            </a:r>
            <a:endParaRPr b="1" u="sng" dirty="0"/>
          </a:p>
        </p:txBody>
      </p:sp>
      <p:sp>
        <p:nvSpPr>
          <p:cNvPr id="62" name="Google Shape;62;p14"/>
          <p:cNvSpPr txBox="1"/>
          <p:nvPr/>
        </p:nvSpPr>
        <p:spPr>
          <a:xfrm>
            <a:off x="612100" y="1528791"/>
            <a:ext cx="4952958" cy="29341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3067" b="1" u="sng" dirty="0">
                <a:latin typeface="Calibri"/>
                <a:ea typeface="Calibri"/>
                <a:cs typeface="Calibri"/>
                <a:sym typeface="Calibri"/>
              </a:rPr>
              <a:t>Do Now:</a:t>
            </a:r>
            <a:r>
              <a:rPr lang="en" sz="3067" b="1" dirty="0">
                <a:latin typeface="Calibri"/>
                <a:ea typeface="Calibri"/>
                <a:cs typeface="Calibri"/>
                <a:sym typeface="Calibri"/>
              </a:rPr>
              <a:t>  10 minutes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152396">
              <a:buSzPts val="1800"/>
            </a:pPr>
            <a:r>
              <a:rPr lang="en" sz="2400" dirty="0">
                <a:latin typeface="Calibri"/>
                <a:ea typeface="Calibri"/>
                <a:cs typeface="Calibri"/>
                <a:sym typeface="Calibri"/>
              </a:rPr>
              <a:t>1. Copy the sphere drawing using tonal graduation to show where the light hits the surface.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609585"/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E86D3-E537-4B9A-B66A-1DCB10857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101" y="348517"/>
            <a:ext cx="11555025" cy="281867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Task</a:t>
            </a:r>
            <a:r>
              <a:rPr lang="en-GB" sz="2400" b="1"/>
              <a:t>: Cubist </a:t>
            </a:r>
            <a:r>
              <a:rPr lang="en-GB" sz="2400" b="1" dirty="0"/>
              <a:t>colour still life</a:t>
            </a:r>
          </a:p>
          <a:p>
            <a:r>
              <a:rPr lang="en-GB" sz="2400" dirty="0"/>
              <a:t>Choose a colour scheme of warm or cool colours. </a:t>
            </a:r>
          </a:p>
          <a:p>
            <a:r>
              <a:rPr lang="en-GB" sz="2400" dirty="0"/>
              <a:t>Choose no more than 5 colours to work with.</a:t>
            </a:r>
          </a:p>
          <a:p>
            <a:r>
              <a:rPr lang="en-GB" sz="2400" dirty="0"/>
              <a:t>Add colour or pencil tone &amp; shade to the still life outline to create an abstract still life.</a:t>
            </a:r>
          </a:p>
          <a:p>
            <a:r>
              <a:rPr lang="en-GB" sz="2400" dirty="0"/>
              <a:t>Apply colour carefully using a circular blending technique.</a:t>
            </a:r>
          </a:p>
          <a:p>
            <a:pPr marL="0" indent="0">
              <a:buNone/>
            </a:pPr>
            <a:r>
              <a:rPr lang="en-GB" sz="2400" dirty="0"/>
              <a:t>Challenge: How can you apply colour to still give a sense of the direction of light?</a:t>
            </a:r>
          </a:p>
          <a:p>
            <a:endParaRPr lang="en-GB" dirty="0"/>
          </a:p>
        </p:txBody>
      </p:sp>
      <p:pic>
        <p:nvPicPr>
          <p:cNvPr id="2050" name="Picture 2" descr="Painting a Cubist Still Life (Part 2)">
            <a:extLst>
              <a:ext uri="{FF2B5EF4-FFF2-40B4-BE49-F238E27FC236}">
                <a16:creationId xmlns:a16="http://schemas.microsoft.com/office/drawing/2014/main" id="{02FBE28A-C76C-490A-B4A4-33A215A77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12" y="3690804"/>
            <a:ext cx="4108759" cy="295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inting a Cubist Still Life (Part 2)">
            <a:extLst>
              <a:ext uri="{FF2B5EF4-FFF2-40B4-BE49-F238E27FC236}">
                <a16:creationId xmlns:a16="http://schemas.microsoft.com/office/drawing/2014/main" id="{8E2D8AF3-F8B1-4F36-8226-04A3DDC03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71" y="3296963"/>
            <a:ext cx="4108759" cy="295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ainting a Cubist Still Life (Part 2)">
            <a:extLst>
              <a:ext uri="{FF2B5EF4-FFF2-40B4-BE49-F238E27FC236}">
                <a16:creationId xmlns:a16="http://schemas.microsoft.com/office/drawing/2014/main" id="{9A530C81-564E-4D47-8DA5-E1A9FBBAA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368" y="3690804"/>
            <a:ext cx="4108759" cy="295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68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inting a Cubist Still Life (Part 2)">
            <a:extLst>
              <a:ext uri="{FF2B5EF4-FFF2-40B4-BE49-F238E27FC236}">
                <a16:creationId xmlns:a16="http://schemas.microsoft.com/office/drawing/2014/main" id="{DD262E2B-DF4C-41A9-B4A6-A5B6E80F0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95692" cy="68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3304014-97B2-4C43-9B00-742B98C5FD2A}"/>
              </a:ext>
            </a:extLst>
          </p:cNvPr>
          <p:cNvCxnSpPr/>
          <p:nvPr/>
        </p:nvCxnSpPr>
        <p:spPr>
          <a:xfrm>
            <a:off x="9762978" y="18366"/>
            <a:ext cx="0" cy="6821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824E2A3-D51F-48C5-A223-C7B3D6B6A914}"/>
              </a:ext>
            </a:extLst>
          </p:cNvPr>
          <p:cNvSpPr txBox="1"/>
          <p:nvPr/>
        </p:nvSpPr>
        <p:spPr>
          <a:xfrm rot="5400000">
            <a:off x="9175706" y="731520"/>
            <a:ext cx="157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Cut along line</a:t>
            </a:r>
          </a:p>
        </p:txBody>
      </p:sp>
    </p:spTree>
    <p:extLst>
      <p:ext uri="{BB962C8B-B14F-4D97-AF65-F5344CB8AC3E}">
        <p14:creationId xmlns:p14="http://schemas.microsoft.com/office/powerpoint/2010/main" val="1038463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Widescreen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Still Life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Still Life</dc:title>
  <dc:creator>Rosie Back</dc:creator>
  <cp:lastModifiedBy>Helen Garner</cp:lastModifiedBy>
  <cp:revision>2</cp:revision>
  <dcterms:created xsi:type="dcterms:W3CDTF">2023-01-29T17:07:49Z</dcterms:created>
  <dcterms:modified xsi:type="dcterms:W3CDTF">2024-10-28T16:18:53Z</dcterms:modified>
</cp:coreProperties>
</file>