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82614-646D-DFEF-D60C-615CFEBAC1F7}" v="166" dt="2020-06-07T14:43:21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36" d="100"/>
          <a:sy n="36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2685" y="621322"/>
            <a:ext cx="9144000" cy="2387600"/>
          </a:xfrm>
        </p:spPr>
        <p:txBody>
          <a:bodyPr/>
          <a:lstStyle/>
          <a:p>
            <a:r>
              <a:rPr lang="en-US" dirty="0"/>
              <a:t>Paul Cézanne</a:t>
            </a:r>
          </a:p>
          <a:p>
            <a:endParaRPr lang="en-US" dirty="0">
              <a:cs typeface="Calibri Light"/>
            </a:endParaRPr>
          </a:p>
        </p:txBody>
      </p:sp>
      <p:pic>
        <p:nvPicPr>
          <p:cNvPr id="5" name="Picture 5" descr="A painting of a rock&#10;&#10;Description generated with high confidence">
            <a:extLst>
              <a:ext uri="{FF2B5EF4-FFF2-40B4-BE49-F238E27FC236}">
                <a16:creationId xmlns:a16="http://schemas.microsoft.com/office/drawing/2014/main" id="{430AC03B-00D6-4BD9-9D62-BE1DEB83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45" y="3049687"/>
            <a:ext cx="4726487" cy="3587420"/>
          </a:xfrm>
          <a:prstGeom prst="rect">
            <a:avLst/>
          </a:prstGeom>
        </p:spPr>
      </p:pic>
      <p:pic>
        <p:nvPicPr>
          <p:cNvPr id="6" name="Picture 6" descr="A bunch of food on a table&#10;&#10;Description generated with very high confidence">
            <a:extLst>
              <a:ext uri="{FF2B5EF4-FFF2-40B4-BE49-F238E27FC236}">
                <a16:creationId xmlns:a16="http://schemas.microsoft.com/office/drawing/2014/main" id="{CDAC72D9-DB88-4661-82C9-8F50F564B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26" y="3045527"/>
            <a:ext cx="4549035" cy="3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9460-E9F4-459D-905E-44D57ACB4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56" y="1982200"/>
            <a:ext cx="106199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What year was Cézanne born?</a:t>
            </a:r>
          </a:p>
          <a:p>
            <a:r>
              <a:rPr lang="en-US" dirty="0">
                <a:ea typeface="+mn-lt"/>
                <a:cs typeface="+mn-lt"/>
              </a:rPr>
              <a:t>What year did Cézanne die?</a:t>
            </a:r>
          </a:p>
          <a:p>
            <a:r>
              <a:rPr lang="en-US" dirty="0">
                <a:ea typeface="+mn-lt"/>
                <a:cs typeface="+mn-lt"/>
              </a:rPr>
              <a:t>What movement was Cézanne part of?</a:t>
            </a:r>
          </a:p>
          <a:p>
            <a:r>
              <a:rPr lang="en-US" dirty="0">
                <a:ea typeface="+mn-lt"/>
                <a:cs typeface="+mn-lt"/>
              </a:rPr>
              <a:t>What movement influenced Cézanne?</a:t>
            </a:r>
          </a:p>
          <a:p>
            <a:r>
              <a:rPr lang="en-US" dirty="0">
                <a:ea typeface="+mn-lt"/>
                <a:cs typeface="+mn-lt"/>
              </a:rPr>
              <a:t>What themes did Cézanne paint?</a:t>
            </a:r>
          </a:p>
          <a:p>
            <a:r>
              <a:rPr lang="en-US" dirty="0">
                <a:ea typeface="+mn-lt"/>
                <a:cs typeface="+mn-lt"/>
              </a:rPr>
              <a:t>Write at least 100 words on the types of paintings Cézanne created.</a:t>
            </a:r>
          </a:p>
          <a:p>
            <a:r>
              <a:rPr lang="en-US" dirty="0">
                <a:ea typeface="+mn-lt"/>
                <a:cs typeface="+mn-lt"/>
              </a:rPr>
              <a:t>Select one of Cézanne's paintings that you like. Give the title and year. Give your opinion on the painting and explain why you selected this. (one paragraph)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339CC-9BF0-4E74-B34C-B6CF9417D7C0}"/>
              </a:ext>
            </a:extLst>
          </p:cNvPr>
          <p:cNvSpPr txBox="1"/>
          <p:nvPr/>
        </p:nvSpPr>
        <p:spPr>
          <a:xfrm>
            <a:off x="538619" y="653441"/>
            <a:ext cx="1020662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Complete the research questions on the artist Paul </a:t>
            </a:r>
            <a:r>
              <a:rPr lang="en-US" sz="3200" b="1" dirty="0">
                <a:solidFill>
                  <a:schemeClr val="accent2"/>
                </a:solidFill>
                <a:ea typeface="+mn-lt"/>
                <a:cs typeface="+mn-lt"/>
              </a:rPr>
              <a:t>Cézanne use the internet to help you!</a:t>
            </a:r>
            <a:endParaRPr lang="en-US" dirty="0">
              <a:solidFill>
                <a:schemeClr val="accent2"/>
              </a:solidFill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20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9409E-6324-45E8-B12E-4EEBC7598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762" y="823543"/>
            <a:ext cx="5181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Curtain, Jug and Fruit 1893–1894, Paul Cézanne.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Write a paragraph discussing the artwork.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Discuss: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What do you see? How would you describe the art? 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What medium was used?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Why did he create this?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What is your opinion of the piece?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What does it remind you of?</a:t>
            </a:r>
            <a:endParaRPr lang="en-US" dirty="0"/>
          </a:p>
        </p:txBody>
      </p:sp>
      <p:pic>
        <p:nvPicPr>
          <p:cNvPr id="5" name="Picture 5" descr="A picture containing indoor, table, sitting, fruit&#10;&#10;Description generated with very high confidence">
            <a:extLst>
              <a:ext uri="{FF2B5EF4-FFF2-40B4-BE49-F238E27FC236}">
                <a16:creationId xmlns:a16="http://schemas.microsoft.com/office/drawing/2014/main" id="{160CC6AB-159D-4DF6-9953-74C52E57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757" y="822042"/>
            <a:ext cx="5603309" cy="45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9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Paul Cézanne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Younger</dc:creator>
  <cp:lastModifiedBy>Toni-Louise</cp:lastModifiedBy>
  <cp:revision>72</cp:revision>
  <dcterms:created xsi:type="dcterms:W3CDTF">2020-06-07T14:33:36Z</dcterms:created>
  <dcterms:modified xsi:type="dcterms:W3CDTF">2020-06-13T08:08:44Z</dcterms:modified>
</cp:coreProperties>
</file>