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B6A236-60D7-43C2-9127-E180FA3BDBED}" v="2" dt="2020-07-06T16:49:43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6" d="100"/>
          <a:sy n="36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78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5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2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38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9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42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6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5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64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315E7-4E6C-478F-9DAA-858A3D373393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6861F-552E-4BB5-99F4-58794E718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2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15835" y="0"/>
            <a:ext cx="13023669" cy="940526"/>
          </a:xfrm>
        </p:spPr>
        <p:txBody>
          <a:bodyPr>
            <a:normAutofit/>
          </a:bodyPr>
          <a:lstStyle/>
          <a:p>
            <a:r>
              <a:rPr lang="en-GB" sz="5400" dirty="0"/>
              <a:t>Outdoor Art inspired by Andy Goldsworthy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940526"/>
            <a:ext cx="5430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Andy Goldsworthy</a:t>
            </a:r>
            <a:r>
              <a:rPr lang="en-GB" dirty="0"/>
              <a:t> is a British artist known for his site-specific installations involving natural materials and the passage of time.</a:t>
            </a:r>
            <a:endParaRPr lang="en-GB" b="1" dirty="0"/>
          </a:p>
          <a:p>
            <a:r>
              <a:rPr lang="en-GB" b="1" dirty="0"/>
              <a:t>Andy Goldsworthy</a:t>
            </a:r>
            <a:r>
              <a:rPr lang="en-GB" dirty="0"/>
              <a:t> is a naturalist, meaning that all of his art is derived from or related to nature. </a:t>
            </a:r>
            <a:r>
              <a:rPr lang="en-GB" b="1" dirty="0"/>
              <a:t>Goldsworthy</a:t>
            </a:r>
            <a:r>
              <a:rPr lang="en-GB" dirty="0"/>
              <a:t> is </a:t>
            </a:r>
            <a:r>
              <a:rPr lang="en-GB" b="1" dirty="0"/>
              <a:t>inspired</a:t>
            </a:r>
            <a:r>
              <a:rPr lang="en-GB" dirty="0"/>
              <a:t> by all aspects of the natural world, including snowflakes, twigs, icicles, reeds, tree roots, and rocks.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2" y="3832399"/>
            <a:ext cx="3389998" cy="3025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402313"/>
            <a:ext cx="4134334" cy="2867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94" y="3804731"/>
            <a:ext cx="4163548" cy="3053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86" y="859574"/>
            <a:ext cx="3019119" cy="2826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34" y="859574"/>
            <a:ext cx="3039186" cy="28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3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05ABD1-5ED2-4FE5-A6A2-8F8F68E1B140}"/>
              </a:ext>
            </a:extLst>
          </p:cNvPr>
          <p:cNvSpPr/>
          <p:nvPr/>
        </p:nvSpPr>
        <p:spPr>
          <a:xfrm>
            <a:off x="8913339" y="4917988"/>
            <a:ext cx="3120081" cy="13489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9415" y="575064"/>
            <a:ext cx="7001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Have a go at creating your own Art inspired by the work of Andy Goldsworthy.</a:t>
            </a:r>
          </a:p>
          <a:p>
            <a:endParaRPr lang="en-GB" dirty="0"/>
          </a:p>
          <a:p>
            <a:r>
              <a:rPr lang="en-GB" dirty="0"/>
              <a:t>Here is an example…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930" y="0"/>
            <a:ext cx="3270069" cy="3378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5" y="1858659"/>
            <a:ext cx="8586556" cy="4829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44B0A5-5BAC-495C-8EF8-38F434645563}"/>
              </a:ext>
            </a:extLst>
          </p:cNvPr>
          <p:cNvSpPr txBox="1"/>
          <p:nvPr/>
        </p:nvSpPr>
        <p:spPr>
          <a:xfrm>
            <a:off x="8925697" y="5064209"/>
            <a:ext cx="310360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If you do not have any access to the natural world see what you can create with man-made objects inside. 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DE4E22-4A60-4EE8-AE6D-02C57A0CEA86}"/>
              </a:ext>
            </a:extLst>
          </p:cNvPr>
          <p:cNvSpPr/>
          <p:nvPr/>
        </p:nvSpPr>
        <p:spPr>
          <a:xfrm>
            <a:off x="8872150" y="3692610"/>
            <a:ext cx="3150972" cy="1081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4BEA5-F698-4CD6-AB68-51469167F992}"/>
              </a:ext>
            </a:extLst>
          </p:cNvPr>
          <p:cNvSpPr txBox="1"/>
          <p:nvPr/>
        </p:nvSpPr>
        <p:spPr>
          <a:xfrm>
            <a:off x="8872924" y="3786058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Make sure to photograph your work and email it to your teacher </a:t>
            </a:r>
            <a:endParaRPr lang="en-US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564E2-9D59-4147-9F5C-D3CA4B171671}"/>
              </a:ext>
            </a:extLst>
          </p:cNvPr>
          <p:cNvSpPr/>
          <p:nvPr/>
        </p:nvSpPr>
        <p:spPr>
          <a:xfrm>
            <a:off x="279415" y="205732"/>
            <a:ext cx="883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Task 1: </a:t>
            </a:r>
          </a:p>
        </p:txBody>
      </p:sp>
    </p:spTree>
    <p:extLst>
      <p:ext uri="{BB962C8B-B14F-4D97-AF65-F5344CB8AC3E}">
        <p14:creationId xmlns:p14="http://schemas.microsoft.com/office/powerpoint/2010/main" val="170741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5FAC60-F0C5-4B56-BC3B-4385ED81F8ED}"/>
              </a:ext>
            </a:extLst>
          </p:cNvPr>
          <p:cNvSpPr/>
          <p:nvPr/>
        </p:nvSpPr>
        <p:spPr>
          <a:xfrm>
            <a:off x="1239981" y="682333"/>
            <a:ext cx="1061604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</a:rPr>
              <a:t>Task 2: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/>
              <a:t>Create an Artist research page on Andy Goldsworthy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36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Must include: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Facts about him and his life (brief). Include a lot of facts about his artwork.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Images – 6 images of his work. Include the name and date.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Select one of his most impressive artworks and explain why you like it.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What do you think about their work and why? Give your opinion.  </a:t>
            </a:r>
          </a:p>
        </p:txBody>
      </p:sp>
    </p:spTree>
    <p:extLst>
      <p:ext uri="{BB962C8B-B14F-4D97-AF65-F5344CB8AC3E}">
        <p14:creationId xmlns:p14="http://schemas.microsoft.com/office/powerpoint/2010/main" val="86922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203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Outdoor Art inspired by Andy Goldsworthy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 Art inspired by Andy Goldsworthy</dc:title>
  <dc:creator>Victoria Richardson</dc:creator>
  <cp:lastModifiedBy>Toni-Louise</cp:lastModifiedBy>
  <cp:revision>35</cp:revision>
  <dcterms:created xsi:type="dcterms:W3CDTF">2020-04-01T13:13:20Z</dcterms:created>
  <dcterms:modified xsi:type="dcterms:W3CDTF">2020-07-13T15:02:45Z</dcterms:modified>
</cp:coreProperties>
</file>