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6" d="100"/>
          <a:sy n="36" d="100"/>
        </p:scale>
        <p:origin x="11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1790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4137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4040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75632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4522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0890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09241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3691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60481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19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6/23/2020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822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6/23/2020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221444502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2">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4F17166-4366-4966-A55C-9F4DD9903677}"/>
              </a:ext>
            </a:extLst>
          </p:cNvPr>
          <p:cNvPicPr>
            <a:picLocks noChangeAspect="1"/>
          </p:cNvPicPr>
          <p:nvPr/>
        </p:nvPicPr>
        <p:blipFill rotWithShape="1">
          <a:blip r:embed="rId2">
            <a:alphaModFix amt="50000"/>
          </a:blip>
          <a:srcRect t="6908" r="-1" b="8800"/>
          <a:stretch/>
        </p:blipFill>
        <p:spPr>
          <a:xfrm>
            <a:off x="20" y="10"/>
            <a:ext cx="12188930" cy="6857990"/>
          </a:xfrm>
          <a:prstGeom prst="rect">
            <a:avLst/>
          </a:prstGeom>
        </p:spPr>
      </p:pic>
      <p:sp>
        <p:nvSpPr>
          <p:cNvPr id="2" name="Title 1">
            <a:extLst>
              <a:ext uri="{FF2B5EF4-FFF2-40B4-BE49-F238E27FC236}">
                <a16:creationId xmlns:a16="http://schemas.microsoft.com/office/drawing/2014/main" id="{ED0DA9A4-E698-42CF-BA00-F480083B033B}"/>
              </a:ext>
            </a:extLst>
          </p:cNvPr>
          <p:cNvSpPr>
            <a:spLocks noGrp="1"/>
          </p:cNvSpPr>
          <p:nvPr>
            <p:ph type="ctrTitle"/>
          </p:nvPr>
        </p:nvSpPr>
        <p:spPr>
          <a:xfrm>
            <a:off x="1524000" y="1122363"/>
            <a:ext cx="9144000" cy="3063240"/>
          </a:xfrm>
        </p:spPr>
        <p:txBody>
          <a:bodyPr>
            <a:normAutofit/>
          </a:bodyPr>
          <a:lstStyle/>
          <a:p>
            <a:pPr algn="ctr"/>
            <a:r>
              <a:rPr lang="en-GB"/>
              <a:t>KS3 DRAMA SKILLS TASKS</a:t>
            </a:r>
          </a:p>
        </p:txBody>
      </p:sp>
      <p:sp>
        <p:nvSpPr>
          <p:cNvPr id="3" name="Subtitle 2">
            <a:extLst>
              <a:ext uri="{FF2B5EF4-FFF2-40B4-BE49-F238E27FC236}">
                <a16:creationId xmlns:a16="http://schemas.microsoft.com/office/drawing/2014/main" id="{328D3B49-9A4F-4BAD-99F9-C2DCCD11BB89}"/>
              </a:ext>
            </a:extLst>
          </p:cNvPr>
          <p:cNvSpPr>
            <a:spLocks noGrp="1"/>
          </p:cNvSpPr>
          <p:nvPr>
            <p:ph type="subTitle" idx="1"/>
          </p:nvPr>
        </p:nvSpPr>
        <p:spPr>
          <a:xfrm>
            <a:off x="1524000" y="4599432"/>
            <a:ext cx="9144000" cy="1225296"/>
          </a:xfrm>
        </p:spPr>
        <p:txBody>
          <a:bodyPr>
            <a:normAutofit/>
          </a:bodyPr>
          <a:lstStyle/>
          <a:p>
            <a:pPr algn="ctr"/>
            <a:r>
              <a:rPr lang="en-GB" sz="5400" b="1" dirty="0"/>
              <a:t>#4</a:t>
            </a:r>
          </a:p>
        </p:txBody>
      </p:sp>
      <p:sp>
        <p:nvSpPr>
          <p:cNvPr id="29" name="Rectangle 6">
            <a:extLst>
              <a:ext uri="{FF2B5EF4-FFF2-40B4-BE49-F238E27FC236}">
                <a16:creationId xmlns:a16="http://schemas.microsoft.com/office/drawing/2014/main" id="{04D8AD8F-EF7F-481F-B99A-B85138970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779283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C34D8F"/>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5ADB1ECF-0309-4609-9E6B-E18368EC43D0}"/>
              </a:ext>
            </a:extLst>
          </p:cNvPr>
          <p:cNvSpPr>
            <a:spLocks noGrp="1"/>
          </p:cNvSpPr>
          <p:nvPr>
            <p:ph type="title"/>
          </p:nvPr>
        </p:nvSpPr>
        <p:spPr>
          <a:xfrm>
            <a:off x="838200" y="401221"/>
            <a:ext cx="10515600" cy="1348065"/>
          </a:xfrm>
        </p:spPr>
        <p:txBody>
          <a:bodyPr>
            <a:normAutofit/>
          </a:bodyPr>
          <a:lstStyle/>
          <a:p>
            <a:r>
              <a:rPr lang="en-GB" sz="6800" dirty="0">
                <a:solidFill>
                  <a:schemeClr val="bg1"/>
                </a:solidFill>
              </a:rPr>
              <a:t>SKILLS TASK 4</a:t>
            </a:r>
          </a:p>
        </p:txBody>
      </p:sp>
      <p:sp>
        <p:nvSpPr>
          <p:cNvPr id="3" name="Content Placeholder 2">
            <a:extLst>
              <a:ext uri="{FF2B5EF4-FFF2-40B4-BE49-F238E27FC236}">
                <a16:creationId xmlns:a16="http://schemas.microsoft.com/office/drawing/2014/main" id="{3BAB1D15-ECCB-418A-B67D-8BD601AF40D1}"/>
              </a:ext>
            </a:extLst>
          </p:cNvPr>
          <p:cNvSpPr>
            <a:spLocks noGrp="1"/>
          </p:cNvSpPr>
          <p:nvPr>
            <p:ph idx="1"/>
          </p:nvPr>
        </p:nvSpPr>
        <p:spPr>
          <a:xfrm>
            <a:off x="836676" y="2347414"/>
            <a:ext cx="10515600" cy="4500880"/>
          </a:xfrm>
        </p:spPr>
        <p:txBody>
          <a:bodyPr>
            <a:normAutofit/>
          </a:bodyPr>
          <a:lstStyle/>
          <a:p>
            <a:pPr marL="0" indent="0">
              <a:buNone/>
            </a:pPr>
            <a:r>
              <a:rPr lang="en-GB" sz="4000" b="1" u="sng" dirty="0"/>
              <a:t>Plan an original PHYSICAL warm up for the class to do when we are back. You can type it up on Word or PowerPoint. The warm up should allow us to develop our focus and concentration.</a:t>
            </a:r>
          </a:p>
          <a:p>
            <a:pPr marL="0" indent="0">
              <a:buNone/>
            </a:pPr>
            <a:endParaRPr lang="en-GB" sz="4000" b="1" u="sng" dirty="0"/>
          </a:p>
          <a:p>
            <a:pPr marL="0" indent="0">
              <a:buNone/>
            </a:pPr>
            <a:r>
              <a:rPr lang="en-GB" sz="4000" b="1" u="sng" dirty="0"/>
              <a:t>As a challenge-</a:t>
            </a:r>
            <a:r>
              <a:rPr lang="en-GB" sz="4000" b="1" dirty="0"/>
              <a:t>Film yourself demonstrating the warm up or explaining the warm up.  Submit all work into the Assignment on TEAMS- Not via email.</a:t>
            </a:r>
          </a:p>
          <a:p>
            <a:pPr marL="0" indent="0">
              <a:buNone/>
            </a:pPr>
            <a:endParaRPr lang="en-GB" sz="4000" b="1" dirty="0"/>
          </a:p>
        </p:txBody>
      </p:sp>
    </p:spTree>
    <p:extLst>
      <p:ext uri="{BB962C8B-B14F-4D97-AF65-F5344CB8AC3E}">
        <p14:creationId xmlns:p14="http://schemas.microsoft.com/office/powerpoint/2010/main" val="2944466925"/>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242B41"/>
      </a:dk2>
      <a:lt2>
        <a:srgbClr val="E2E8E5"/>
      </a:lt2>
      <a:accent1>
        <a:srgbClr val="C34D8F"/>
      </a:accent1>
      <a:accent2>
        <a:srgbClr val="B13BAE"/>
      </a:accent2>
      <a:accent3>
        <a:srgbClr val="954DC3"/>
      </a:accent3>
      <a:accent4>
        <a:srgbClr val="5C47B6"/>
      </a:accent4>
      <a:accent5>
        <a:srgbClr val="4D67C3"/>
      </a:accent5>
      <a:accent6>
        <a:srgbClr val="3B87B1"/>
      </a:accent6>
      <a:hlink>
        <a:srgbClr val="676DCC"/>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11</TotalTime>
  <Words>74</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The Hand</vt:lpstr>
      <vt:lpstr>The Serif Hand Black</vt:lpstr>
      <vt:lpstr>SketchyVTI</vt:lpstr>
      <vt:lpstr>KS3 DRAMA SKILLS TASKS</vt:lpstr>
      <vt:lpstr>SKILLS TASK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KS3 DRAMA SKILLS TASKS</dc:title>
  <dc:creator>serena harrington</dc:creator>
  <cp:lastModifiedBy>Toni-Louise</cp:lastModifiedBy>
  <cp:revision>3</cp:revision>
  <dcterms:created xsi:type="dcterms:W3CDTF">2020-06-07T13:36:20Z</dcterms:created>
  <dcterms:modified xsi:type="dcterms:W3CDTF">2020-06-23T11:14:12Z</dcterms:modified>
</cp:coreProperties>
</file>