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1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0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0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3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2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0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4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1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8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2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4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URCSoAfFzU" TargetMode="External"/><Relationship Id="rId2" Type="http://schemas.openxmlformats.org/officeDocument/2006/relationships/hyperlink" Target="https://www.youtube.com/watch?v=x4J487QtUI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LQRTdKqW-g" TargetMode="External"/><Relationship Id="rId5" Type="http://schemas.openxmlformats.org/officeDocument/2006/relationships/hyperlink" Target="https://www.youtube.com/watch?v=6kiVpIiBftA" TargetMode="External"/><Relationship Id="rId4" Type="http://schemas.openxmlformats.org/officeDocument/2006/relationships/hyperlink" Target="https://www.youtube.com/watch?v=pGE2PZPqky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2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F17166-4366-4966-A55C-9F4DD99036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908" r="-1" b="8800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0DA9A4-E698-42CF-BA00-F480083B0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GB"/>
              <a:t>KS3 DRAMA SKILLS TASKS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D3B49-9A4F-4BAD-99F9-C2DCCD11B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#3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92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C34D8F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B1ECF-0309-4609-9E6B-E18368EC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GB" sz="6800" dirty="0">
                <a:solidFill>
                  <a:schemeClr val="bg1"/>
                </a:solidFill>
              </a:rPr>
              <a:t>SKILLS TASK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B1D15-ECCB-418A-B67D-8BD601AF4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347414"/>
            <a:ext cx="11553825" cy="45008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b="1" u="sng" dirty="0"/>
              <a:t>Watch the warm up videos on the attached links- Create a presentation or poster that provides instructions on how to complete the warm up and an explanation of the skills developed/applied during the warm up. </a:t>
            </a:r>
          </a:p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r>
              <a:rPr lang="en-GB" sz="4000" b="1" dirty="0">
                <a:hlinkClick r:id="rId2"/>
              </a:rPr>
              <a:t>https://www.youtube.com/watch?v=x4J487QtUIM</a:t>
            </a:r>
            <a:endParaRPr lang="en-GB" sz="4000" b="1" dirty="0"/>
          </a:p>
          <a:p>
            <a:pPr marL="0" indent="0">
              <a:buNone/>
            </a:pPr>
            <a:r>
              <a:rPr lang="en-GB" sz="4000" b="1" dirty="0">
                <a:hlinkClick r:id="rId3"/>
              </a:rPr>
              <a:t>https://www.youtube.com/watch?v=RURCSoAfFzU</a:t>
            </a:r>
            <a:endParaRPr lang="en-GB" sz="4000" b="1" dirty="0"/>
          </a:p>
          <a:p>
            <a:pPr marL="0" indent="0">
              <a:buNone/>
            </a:pPr>
            <a:r>
              <a:rPr lang="en-GB" sz="4000" b="1" dirty="0">
                <a:hlinkClick r:id="rId4"/>
              </a:rPr>
              <a:t>https://www.youtube.com/watch?v=pGE2PZPqkyU</a:t>
            </a:r>
            <a:endParaRPr lang="en-GB" sz="4000" b="1" dirty="0"/>
          </a:p>
          <a:p>
            <a:pPr marL="0" indent="0">
              <a:buNone/>
            </a:pPr>
            <a:r>
              <a:rPr lang="en-GB" sz="4000" b="1" dirty="0">
                <a:hlinkClick r:id="rId5"/>
              </a:rPr>
              <a:t>https://www.youtube.com/watch?v=6kiVpIiBftA</a:t>
            </a:r>
            <a:endParaRPr lang="en-GB" sz="4000" b="1" dirty="0"/>
          </a:p>
          <a:p>
            <a:pPr marL="0" indent="0">
              <a:buNone/>
            </a:pPr>
            <a:r>
              <a:rPr lang="en-GB" sz="4000" b="1" dirty="0">
                <a:hlinkClick r:id="rId6"/>
              </a:rPr>
              <a:t>https://www.youtube.com/watch?v=wLQRTdKqW-g</a:t>
            </a:r>
            <a:endParaRPr lang="en-GB" sz="4000" b="1" dirty="0"/>
          </a:p>
          <a:p>
            <a:pPr marL="0" indent="0">
              <a:buNone/>
            </a:pPr>
            <a:r>
              <a:rPr lang="en-GB" sz="4000" b="1" dirty="0"/>
              <a:t>Submit all work into the Assignment on TEAMS- Not via email.</a:t>
            </a:r>
          </a:p>
          <a:p>
            <a:pPr marL="0" indent="0">
              <a:buNone/>
            </a:pP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94446692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2B41"/>
      </a:dk2>
      <a:lt2>
        <a:srgbClr val="E2E8E5"/>
      </a:lt2>
      <a:accent1>
        <a:srgbClr val="C34D8F"/>
      </a:accent1>
      <a:accent2>
        <a:srgbClr val="B13BAE"/>
      </a:accent2>
      <a:accent3>
        <a:srgbClr val="954DC3"/>
      </a:accent3>
      <a:accent4>
        <a:srgbClr val="5C47B6"/>
      </a:accent4>
      <a:accent5>
        <a:srgbClr val="4D67C3"/>
      </a:accent5>
      <a:accent6>
        <a:srgbClr val="3B87B1"/>
      </a:accent6>
      <a:hlink>
        <a:srgbClr val="676DC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The Hand</vt:lpstr>
      <vt:lpstr>The Serif Hand Black</vt:lpstr>
      <vt:lpstr>SketchyVTI</vt:lpstr>
      <vt:lpstr>KS3 DRAMA SKILLS TASKS</vt:lpstr>
      <vt:lpstr>SKILLS TASK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KS3 DRAMA SKILLS TASKS</dc:title>
  <dc:creator>serena harrington</dc:creator>
  <cp:lastModifiedBy>Toni-Louise</cp:lastModifiedBy>
  <cp:revision>3</cp:revision>
  <dcterms:created xsi:type="dcterms:W3CDTF">2020-06-07T13:36:20Z</dcterms:created>
  <dcterms:modified xsi:type="dcterms:W3CDTF">2020-06-23T11:23:58Z</dcterms:modified>
</cp:coreProperties>
</file>