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E675A-7E13-47C7-B8E6-2D88EA7B465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31395-D94B-4F75-BAC4-CC7EDE399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0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31395-D94B-4F75-BAC4-CC7EDE3995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2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3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0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3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9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0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BAC1-481D-4C33-AC83-17400479894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98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143999" cy="3352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l"/>
            <a:r>
              <a:rPr lang="en-GB" sz="2600" b="1" dirty="0">
                <a:solidFill>
                  <a:schemeClr val="tx1"/>
                </a:solidFill>
              </a:rPr>
              <a:t>Exploring ideas</a:t>
            </a:r>
          </a:p>
          <a:p>
            <a:pPr algn="l"/>
            <a:endParaRPr lang="en-GB" sz="2600" b="1" dirty="0">
              <a:solidFill>
                <a:schemeClr val="tx1"/>
              </a:solidFill>
            </a:endParaRPr>
          </a:p>
          <a:p>
            <a:pPr algn="l"/>
            <a:r>
              <a:rPr lang="en-GB" sz="2600" b="1" dirty="0">
                <a:solidFill>
                  <a:schemeClr val="tx1"/>
                </a:solidFill>
              </a:rPr>
              <a:t> Complete the attached worksheet to compare Keats’s use of language, form and imagery with the conventions listed in the table.</a:t>
            </a:r>
          </a:p>
          <a:p>
            <a:pPr algn="l"/>
            <a:endParaRPr lang="en-GB" sz="2600" b="1" dirty="0">
              <a:solidFill>
                <a:schemeClr val="tx1"/>
              </a:solidFill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I will give you some possible answers to self-assess your work next lesson. </a:t>
            </a:r>
          </a:p>
        </p:txBody>
      </p:sp>
    </p:spTree>
    <p:extLst>
      <p:ext uri="{BB962C8B-B14F-4D97-AF65-F5344CB8AC3E}">
        <p14:creationId xmlns:p14="http://schemas.microsoft.com/office/powerpoint/2010/main" val="48194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40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oveycowandco</dc:creator>
  <cp:lastModifiedBy>Toni-Louise Younger</cp:lastModifiedBy>
  <cp:revision>25</cp:revision>
  <dcterms:created xsi:type="dcterms:W3CDTF">2017-01-10T20:08:26Z</dcterms:created>
  <dcterms:modified xsi:type="dcterms:W3CDTF">2020-04-23T07:51:12Z</dcterms:modified>
</cp:coreProperties>
</file>