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4AFB8-72D3-4349-8B20-B6F63AD6A82C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EACB0-A9A8-495F-92FC-E9426A8962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7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ACB0-A9A8-495F-92FC-E9426A89626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73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ACB0-A9A8-495F-92FC-E9426A8962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020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ACB0-A9A8-495F-92FC-E9426A8962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276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ACB0-A9A8-495F-92FC-E9426A8962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71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ACB0-A9A8-495F-92FC-E9426A8962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3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9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54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34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6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3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2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8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8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8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16D7-8E81-4F84-9568-06423E44BFE8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1DCE-86D4-42AF-A726-8E023551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2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https://www.youtube.com/watch?v=L9GZe3pXloA&amp;feature=youtu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nses, Language and Engaging People | Cruxcatalyst: Th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696" y="887506"/>
            <a:ext cx="6396280" cy="34489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8452" y="391337"/>
            <a:ext cx="5910687" cy="1232227"/>
          </a:xfrm>
        </p:spPr>
        <p:txBody>
          <a:bodyPr/>
          <a:lstStyle/>
          <a:p>
            <a:r>
              <a:rPr lang="en-GB" dirty="0"/>
              <a:t>Spoken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64" y="179570"/>
            <a:ext cx="5167873" cy="1655762"/>
          </a:xfrm>
        </p:spPr>
        <p:txBody>
          <a:bodyPr/>
          <a:lstStyle/>
          <a:p>
            <a:r>
              <a:rPr lang="en-GB" dirty="0"/>
              <a:t>Tuesday 23</a:t>
            </a:r>
            <a:r>
              <a:rPr lang="en-GB" baseline="30000" dirty="0"/>
              <a:t>rd</a:t>
            </a:r>
            <a:r>
              <a:rPr lang="en-GB" dirty="0"/>
              <a:t> June – Group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662386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lesson is for the following students only: </a:t>
            </a:r>
          </a:p>
          <a:p>
            <a:r>
              <a:rPr lang="en-GB" dirty="0"/>
              <a:t>Luca Bannister</a:t>
            </a:r>
          </a:p>
          <a:p>
            <a:r>
              <a:rPr lang="en-GB" dirty="0"/>
              <a:t>Lewis Clarke</a:t>
            </a:r>
          </a:p>
          <a:p>
            <a:r>
              <a:rPr lang="en-GB" dirty="0"/>
              <a:t>Michael Day</a:t>
            </a:r>
          </a:p>
          <a:p>
            <a:r>
              <a:rPr lang="en-GB" dirty="0"/>
              <a:t>Lilly </a:t>
            </a:r>
            <a:r>
              <a:rPr lang="en-GB" dirty="0" err="1"/>
              <a:t>Duncanson</a:t>
            </a:r>
            <a:endParaRPr lang="en-GB" dirty="0"/>
          </a:p>
          <a:p>
            <a:r>
              <a:rPr lang="en-GB" dirty="0" err="1"/>
              <a:t>Nelli</a:t>
            </a:r>
            <a:r>
              <a:rPr lang="en-GB" dirty="0"/>
              <a:t> Hall</a:t>
            </a:r>
          </a:p>
          <a:p>
            <a:r>
              <a:rPr lang="en-GB" dirty="0"/>
              <a:t>Thelma </a:t>
            </a:r>
            <a:r>
              <a:rPr lang="en-GB" dirty="0" err="1"/>
              <a:t>Jokonya</a:t>
            </a:r>
            <a:endParaRPr lang="en-GB" dirty="0"/>
          </a:p>
          <a:p>
            <a:r>
              <a:rPr lang="en-GB" dirty="0"/>
              <a:t>Toby Long</a:t>
            </a:r>
          </a:p>
          <a:p>
            <a:r>
              <a:rPr lang="en-GB" dirty="0"/>
              <a:t>Eloise Nugent</a:t>
            </a:r>
          </a:p>
          <a:p>
            <a:r>
              <a:rPr lang="en-GB" dirty="0"/>
              <a:t>Layton Peachey</a:t>
            </a:r>
          </a:p>
          <a:p>
            <a:r>
              <a:rPr lang="en-GB" dirty="0"/>
              <a:t>Lottie </a:t>
            </a:r>
            <a:r>
              <a:rPr lang="en-GB" dirty="0" err="1"/>
              <a:t>Tillbrook</a:t>
            </a:r>
            <a:endParaRPr lang="en-GB" dirty="0"/>
          </a:p>
          <a:p>
            <a:r>
              <a:rPr lang="en-GB" dirty="0"/>
              <a:t>Luke Smith</a:t>
            </a:r>
          </a:p>
          <a:p>
            <a:r>
              <a:rPr lang="en-GB" dirty="0"/>
              <a:t>Phoebe Souter</a:t>
            </a:r>
          </a:p>
          <a:p>
            <a:r>
              <a:rPr lang="en-GB" dirty="0" err="1"/>
              <a:t>Nicolae</a:t>
            </a:r>
            <a:r>
              <a:rPr lang="en-GB" dirty="0"/>
              <a:t> </a:t>
            </a:r>
            <a:r>
              <a:rPr lang="en-GB" dirty="0" err="1"/>
              <a:t>Vesterli</a:t>
            </a:r>
            <a:endParaRPr lang="en-GB" dirty="0"/>
          </a:p>
          <a:p>
            <a:endParaRPr lang="en-GB" dirty="0"/>
          </a:p>
          <a:p>
            <a:r>
              <a:rPr lang="en-GB" dirty="0"/>
              <a:t>If your name isn’t here, you need to go to the speech writing lesson.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43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117" y="872046"/>
            <a:ext cx="3812946" cy="513001"/>
          </a:xfrm>
        </p:spPr>
        <p:txBody>
          <a:bodyPr>
            <a:noAutofit/>
          </a:bodyPr>
          <a:lstStyle/>
          <a:p>
            <a:r>
              <a:rPr lang="en-GB" sz="3200" dirty="0"/>
              <a:t>Spoken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65" y="124755"/>
            <a:ext cx="4256698" cy="1655762"/>
          </a:xfrm>
        </p:spPr>
        <p:txBody>
          <a:bodyPr/>
          <a:lstStyle/>
          <a:p>
            <a:r>
              <a:rPr lang="en-GB" dirty="0"/>
              <a:t>Tuesday 23</a:t>
            </a:r>
            <a:r>
              <a:rPr lang="en-GB" baseline="30000" dirty="0"/>
              <a:t>rd</a:t>
            </a:r>
            <a:r>
              <a:rPr lang="en-GB" dirty="0"/>
              <a:t> June – Group B</a:t>
            </a:r>
          </a:p>
        </p:txBody>
      </p:sp>
      <p:pic>
        <p:nvPicPr>
          <p:cNvPr id="13" name="Picture 12" descr="Feeling Like An Expert Has An Ironic Effect On Your Actual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69" y="3575588"/>
            <a:ext cx="3496120" cy="24019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61815" y="610436"/>
            <a:ext cx="683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Becoming an expert – Researching your topic.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4327" y="1883919"/>
            <a:ext cx="88571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Watch the video from the exam board about your assessment. </a:t>
            </a:r>
          </a:p>
          <a:p>
            <a:endParaRPr lang="en-GB" sz="2400" dirty="0"/>
          </a:p>
          <a:p>
            <a:r>
              <a:rPr lang="en-GB" sz="2400" u="sng" dirty="0">
                <a:hlinkClick r:id="rId4"/>
              </a:rPr>
              <a:t>https://www.youtube.com/watch?v=L9GZe3pXloA&amp;feature=youtu.be</a:t>
            </a:r>
            <a:endParaRPr lang="en-GB" sz="2400" dirty="0"/>
          </a:p>
          <a:p>
            <a:endParaRPr lang="en-GB" dirty="0"/>
          </a:p>
        </p:txBody>
      </p:sp>
      <p:pic>
        <p:nvPicPr>
          <p:cNvPr id="8" name="Picture 7" descr="11 Must Have High-Tech Gadgets for College Students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81" y="3732798"/>
            <a:ext cx="3525130" cy="23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9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117" y="872046"/>
            <a:ext cx="3812946" cy="513001"/>
          </a:xfrm>
        </p:spPr>
        <p:txBody>
          <a:bodyPr>
            <a:noAutofit/>
          </a:bodyPr>
          <a:lstStyle/>
          <a:p>
            <a:r>
              <a:rPr lang="en-GB" sz="3200" dirty="0"/>
              <a:t>Spoken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65" y="124755"/>
            <a:ext cx="4256698" cy="1655762"/>
          </a:xfrm>
        </p:spPr>
        <p:txBody>
          <a:bodyPr/>
          <a:lstStyle/>
          <a:p>
            <a:r>
              <a:rPr lang="en-GB" dirty="0"/>
              <a:t>Tuesday 23</a:t>
            </a:r>
            <a:r>
              <a:rPr lang="en-GB" baseline="30000" dirty="0"/>
              <a:t>rd</a:t>
            </a:r>
            <a:r>
              <a:rPr lang="en-GB" dirty="0"/>
              <a:t> June – Group B</a:t>
            </a:r>
          </a:p>
        </p:txBody>
      </p:sp>
      <p:pic>
        <p:nvPicPr>
          <p:cNvPr id="13" name="Picture 12" descr="Feeling Like An Expert Has An Ironic Effect On Your Actual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69" y="3575588"/>
            <a:ext cx="3496120" cy="24019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61815" y="610436"/>
            <a:ext cx="683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Becoming an expert – Researching your topic.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4327" y="1883919"/>
            <a:ext cx="1070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Create a spider diagram of 10 topics you feel passionate about, concerned about or have a strong opinion about.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5237" y="2830339"/>
            <a:ext cx="87645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example: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7851" y="4817660"/>
            <a:ext cx="10304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10 topics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61815" y="4817660"/>
            <a:ext cx="1088609" cy="450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63069" y="3130561"/>
            <a:ext cx="1228299" cy="1687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053287" y="3703209"/>
            <a:ext cx="928048" cy="1168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1"/>
          </p:cNvCxnSpPr>
          <p:nvPr/>
        </p:nvCxnSpPr>
        <p:spPr>
          <a:xfrm flipH="1">
            <a:off x="1924334" y="5002326"/>
            <a:ext cx="2033517" cy="52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493827" y="5186992"/>
            <a:ext cx="696036" cy="790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18063" y="5186992"/>
            <a:ext cx="699847" cy="124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88261" y="5186992"/>
            <a:ext cx="825685" cy="790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266228" y="3767838"/>
            <a:ext cx="54993" cy="1023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388358" y="4640239"/>
            <a:ext cx="1569493" cy="175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861815" y="3952504"/>
            <a:ext cx="1088609" cy="86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46378" y="3276833"/>
            <a:ext cx="121379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Euthanasia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05890" y="3646165"/>
            <a:ext cx="188814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Black Lives Matter</a:t>
            </a:r>
          </a:p>
          <a:p>
            <a:r>
              <a:rPr lang="en-GB" dirty="0"/>
              <a:t>Movement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30254" y="4873643"/>
            <a:ext cx="201689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Coping with Autism</a:t>
            </a:r>
          </a:p>
          <a:p>
            <a:r>
              <a:rPr lang="en-GB" dirty="0"/>
              <a:t>in the family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56969" y="3104321"/>
            <a:ext cx="140641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Equal pay for</a:t>
            </a:r>
          </a:p>
          <a:p>
            <a:r>
              <a:rPr lang="en-GB" dirty="0"/>
              <a:t> women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1368" y="2880352"/>
            <a:ext cx="317817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The use of Goal Line technology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62725" y="5912396"/>
            <a:ext cx="146655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Animal Rights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5237" y="4425238"/>
            <a:ext cx="169950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Global Warming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42089" y="5342677"/>
            <a:ext cx="89813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Poverty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58220" y="6004251"/>
            <a:ext cx="152945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Mental Health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39723" y="6406280"/>
            <a:ext cx="13484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Air pollution</a:t>
            </a:r>
          </a:p>
        </p:txBody>
      </p:sp>
    </p:spTree>
    <p:extLst>
      <p:ext uri="{BB962C8B-B14F-4D97-AF65-F5344CB8AC3E}">
        <p14:creationId xmlns:p14="http://schemas.microsoft.com/office/powerpoint/2010/main" val="37413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117" y="872046"/>
            <a:ext cx="3812946" cy="513001"/>
          </a:xfrm>
        </p:spPr>
        <p:txBody>
          <a:bodyPr>
            <a:noAutofit/>
          </a:bodyPr>
          <a:lstStyle/>
          <a:p>
            <a:r>
              <a:rPr lang="en-GB" sz="3200" dirty="0"/>
              <a:t>Spoken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65" y="124755"/>
            <a:ext cx="4256698" cy="1655762"/>
          </a:xfrm>
        </p:spPr>
        <p:txBody>
          <a:bodyPr/>
          <a:lstStyle/>
          <a:p>
            <a:r>
              <a:rPr lang="en-GB" dirty="0"/>
              <a:t>Tuesday 23</a:t>
            </a:r>
            <a:r>
              <a:rPr lang="en-GB" baseline="30000" dirty="0"/>
              <a:t>rd</a:t>
            </a:r>
            <a:r>
              <a:rPr lang="en-GB" dirty="0"/>
              <a:t> June – Group B</a:t>
            </a:r>
          </a:p>
        </p:txBody>
      </p:sp>
      <p:pic>
        <p:nvPicPr>
          <p:cNvPr id="13" name="Picture 12" descr="Feeling Like An Expert Has An Ironic Effect On Your Actual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784" y="2190018"/>
            <a:ext cx="2345441" cy="16114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61815" y="610436"/>
            <a:ext cx="683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Becoming an expert – Researching your topic.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845" y="1449174"/>
            <a:ext cx="10839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From your spider diagram – Choose 2-3 topics to explore in more detail. Create a mind map of each chosen topic. </a:t>
            </a:r>
          </a:p>
          <a:p>
            <a:r>
              <a:rPr lang="en-GB" dirty="0"/>
              <a:t>Think about your own opinion about the topic, but also think about opinions that other people might have.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5" y="2830339"/>
            <a:ext cx="937841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For example: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George Floyd’s death is just</a:t>
            </a:r>
          </a:p>
          <a:p>
            <a:r>
              <a:rPr lang="en-GB" dirty="0"/>
              <a:t> one of many, many straws which</a:t>
            </a:r>
          </a:p>
          <a:p>
            <a:r>
              <a:rPr lang="en-GB" dirty="0"/>
              <a:t>broke the camel’s back. </a:t>
            </a:r>
          </a:p>
          <a:p>
            <a:r>
              <a:rPr lang="en-GB" dirty="0"/>
              <a:t>People have had enough of prejudice</a:t>
            </a:r>
          </a:p>
          <a:p>
            <a:r>
              <a:rPr lang="en-GB" dirty="0"/>
              <a:t>against black people and they are</a:t>
            </a:r>
          </a:p>
          <a:p>
            <a:r>
              <a:rPr lang="en-GB" dirty="0"/>
              <a:t>rightly standing up against it.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60172" y="4817660"/>
            <a:ext cx="22858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   Black Lives Matter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603958" y="4097017"/>
            <a:ext cx="233261" cy="706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51934" y="5352765"/>
            <a:ext cx="696036" cy="790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35768" y="5127009"/>
            <a:ext cx="699847" cy="124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856545" y="4819486"/>
            <a:ext cx="825685" cy="790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016278" y="2745176"/>
            <a:ext cx="153455" cy="206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671112" y="4178218"/>
            <a:ext cx="1310999" cy="596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861815" y="4475040"/>
            <a:ext cx="1472060" cy="342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75233" y="2070023"/>
            <a:ext cx="3113217" cy="3693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But all lives matter!</a:t>
            </a:r>
          </a:p>
          <a:p>
            <a:r>
              <a:rPr lang="en-GB" dirty="0"/>
              <a:t>However, people are standing up against generations of systemic racism and oppression against black</a:t>
            </a:r>
          </a:p>
          <a:p>
            <a:r>
              <a:rPr lang="en-GB" dirty="0"/>
              <a:t>people in society worldwide. Yes, all lives matter - but if you are white, how many times can you truthfully say you’ve been discriminated against or subjected to prejudice because of the colour of your skin or nationality?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4287" y="2361870"/>
            <a:ext cx="516359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The recent protests broke the social distancing rules.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012" y="3222619"/>
            <a:ext cx="34655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fontAlgn="base"/>
            <a:r>
              <a:rPr lang="en-GB" dirty="0"/>
              <a:t>So why are we protesting in the UK</a:t>
            </a:r>
          </a:p>
          <a:p>
            <a:pPr fontAlgn="base"/>
            <a:r>
              <a:rPr lang="en-GB" dirty="0"/>
              <a:t> because a black man was </a:t>
            </a:r>
          </a:p>
          <a:p>
            <a:pPr fontAlgn="base"/>
            <a:r>
              <a:rPr lang="en-GB" dirty="0"/>
              <a:t>killed by police in the USA?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44495" y="3390328"/>
            <a:ext cx="205267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Improved standards</a:t>
            </a:r>
          </a:p>
          <a:p>
            <a:r>
              <a:rPr lang="en-GB" dirty="0"/>
              <a:t> of living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33583" y="6172055"/>
            <a:ext cx="33860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The movement has caused violent</a:t>
            </a:r>
          </a:p>
          <a:p>
            <a:r>
              <a:rPr lang="en-GB" dirty="0"/>
              <a:t> clashes with police and looting.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97929" y="6435649"/>
            <a:ext cx="239437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Equality in jobs and pay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81369" y="5581541"/>
            <a:ext cx="43770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Shouting ‘all lives matter’ wouldn’t exactly be addressing the actual issue at hand right now, would it?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816003" y="4145949"/>
            <a:ext cx="0" cy="329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72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117" y="872046"/>
            <a:ext cx="3812946" cy="513001"/>
          </a:xfrm>
        </p:spPr>
        <p:txBody>
          <a:bodyPr>
            <a:noAutofit/>
          </a:bodyPr>
          <a:lstStyle/>
          <a:p>
            <a:r>
              <a:rPr lang="en-GB" sz="3200" dirty="0"/>
              <a:t>Spoken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65" y="124755"/>
            <a:ext cx="4256698" cy="1655762"/>
          </a:xfrm>
        </p:spPr>
        <p:txBody>
          <a:bodyPr/>
          <a:lstStyle/>
          <a:p>
            <a:r>
              <a:rPr lang="en-GB" dirty="0"/>
              <a:t>Tuesday 23</a:t>
            </a:r>
            <a:r>
              <a:rPr lang="en-GB" baseline="30000" dirty="0"/>
              <a:t>rd</a:t>
            </a:r>
            <a:r>
              <a:rPr lang="en-GB" dirty="0"/>
              <a:t> June – Group B</a:t>
            </a:r>
          </a:p>
        </p:txBody>
      </p:sp>
      <p:pic>
        <p:nvPicPr>
          <p:cNvPr id="13" name="Picture 12" descr="Feeling Like An Expert Has An Ironic Effect On Your Actual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69" y="3575588"/>
            <a:ext cx="3496120" cy="24019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61815" y="610436"/>
            <a:ext cx="683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Becoming an expert – Researching your topic.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4327" y="1883919"/>
            <a:ext cx="7572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Plenary:</a:t>
            </a:r>
          </a:p>
          <a:p>
            <a:endParaRPr lang="en-GB" dirty="0"/>
          </a:p>
          <a:p>
            <a:r>
              <a:rPr lang="en-GB" dirty="0"/>
              <a:t>Choose your topic for your assessment from the ideas you have come up with. </a:t>
            </a:r>
          </a:p>
          <a:p>
            <a:r>
              <a:rPr lang="en-GB" dirty="0"/>
              <a:t>Submit your chosen topic and mind map to your teacher. </a:t>
            </a:r>
          </a:p>
        </p:txBody>
      </p:sp>
      <p:pic>
        <p:nvPicPr>
          <p:cNvPr id="5" name="Picture 4" descr="What do you choose today to help you get to where you want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27" y="3330054"/>
            <a:ext cx="2732446" cy="30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7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464</Words>
  <Application>Microsoft Office PowerPoint</Application>
  <PresentationFormat>Widescreen</PresentationFormat>
  <Paragraphs>102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Spoken Language</vt:lpstr>
      <vt:lpstr>Spoken Language</vt:lpstr>
      <vt:lpstr>Spoken Language</vt:lpstr>
      <vt:lpstr>Spoken Language</vt:lpstr>
      <vt:lpstr>Spoken Language</vt:lpstr>
    </vt:vector>
  </TitlesOfParts>
  <Company>CHURCHMEAD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Spoken Language</dc:title>
  <dc:creator>Louisa Ovenden</dc:creator>
  <cp:lastModifiedBy>Toni-Louise</cp:lastModifiedBy>
  <cp:revision>38</cp:revision>
  <dcterms:created xsi:type="dcterms:W3CDTF">2020-06-19T09:23:27Z</dcterms:created>
  <dcterms:modified xsi:type="dcterms:W3CDTF">2020-06-23T08:20:24Z</dcterms:modified>
</cp:coreProperties>
</file>