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8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60" autoAdjust="0"/>
  </p:normalViewPr>
  <p:slideViewPr>
    <p:cSldViewPr>
      <p:cViewPr varScale="1">
        <p:scale>
          <a:sx n="84" d="100"/>
          <a:sy n="84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7D232-2124-4667-A281-3E4D66FA3CD0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BB0AB-819F-4FDC-A9D0-FBCBB08E6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1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BB0AB-819F-4FDC-A9D0-FBCBB08E63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44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BB0AB-819F-4FDC-A9D0-FBCBB08E63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5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37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21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54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63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6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74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7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5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55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93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115D2-BAFF-44F0-929A-C74A61667AD7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F1F72-1BF7-4953-B136-9E22232B9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69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247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entury Gothic" pitchFamily="34" charset="0"/>
              </a:rPr>
              <a:t>Activity 1: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46805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chemeClr val="tx1"/>
                </a:solidFill>
                <a:latin typeface="Century Gothic" pitchFamily="34" charset="0"/>
              </a:rPr>
              <a:t>Perspective is another point of view.</a:t>
            </a:r>
          </a:p>
          <a:p>
            <a:pPr algn="l"/>
            <a:r>
              <a:rPr lang="en-GB" sz="2400" b="1" dirty="0">
                <a:solidFill>
                  <a:schemeClr val="tx1"/>
                </a:solidFill>
                <a:latin typeface="Century Gothic" pitchFamily="34" charset="0"/>
              </a:rPr>
              <a:t>“War Horse” is written from a horse’s perspective.</a:t>
            </a:r>
          </a:p>
          <a:p>
            <a:pPr algn="l"/>
            <a:r>
              <a:rPr lang="en-GB" sz="2400" b="1" dirty="0">
                <a:solidFill>
                  <a:schemeClr val="tx1"/>
                </a:solidFill>
                <a:latin typeface="Century Gothic" pitchFamily="34" charset="0"/>
              </a:rPr>
              <a:t>Choose either Captain Nicholls, Captain Stewart, Corporal Perkins or Trooper Warren.</a:t>
            </a:r>
          </a:p>
          <a:p>
            <a:pPr algn="l"/>
            <a:r>
              <a:rPr lang="en-GB" sz="2400" b="1" dirty="0">
                <a:solidFill>
                  <a:schemeClr val="tx1"/>
                </a:solidFill>
                <a:latin typeface="Century Gothic" pitchFamily="34" charset="0"/>
              </a:rPr>
              <a:t>Write a cavalry charge scene from that character’s perspective.  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GB" sz="2400" b="1" dirty="0">
                <a:solidFill>
                  <a:schemeClr val="tx1"/>
                </a:solidFill>
                <a:latin typeface="Century Gothic" pitchFamily="34" charset="0"/>
              </a:rPr>
              <a:t>Remember to think about the characterisation work you did yesterday!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GB" sz="2400" b="1" dirty="0">
                <a:solidFill>
                  <a:schemeClr val="tx1"/>
                </a:solidFill>
                <a:latin typeface="Century Gothic" pitchFamily="34" charset="0"/>
              </a:rPr>
              <a:t>Write 3-5 paragraphs.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GB" sz="2400" b="1" dirty="0">
                <a:solidFill>
                  <a:schemeClr val="tx1"/>
                </a:solidFill>
                <a:latin typeface="Century Gothic" pitchFamily="34" charset="0"/>
              </a:rPr>
              <a:t>Write in correctly constructed sentences.</a:t>
            </a:r>
          </a:p>
          <a:p>
            <a:pPr marL="342900" indent="-342900" algn="l">
              <a:buFont typeface="Wingdings" pitchFamily="2" charset="2"/>
              <a:buChar char="ü"/>
            </a:pPr>
            <a:endParaRPr lang="en-GB" sz="2400" b="1" dirty="0">
              <a:solidFill>
                <a:schemeClr val="tx1"/>
              </a:solidFill>
              <a:latin typeface="Century Gothic" pitchFamily="34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r>
              <a:rPr lang="en-GB" sz="2400" b="1" dirty="0">
                <a:solidFill>
                  <a:schemeClr val="tx1"/>
                </a:solidFill>
                <a:latin typeface="Century Gothic" pitchFamily="34" charset="0"/>
              </a:rPr>
              <a:t>See the next slide for hints and tips. </a:t>
            </a:r>
          </a:p>
        </p:txBody>
      </p:sp>
    </p:spTree>
    <p:extLst>
      <p:ext uri="{BB962C8B-B14F-4D97-AF65-F5344CB8AC3E}">
        <p14:creationId xmlns:p14="http://schemas.microsoft.com/office/powerpoint/2010/main" val="404521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247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entury Gothic" pitchFamily="34" charset="0"/>
              </a:rPr>
              <a:t>Sentence Construction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640960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1800" b="1" dirty="0">
                <a:solidFill>
                  <a:schemeClr val="tx1"/>
                </a:solidFill>
                <a:latin typeface="Century Gothic" pitchFamily="34" charset="0"/>
              </a:rPr>
              <a:t>Remember sentences must …</a:t>
            </a:r>
          </a:p>
          <a:p>
            <a:pPr marL="457200" indent="-457200" algn="l"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Century Gothic" pitchFamily="34" charset="0"/>
              </a:rPr>
              <a:t>start with a capital letter</a:t>
            </a:r>
          </a:p>
          <a:p>
            <a:pPr marL="457200" indent="-457200" algn="l"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Century Gothic" pitchFamily="34" charset="0"/>
              </a:rPr>
              <a:t>make use of a powerful verb</a:t>
            </a:r>
          </a:p>
          <a:p>
            <a:pPr marL="457200" indent="-457200" algn="l"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Century Gothic" pitchFamily="34" charset="0"/>
              </a:rPr>
              <a:t>include no more than two clauses</a:t>
            </a:r>
          </a:p>
          <a:p>
            <a:pPr marL="457200" indent="-457200" algn="l"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Century Gothic" pitchFamily="34" charset="0"/>
              </a:rPr>
              <a:t>include a range of opening words</a:t>
            </a:r>
          </a:p>
          <a:p>
            <a:pPr marL="457200" indent="-457200" algn="l"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Century Gothic" pitchFamily="34" charset="0"/>
              </a:rPr>
              <a:t>be closed with either </a:t>
            </a:r>
            <a:r>
              <a:rPr lang="en-GB" sz="1800" b="1" dirty="0">
                <a:solidFill>
                  <a:schemeClr val="tx1"/>
                </a:solidFill>
                <a:latin typeface="Century Gothic" pitchFamily="34" charset="0"/>
              </a:rPr>
              <a:t>. !</a:t>
            </a:r>
            <a:r>
              <a:rPr lang="en-GB" sz="1800" dirty="0">
                <a:solidFill>
                  <a:schemeClr val="tx1"/>
                </a:solidFill>
                <a:latin typeface="Century Gothic" pitchFamily="34" charset="0"/>
              </a:rPr>
              <a:t> or </a:t>
            </a:r>
            <a:r>
              <a:rPr lang="en-GB" sz="1800" b="1" dirty="0">
                <a:solidFill>
                  <a:schemeClr val="tx1"/>
                </a:solidFill>
                <a:latin typeface="Century Gothic" pitchFamily="34" charset="0"/>
              </a:rPr>
              <a:t>?</a:t>
            </a:r>
          </a:p>
          <a:p>
            <a:pPr marL="457200" indent="-457200" algn="l">
              <a:buAutoNum type="arabicPeriod"/>
            </a:pPr>
            <a:r>
              <a:rPr lang="en-GB" sz="1800" dirty="0">
                <a:solidFill>
                  <a:schemeClr val="tx1"/>
                </a:solidFill>
                <a:latin typeface="Century Gothic" pitchFamily="34" charset="0"/>
              </a:rPr>
              <a:t>have clauses either joined by a connective or a conjunction or separated by a comma</a:t>
            </a:r>
          </a:p>
          <a:p>
            <a:pPr algn="l"/>
            <a:endParaRPr lang="en-GB" sz="18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en-GB" sz="1800" b="1" dirty="0">
                <a:solidFill>
                  <a:schemeClr val="tx1"/>
                </a:solidFill>
                <a:latin typeface="Century Gothic" pitchFamily="34" charset="0"/>
              </a:rPr>
              <a:t>Helpful hints: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Century Gothic" pitchFamily="34" charset="0"/>
              </a:rPr>
              <a:t>Openers: 	try rearranging a sentence or two to start with an adverb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  <a:latin typeface="Century Gothic" pitchFamily="34" charset="0"/>
              </a:rPr>
              <a:t>Verbs: 		avoid using boring verbs like </a:t>
            </a:r>
            <a:r>
              <a:rPr lang="en-GB" sz="1800" i="1" dirty="0">
                <a:solidFill>
                  <a:schemeClr val="tx1"/>
                </a:solidFill>
                <a:latin typeface="Century Gothic" pitchFamily="34" charset="0"/>
              </a:rPr>
              <a:t>went, said, did, got</a:t>
            </a:r>
            <a:endParaRPr lang="en-GB" sz="18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en-GB" sz="1800" dirty="0">
                <a:solidFill>
                  <a:schemeClr val="tx1"/>
                </a:solidFill>
                <a:latin typeface="Century Gothic" pitchFamily="34" charset="0"/>
              </a:rPr>
              <a:t>Connectives:	</a:t>
            </a:r>
            <a:r>
              <a:rPr lang="en-GB" sz="1800" i="1" dirty="0">
                <a:solidFill>
                  <a:schemeClr val="tx1"/>
                </a:solidFill>
                <a:latin typeface="Century Gothic" pitchFamily="34" charset="0"/>
              </a:rPr>
              <a:t>and, or, but, because</a:t>
            </a:r>
            <a:endParaRPr lang="en-GB" sz="1800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en-GB" sz="1800" dirty="0">
                <a:solidFill>
                  <a:schemeClr val="tx1"/>
                </a:solidFill>
                <a:latin typeface="Century Gothic" pitchFamily="34" charset="0"/>
              </a:rPr>
              <a:t>Conjunctions:	</a:t>
            </a:r>
            <a:r>
              <a:rPr lang="en-GB" sz="1800" i="1" dirty="0">
                <a:solidFill>
                  <a:schemeClr val="tx1"/>
                </a:solidFill>
                <a:latin typeface="Century Gothic" pitchFamily="34" charset="0"/>
              </a:rPr>
              <a:t>however, therefore, meanwhile, nevertheless…</a:t>
            </a:r>
            <a:endParaRPr lang="en-GB" sz="1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 flipV="1">
            <a:off x="4716016" y="1484784"/>
            <a:ext cx="4106775" cy="1442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0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184</Words>
  <Application>Microsoft Office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Office Theme</vt:lpstr>
      <vt:lpstr>Activity 1: Perspective</vt:lpstr>
      <vt:lpstr>Sentence 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Horses</dc:title>
  <dc:creator>Tim Parker</dc:creator>
  <cp:lastModifiedBy>Toni-Louise Younger</cp:lastModifiedBy>
  <cp:revision>103</cp:revision>
  <dcterms:created xsi:type="dcterms:W3CDTF">2011-02-19T08:49:14Z</dcterms:created>
  <dcterms:modified xsi:type="dcterms:W3CDTF">2020-05-21T09:29:20Z</dcterms:modified>
</cp:coreProperties>
</file>