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066D2-1F33-482C-924F-65EECC743E86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9E1A4-D4B8-43C9-8127-FBFB99E22E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3A75-724D-4B55-9349-08FE09917E04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12AC-0D08-44CA-A778-E1F3EA34B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clothesonfilm.com/wp-content/uploads/2012/01/War-Horse_Patrick-Kennedy-Tom-Hiddleston-charge_Image-credit-Dreamwo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071538" y="5143512"/>
            <a:ext cx="7058025" cy="925522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714480" y="357166"/>
            <a:ext cx="5975350" cy="1150938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57224" y="214290"/>
            <a:ext cx="7772400" cy="1470025"/>
          </a:xfrm>
        </p:spPr>
        <p:txBody>
          <a:bodyPr/>
          <a:lstStyle/>
          <a:p>
            <a:r>
              <a:rPr lang="en-IE" b="1" dirty="0"/>
              <a:t>Chapter 11</a:t>
            </a:r>
            <a:endParaRPr lang="en-GB" b="1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5214950"/>
            <a:ext cx="6400800" cy="757246"/>
          </a:xfrm>
        </p:spPr>
        <p:txBody>
          <a:bodyPr>
            <a:normAutofit/>
          </a:bodyPr>
          <a:lstStyle/>
          <a:p>
            <a:r>
              <a:rPr lang="en-IE" sz="4000" b="1" dirty="0">
                <a:solidFill>
                  <a:schemeClr val="accent2"/>
                </a:solidFill>
              </a:rPr>
              <a:t>Comprehension questions</a:t>
            </a:r>
            <a:endParaRPr lang="en-GB" sz="4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clothesonfilm.com/wp-content/uploads/2012/01/War-Horse_Patrick-Kennedy-Tom-Hiddleston-charge_Image-credit-Dreamwo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57356" y="285728"/>
            <a:ext cx="5472113" cy="714380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1472" y="285728"/>
            <a:ext cx="8229600" cy="1152525"/>
          </a:xfrm>
        </p:spPr>
        <p:txBody>
          <a:bodyPr/>
          <a:lstStyle/>
          <a:p>
            <a:pPr algn="ctr">
              <a:buFontTx/>
              <a:buNone/>
            </a:pPr>
            <a:r>
              <a:rPr lang="en-IE" sz="3600" b="1" dirty="0"/>
              <a:t>Questions</a:t>
            </a:r>
            <a:endParaRPr lang="en-GB" sz="3600" b="1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00034" y="1357298"/>
            <a:ext cx="8286808" cy="5143536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1428736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/>
              <a:t>Why is Joey happier pulling the hay cart rather than the ambulance cart? What does this tell us about him as a character? p92</a:t>
            </a:r>
          </a:p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/>
              <a:t>Find a simile on p93 and comment on its effectiveness in creating an image of an unknown character.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Chapter 11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adverbs</dc:title>
  <dc:creator>f.rigney</dc:creator>
  <cp:lastModifiedBy>Toni-Louise</cp:lastModifiedBy>
  <cp:revision>4</cp:revision>
  <dcterms:created xsi:type="dcterms:W3CDTF">2013-09-30T07:34:34Z</dcterms:created>
  <dcterms:modified xsi:type="dcterms:W3CDTF">2020-04-27T14:31:18Z</dcterms:modified>
</cp:coreProperties>
</file>