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77" r:id="rId7"/>
    <p:sldId id="278" r:id="rId8"/>
    <p:sldId id="27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36" d="100"/>
          <a:sy n="36" d="100"/>
        </p:scale>
        <p:origin x="11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3347-32C8-44AA-AD3A-74B425A96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3556F6-D3C1-489E-BDAA-0D320AB39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3601D5-EBBB-46D7-BB8A-CD787ACCFA4B}"/>
              </a:ext>
            </a:extLst>
          </p:cNvPr>
          <p:cNvSpPr>
            <a:spLocks noGrp="1"/>
          </p:cNvSpPr>
          <p:nvPr>
            <p:ph type="dt" sz="half" idx="10"/>
          </p:nvPr>
        </p:nvSpPr>
        <p:spPr/>
        <p:txBody>
          <a:bodyPr/>
          <a:lstStyle/>
          <a:p>
            <a:fld id="{643AA80E-8CC1-4DC5-937E-5C201395C7DE}" type="datetimeFigureOut">
              <a:rPr lang="en-GB" smtClean="0"/>
              <a:t>12/05/2020</a:t>
            </a:fld>
            <a:endParaRPr lang="en-GB"/>
          </a:p>
        </p:txBody>
      </p:sp>
      <p:sp>
        <p:nvSpPr>
          <p:cNvPr id="5" name="Footer Placeholder 4">
            <a:extLst>
              <a:ext uri="{FF2B5EF4-FFF2-40B4-BE49-F238E27FC236}">
                <a16:creationId xmlns:a16="http://schemas.microsoft.com/office/drawing/2014/main" id="{EC1D1549-0C5B-4DCA-97E9-C93B84EF99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12C2D9-7734-41ED-B92D-54EEF79CDA48}"/>
              </a:ext>
            </a:extLst>
          </p:cNvPr>
          <p:cNvSpPr>
            <a:spLocks noGrp="1"/>
          </p:cNvSpPr>
          <p:nvPr>
            <p:ph type="sldNum" sz="quarter" idx="12"/>
          </p:nvPr>
        </p:nvSpPr>
        <p:spPr/>
        <p:txBody>
          <a:bodyPr/>
          <a:lstStyle/>
          <a:p>
            <a:fld id="{550055F6-CFDF-4FF1-87F1-99D0C02AB3F4}" type="slidenum">
              <a:rPr lang="en-GB" smtClean="0"/>
              <a:t>‹#›</a:t>
            </a:fld>
            <a:endParaRPr lang="en-GB"/>
          </a:p>
        </p:txBody>
      </p:sp>
    </p:spTree>
    <p:extLst>
      <p:ext uri="{BB962C8B-B14F-4D97-AF65-F5344CB8AC3E}">
        <p14:creationId xmlns:p14="http://schemas.microsoft.com/office/powerpoint/2010/main" val="134106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C0BD-2E9F-43E9-B137-14F6125A32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079C82-E62D-4594-902C-D4E739970D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AEE4C9-D5E1-4EA6-BE64-9FA794E3AB68}"/>
              </a:ext>
            </a:extLst>
          </p:cNvPr>
          <p:cNvSpPr>
            <a:spLocks noGrp="1"/>
          </p:cNvSpPr>
          <p:nvPr>
            <p:ph type="dt" sz="half" idx="10"/>
          </p:nvPr>
        </p:nvSpPr>
        <p:spPr/>
        <p:txBody>
          <a:bodyPr/>
          <a:lstStyle/>
          <a:p>
            <a:fld id="{643AA80E-8CC1-4DC5-937E-5C201395C7DE}" type="datetimeFigureOut">
              <a:rPr lang="en-GB" smtClean="0"/>
              <a:t>12/05/2020</a:t>
            </a:fld>
            <a:endParaRPr lang="en-GB"/>
          </a:p>
        </p:txBody>
      </p:sp>
      <p:sp>
        <p:nvSpPr>
          <p:cNvPr id="5" name="Footer Placeholder 4">
            <a:extLst>
              <a:ext uri="{FF2B5EF4-FFF2-40B4-BE49-F238E27FC236}">
                <a16:creationId xmlns:a16="http://schemas.microsoft.com/office/drawing/2014/main" id="{D2AE829F-91D6-4CA1-B68A-938B81F25C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576EF2-3275-4E6D-A5CE-06D4006DA031}"/>
              </a:ext>
            </a:extLst>
          </p:cNvPr>
          <p:cNvSpPr>
            <a:spLocks noGrp="1"/>
          </p:cNvSpPr>
          <p:nvPr>
            <p:ph type="sldNum" sz="quarter" idx="12"/>
          </p:nvPr>
        </p:nvSpPr>
        <p:spPr/>
        <p:txBody>
          <a:bodyPr/>
          <a:lstStyle/>
          <a:p>
            <a:fld id="{550055F6-CFDF-4FF1-87F1-99D0C02AB3F4}" type="slidenum">
              <a:rPr lang="en-GB" smtClean="0"/>
              <a:t>‹#›</a:t>
            </a:fld>
            <a:endParaRPr lang="en-GB"/>
          </a:p>
        </p:txBody>
      </p:sp>
    </p:spTree>
    <p:extLst>
      <p:ext uri="{BB962C8B-B14F-4D97-AF65-F5344CB8AC3E}">
        <p14:creationId xmlns:p14="http://schemas.microsoft.com/office/powerpoint/2010/main" val="197227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16DFB-6AB1-4822-A198-47078214F2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E85A4A-124D-417A-A591-FE65B2E8C0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8A2D42-258E-43A0-9AFE-9C3185CC97E8}"/>
              </a:ext>
            </a:extLst>
          </p:cNvPr>
          <p:cNvSpPr>
            <a:spLocks noGrp="1"/>
          </p:cNvSpPr>
          <p:nvPr>
            <p:ph type="dt" sz="half" idx="10"/>
          </p:nvPr>
        </p:nvSpPr>
        <p:spPr/>
        <p:txBody>
          <a:bodyPr/>
          <a:lstStyle/>
          <a:p>
            <a:fld id="{643AA80E-8CC1-4DC5-937E-5C201395C7DE}" type="datetimeFigureOut">
              <a:rPr lang="en-GB" smtClean="0"/>
              <a:t>12/05/2020</a:t>
            </a:fld>
            <a:endParaRPr lang="en-GB"/>
          </a:p>
        </p:txBody>
      </p:sp>
      <p:sp>
        <p:nvSpPr>
          <p:cNvPr id="5" name="Footer Placeholder 4">
            <a:extLst>
              <a:ext uri="{FF2B5EF4-FFF2-40B4-BE49-F238E27FC236}">
                <a16:creationId xmlns:a16="http://schemas.microsoft.com/office/drawing/2014/main" id="{028EACEF-6A31-49EA-B408-AB0DA40410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40DB4C-4F9E-4805-A1CE-2AEA81723997}"/>
              </a:ext>
            </a:extLst>
          </p:cNvPr>
          <p:cNvSpPr>
            <a:spLocks noGrp="1"/>
          </p:cNvSpPr>
          <p:nvPr>
            <p:ph type="sldNum" sz="quarter" idx="12"/>
          </p:nvPr>
        </p:nvSpPr>
        <p:spPr/>
        <p:txBody>
          <a:bodyPr/>
          <a:lstStyle/>
          <a:p>
            <a:fld id="{550055F6-CFDF-4FF1-87F1-99D0C02AB3F4}" type="slidenum">
              <a:rPr lang="en-GB" smtClean="0"/>
              <a:t>‹#›</a:t>
            </a:fld>
            <a:endParaRPr lang="en-GB"/>
          </a:p>
        </p:txBody>
      </p:sp>
    </p:spTree>
    <p:extLst>
      <p:ext uri="{BB962C8B-B14F-4D97-AF65-F5344CB8AC3E}">
        <p14:creationId xmlns:p14="http://schemas.microsoft.com/office/powerpoint/2010/main" val="300003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C535-AF86-4BB6-97A0-F86298A56D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4C2D05-47E2-4F5E-B991-7E0EA71D64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2713F5-8488-473D-8E03-507C0AE846D8}"/>
              </a:ext>
            </a:extLst>
          </p:cNvPr>
          <p:cNvSpPr>
            <a:spLocks noGrp="1"/>
          </p:cNvSpPr>
          <p:nvPr>
            <p:ph type="dt" sz="half" idx="10"/>
          </p:nvPr>
        </p:nvSpPr>
        <p:spPr/>
        <p:txBody>
          <a:bodyPr/>
          <a:lstStyle/>
          <a:p>
            <a:fld id="{643AA80E-8CC1-4DC5-937E-5C201395C7DE}" type="datetimeFigureOut">
              <a:rPr lang="en-GB" smtClean="0"/>
              <a:t>12/05/2020</a:t>
            </a:fld>
            <a:endParaRPr lang="en-GB"/>
          </a:p>
        </p:txBody>
      </p:sp>
      <p:sp>
        <p:nvSpPr>
          <p:cNvPr id="5" name="Footer Placeholder 4">
            <a:extLst>
              <a:ext uri="{FF2B5EF4-FFF2-40B4-BE49-F238E27FC236}">
                <a16:creationId xmlns:a16="http://schemas.microsoft.com/office/drawing/2014/main" id="{A5A04D3B-76F5-4129-84AC-62CC323B18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524CDC-E213-44CE-BEC8-3DA921C0A2E5}"/>
              </a:ext>
            </a:extLst>
          </p:cNvPr>
          <p:cNvSpPr>
            <a:spLocks noGrp="1"/>
          </p:cNvSpPr>
          <p:nvPr>
            <p:ph type="sldNum" sz="quarter" idx="12"/>
          </p:nvPr>
        </p:nvSpPr>
        <p:spPr/>
        <p:txBody>
          <a:bodyPr/>
          <a:lstStyle/>
          <a:p>
            <a:fld id="{550055F6-CFDF-4FF1-87F1-99D0C02AB3F4}" type="slidenum">
              <a:rPr lang="en-GB" smtClean="0"/>
              <a:t>‹#›</a:t>
            </a:fld>
            <a:endParaRPr lang="en-GB"/>
          </a:p>
        </p:txBody>
      </p:sp>
    </p:spTree>
    <p:extLst>
      <p:ext uri="{BB962C8B-B14F-4D97-AF65-F5344CB8AC3E}">
        <p14:creationId xmlns:p14="http://schemas.microsoft.com/office/powerpoint/2010/main" val="161156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FDA9-4676-4D15-938B-23B72FC111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B8F753-21C1-4C13-9BB5-4EF4B579B2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F37B52-CE8C-46CD-8EDA-BE4AE892DDBA}"/>
              </a:ext>
            </a:extLst>
          </p:cNvPr>
          <p:cNvSpPr>
            <a:spLocks noGrp="1"/>
          </p:cNvSpPr>
          <p:nvPr>
            <p:ph type="dt" sz="half" idx="10"/>
          </p:nvPr>
        </p:nvSpPr>
        <p:spPr/>
        <p:txBody>
          <a:bodyPr/>
          <a:lstStyle/>
          <a:p>
            <a:fld id="{643AA80E-8CC1-4DC5-937E-5C201395C7DE}" type="datetimeFigureOut">
              <a:rPr lang="en-GB" smtClean="0"/>
              <a:t>12/05/2020</a:t>
            </a:fld>
            <a:endParaRPr lang="en-GB"/>
          </a:p>
        </p:txBody>
      </p:sp>
      <p:sp>
        <p:nvSpPr>
          <p:cNvPr id="5" name="Footer Placeholder 4">
            <a:extLst>
              <a:ext uri="{FF2B5EF4-FFF2-40B4-BE49-F238E27FC236}">
                <a16:creationId xmlns:a16="http://schemas.microsoft.com/office/drawing/2014/main" id="{0D10B66A-0A27-4E7A-AE07-DAB0AA4BE3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008C91-AFF5-405F-9C25-0F4462C4D709}"/>
              </a:ext>
            </a:extLst>
          </p:cNvPr>
          <p:cNvSpPr>
            <a:spLocks noGrp="1"/>
          </p:cNvSpPr>
          <p:nvPr>
            <p:ph type="sldNum" sz="quarter" idx="12"/>
          </p:nvPr>
        </p:nvSpPr>
        <p:spPr/>
        <p:txBody>
          <a:bodyPr/>
          <a:lstStyle/>
          <a:p>
            <a:fld id="{550055F6-CFDF-4FF1-87F1-99D0C02AB3F4}" type="slidenum">
              <a:rPr lang="en-GB" smtClean="0"/>
              <a:t>‹#›</a:t>
            </a:fld>
            <a:endParaRPr lang="en-GB"/>
          </a:p>
        </p:txBody>
      </p:sp>
    </p:spTree>
    <p:extLst>
      <p:ext uri="{BB962C8B-B14F-4D97-AF65-F5344CB8AC3E}">
        <p14:creationId xmlns:p14="http://schemas.microsoft.com/office/powerpoint/2010/main" val="409296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5B6B4-6E42-4433-B766-B3EE28092B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629DA5-246A-4959-AF17-3AA609D6BE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5A8388-673C-41D3-BEBF-E8A07AD296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416B89-252E-4C53-8749-DF497FEDBBFD}"/>
              </a:ext>
            </a:extLst>
          </p:cNvPr>
          <p:cNvSpPr>
            <a:spLocks noGrp="1"/>
          </p:cNvSpPr>
          <p:nvPr>
            <p:ph type="dt" sz="half" idx="10"/>
          </p:nvPr>
        </p:nvSpPr>
        <p:spPr/>
        <p:txBody>
          <a:bodyPr/>
          <a:lstStyle/>
          <a:p>
            <a:fld id="{643AA80E-8CC1-4DC5-937E-5C201395C7DE}" type="datetimeFigureOut">
              <a:rPr lang="en-GB" smtClean="0"/>
              <a:t>12/05/2020</a:t>
            </a:fld>
            <a:endParaRPr lang="en-GB"/>
          </a:p>
        </p:txBody>
      </p:sp>
      <p:sp>
        <p:nvSpPr>
          <p:cNvPr id="6" name="Footer Placeholder 5">
            <a:extLst>
              <a:ext uri="{FF2B5EF4-FFF2-40B4-BE49-F238E27FC236}">
                <a16:creationId xmlns:a16="http://schemas.microsoft.com/office/drawing/2014/main" id="{39A9F667-0FE8-4B9D-A79D-B1B68F45BA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164835-AE86-44BF-88FC-632591A8586B}"/>
              </a:ext>
            </a:extLst>
          </p:cNvPr>
          <p:cNvSpPr>
            <a:spLocks noGrp="1"/>
          </p:cNvSpPr>
          <p:nvPr>
            <p:ph type="sldNum" sz="quarter" idx="12"/>
          </p:nvPr>
        </p:nvSpPr>
        <p:spPr/>
        <p:txBody>
          <a:bodyPr/>
          <a:lstStyle/>
          <a:p>
            <a:fld id="{550055F6-CFDF-4FF1-87F1-99D0C02AB3F4}" type="slidenum">
              <a:rPr lang="en-GB" smtClean="0"/>
              <a:t>‹#›</a:t>
            </a:fld>
            <a:endParaRPr lang="en-GB"/>
          </a:p>
        </p:txBody>
      </p:sp>
    </p:spTree>
    <p:extLst>
      <p:ext uri="{BB962C8B-B14F-4D97-AF65-F5344CB8AC3E}">
        <p14:creationId xmlns:p14="http://schemas.microsoft.com/office/powerpoint/2010/main" val="207951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5534-1F33-4922-8165-EAFEA561AB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D56394-EC75-46C8-A941-11E3AAD6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46100C-1A7E-46E2-8C1A-FC4C8B0FD3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E6B948-6D14-46A1-A741-E91745A77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EDF4E8-4A90-49E1-9CCF-7EF229C5DC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39E80F-071C-40B3-8BBC-1EB9506ED995}"/>
              </a:ext>
            </a:extLst>
          </p:cNvPr>
          <p:cNvSpPr>
            <a:spLocks noGrp="1"/>
          </p:cNvSpPr>
          <p:nvPr>
            <p:ph type="dt" sz="half" idx="10"/>
          </p:nvPr>
        </p:nvSpPr>
        <p:spPr/>
        <p:txBody>
          <a:bodyPr/>
          <a:lstStyle/>
          <a:p>
            <a:fld id="{643AA80E-8CC1-4DC5-937E-5C201395C7DE}" type="datetimeFigureOut">
              <a:rPr lang="en-GB" smtClean="0"/>
              <a:t>12/05/2020</a:t>
            </a:fld>
            <a:endParaRPr lang="en-GB"/>
          </a:p>
        </p:txBody>
      </p:sp>
      <p:sp>
        <p:nvSpPr>
          <p:cNvPr id="8" name="Footer Placeholder 7">
            <a:extLst>
              <a:ext uri="{FF2B5EF4-FFF2-40B4-BE49-F238E27FC236}">
                <a16:creationId xmlns:a16="http://schemas.microsoft.com/office/drawing/2014/main" id="{00B1E3B3-D617-472B-8B5C-A02751CB52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39E6C4-72E3-4ADB-A6A6-69DE0D90F907}"/>
              </a:ext>
            </a:extLst>
          </p:cNvPr>
          <p:cNvSpPr>
            <a:spLocks noGrp="1"/>
          </p:cNvSpPr>
          <p:nvPr>
            <p:ph type="sldNum" sz="quarter" idx="12"/>
          </p:nvPr>
        </p:nvSpPr>
        <p:spPr/>
        <p:txBody>
          <a:bodyPr/>
          <a:lstStyle/>
          <a:p>
            <a:fld id="{550055F6-CFDF-4FF1-87F1-99D0C02AB3F4}" type="slidenum">
              <a:rPr lang="en-GB" smtClean="0"/>
              <a:t>‹#›</a:t>
            </a:fld>
            <a:endParaRPr lang="en-GB"/>
          </a:p>
        </p:txBody>
      </p:sp>
    </p:spTree>
    <p:extLst>
      <p:ext uri="{BB962C8B-B14F-4D97-AF65-F5344CB8AC3E}">
        <p14:creationId xmlns:p14="http://schemas.microsoft.com/office/powerpoint/2010/main" val="352863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2B03A-03DA-41B1-BA45-9D2C9EC749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2BC320-6925-459F-9389-0852BE4833B4}"/>
              </a:ext>
            </a:extLst>
          </p:cNvPr>
          <p:cNvSpPr>
            <a:spLocks noGrp="1"/>
          </p:cNvSpPr>
          <p:nvPr>
            <p:ph type="dt" sz="half" idx="10"/>
          </p:nvPr>
        </p:nvSpPr>
        <p:spPr/>
        <p:txBody>
          <a:bodyPr/>
          <a:lstStyle/>
          <a:p>
            <a:fld id="{643AA80E-8CC1-4DC5-937E-5C201395C7DE}" type="datetimeFigureOut">
              <a:rPr lang="en-GB" smtClean="0"/>
              <a:t>12/05/2020</a:t>
            </a:fld>
            <a:endParaRPr lang="en-GB"/>
          </a:p>
        </p:txBody>
      </p:sp>
      <p:sp>
        <p:nvSpPr>
          <p:cNvPr id="4" name="Footer Placeholder 3">
            <a:extLst>
              <a:ext uri="{FF2B5EF4-FFF2-40B4-BE49-F238E27FC236}">
                <a16:creationId xmlns:a16="http://schemas.microsoft.com/office/drawing/2014/main" id="{2A88E09D-EC70-4CC2-B2AB-93BF13F9FC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AEACA5-218D-45A2-83A9-9BE6C2667CD9}"/>
              </a:ext>
            </a:extLst>
          </p:cNvPr>
          <p:cNvSpPr>
            <a:spLocks noGrp="1"/>
          </p:cNvSpPr>
          <p:nvPr>
            <p:ph type="sldNum" sz="quarter" idx="12"/>
          </p:nvPr>
        </p:nvSpPr>
        <p:spPr/>
        <p:txBody>
          <a:bodyPr/>
          <a:lstStyle/>
          <a:p>
            <a:fld id="{550055F6-CFDF-4FF1-87F1-99D0C02AB3F4}" type="slidenum">
              <a:rPr lang="en-GB" smtClean="0"/>
              <a:t>‹#›</a:t>
            </a:fld>
            <a:endParaRPr lang="en-GB"/>
          </a:p>
        </p:txBody>
      </p:sp>
    </p:spTree>
    <p:extLst>
      <p:ext uri="{BB962C8B-B14F-4D97-AF65-F5344CB8AC3E}">
        <p14:creationId xmlns:p14="http://schemas.microsoft.com/office/powerpoint/2010/main" val="279046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96858E-C673-4712-B7D6-E4B8ABBD03A0}"/>
              </a:ext>
            </a:extLst>
          </p:cNvPr>
          <p:cNvSpPr>
            <a:spLocks noGrp="1"/>
          </p:cNvSpPr>
          <p:nvPr>
            <p:ph type="dt" sz="half" idx="10"/>
          </p:nvPr>
        </p:nvSpPr>
        <p:spPr/>
        <p:txBody>
          <a:bodyPr/>
          <a:lstStyle/>
          <a:p>
            <a:fld id="{643AA80E-8CC1-4DC5-937E-5C201395C7DE}" type="datetimeFigureOut">
              <a:rPr lang="en-GB" smtClean="0"/>
              <a:t>12/05/2020</a:t>
            </a:fld>
            <a:endParaRPr lang="en-GB"/>
          </a:p>
        </p:txBody>
      </p:sp>
      <p:sp>
        <p:nvSpPr>
          <p:cNvPr id="3" name="Footer Placeholder 2">
            <a:extLst>
              <a:ext uri="{FF2B5EF4-FFF2-40B4-BE49-F238E27FC236}">
                <a16:creationId xmlns:a16="http://schemas.microsoft.com/office/drawing/2014/main" id="{D5FC61E0-7869-43A9-84B0-4208DAD38F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0FFCB8-B490-4E07-8F21-4939A39C0F07}"/>
              </a:ext>
            </a:extLst>
          </p:cNvPr>
          <p:cNvSpPr>
            <a:spLocks noGrp="1"/>
          </p:cNvSpPr>
          <p:nvPr>
            <p:ph type="sldNum" sz="quarter" idx="12"/>
          </p:nvPr>
        </p:nvSpPr>
        <p:spPr/>
        <p:txBody>
          <a:bodyPr/>
          <a:lstStyle/>
          <a:p>
            <a:fld id="{550055F6-CFDF-4FF1-87F1-99D0C02AB3F4}" type="slidenum">
              <a:rPr lang="en-GB" smtClean="0"/>
              <a:t>‹#›</a:t>
            </a:fld>
            <a:endParaRPr lang="en-GB"/>
          </a:p>
        </p:txBody>
      </p:sp>
    </p:spTree>
    <p:extLst>
      <p:ext uri="{BB962C8B-B14F-4D97-AF65-F5344CB8AC3E}">
        <p14:creationId xmlns:p14="http://schemas.microsoft.com/office/powerpoint/2010/main" val="421750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D8CA-DA47-4F73-96EF-481909CC15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A043DA-1180-468F-8ED2-AE2D1B5C22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07B3B2-CB0F-455E-A48F-2FF231008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84C14B-1864-47FA-9B3B-A753E0236BF7}"/>
              </a:ext>
            </a:extLst>
          </p:cNvPr>
          <p:cNvSpPr>
            <a:spLocks noGrp="1"/>
          </p:cNvSpPr>
          <p:nvPr>
            <p:ph type="dt" sz="half" idx="10"/>
          </p:nvPr>
        </p:nvSpPr>
        <p:spPr/>
        <p:txBody>
          <a:bodyPr/>
          <a:lstStyle/>
          <a:p>
            <a:fld id="{643AA80E-8CC1-4DC5-937E-5C201395C7DE}" type="datetimeFigureOut">
              <a:rPr lang="en-GB" smtClean="0"/>
              <a:t>12/05/2020</a:t>
            </a:fld>
            <a:endParaRPr lang="en-GB"/>
          </a:p>
        </p:txBody>
      </p:sp>
      <p:sp>
        <p:nvSpPr>
          <p:cNvPr id="6" name="Footer Placeholder 5">
            <a:extLst>
              <a:ext uri="{FF2B5EF4-FFF2-40B4-BE49-F238E27FC236}">
                <a16:creationId xmlns:a16="http://schemas.microsoft.com/office/drawing/2014/main" id="{CE3353AE-9A78-4EB2-8660-A7F4094C7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1F0A18-5939-416F-9FCD-7750EEDE6996}"/>
              </a:ext>
            </a:extLst>
          </p:cNvPr>
          <p:cNvSpPr>
            <a:spLocks noGrp="1"/>
          </p:cNvSpPr>
          <p:nvPr>
            <p:ph type="sldNum" sz="quarter" idx="12"/>
          </p:nvPr>
        </p:nvSpPr>
        <p:spPr/>
        <p:txBody>
          <a:bodyPr/>
          <a:lstStyle/>
          <a:p>
            <a:fld id="{550055F6-CFDF-4FF1-87F1-99D0C02AB3F4}" type="slidenum">
              <a:rPr lang="en-GB" smtClean="0"/>
              <a:t>‹#›</a:t>
            </a:fld>
            <a:endParaRPr lang="en-GB"/>
          </a:p>
        </p:txBody>
      </p:sp>
    </p:spTree>
    <p:extLst>
      <p:ext uri="{BB962C8B-B14F-4D97-AF65-F5344CB8AC3E}">
        <p14:creationId xmlns:p14="http://schemas.microsoft.com/office/powerpoint/2010/main" val="127218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C238-9055-4F0F-9EBD-1432EADE5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5F78C3-30D8-4B77-8D09-721FEFB1A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17173F-5D0D-4B0C-93E3-6E21AA2C5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8C60DE-91FF-4645-A083-22BA85A1134A}"/>
              </a:ext>
            </a:extLst>
          </p:cNvPr>
          <p:cNvSpPr>
            <a:spLocks noGrp="1"/>
          </p:cNvSpPr>
          <p:nvPr>
            <p:ph type="dt" sz="half" idx="10"/>
          </p:nvPr>
        </p:nvSpPr>
        <p:spPr/>
        <p:txBody>
          <a:bodyPr/>
          <a:lstStyle/>
          <a:p>
            <a:fld id="{643AA80E-8CC1-4DC5-937E-5C201395C7DE}" type="datetimeFigureOut">
              <a:rPr lang="en-GB" smtClean="0"/>
              <a:t>12/05/2020</a:t>
            </a:fld>
            <a:endParaRPr lang="en-GB"/>
          </a:p>
        </p:txBody>
      </p:sp>
      <p:sp>
        <p:nvSpPr>
          <p:cNvPr id="6" name="Footer Placeholder 5">
            <a:extLst>
              <a:ext uri="{FF2B5EF4-FFF2-40B4-BE49-F238E27FC236}">
                <a16:creationId xmlns:a16="http://schemas.microsoft.com/office/drawing/2014/main" id="{F0B0AA11-7C8F-4747-A325-A8137B12F4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BC210B-A4E8-4DDB-B49D-0B24B22DE419}"/>
              </a:ext>
            </a:extLst>
          </p:cNvPr>
          <p:cNvSpPr>
            <a:spLocks noGrp="1"/>
          </p:cNvSpPr>
          <p:nvPr>
            <p:ph type="sldNum" sz="quarter" idx="12"/>
          </p:nvPr>
        </p:nvSpPr>
        <p:spPr/>
        <p:txBody>
          <a:bodyPr/>
          <a:lstStyle/>
          <a:p>
            <a:fld id="{550055F6-CFDF-4FF1-87F1-99D0C02AB3F4}" type="slidenum">
              <a:rPr lang="en-GB" smtClean="0"/>
              <a:t>‹#›</a:t>
            </a:fld>
            <a:endParaRPr lang="en-GB"/>
          </a:p>
        </p:txBody>
      </p:sp>
    </p:spTree>
    <p:extLst>
      <p:ext uri="{BB962C8B-B14F-4D97-AF65-F5344CB8AC3E}">
        <p14:creationId xmlns:p14="http://schemas.microsoft.com/office/powerpoint/2010/main" val="373404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130918-735C-4644-8C06-C3AD861962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4F5BF2-8ED5-4914-A669-E1702E4E24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B9CA66-846B-47A3-A74D-E260F34B3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AA80E-8CC1-4DC5-937E-5C201395C7DE}" type="datetimeFigureOut">
              <a:rPr lang="en-GB" smtClean="0"/>
              <a:t>12/05/2020</a:t>
            </a:fld>
            <a:endParaRPr lang="en-GB"/>
          </a:p>
        </p:txBody>
      </p:sp>
      <p:sp>
        <p:nvSpPr>
          <p:cNvPr id="5" name="Footer Placeholder 4">
            <a:extLst>
              <a:ext uri="{FF2B5EF4-FFF2-40B4-BE49-F238E27FC236}">
                <a16:creationId xmlns:a16="http://schemas.microsoft.com/office/drawing/2014/main" id="{0B85F250-8424-47D1-868F-C02529931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DBAC48-E94F-4F73-811C-50A6658B2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055F6-CFDF-4FF1-87F1-99D0C02AB3F4}" type="slidenum">
              <a:rPr lang="en-GB" smtClean="0"/>
              <a:t>‹#›</a:t>
            </a:fld>
            <a:endParaRPr lang="en-GB"/>
          </a:p>
        </p:txBody>
      </p:sp>
    </p:spTree>
    <p:extLst>
      <p:ext uri="{BB962C8B-B14F-4D97-AF65-F5344CB8AC3E}">
        <p14:creationId xmlns:p14="http://schemas.microsoft.com/office/powerpoint/2010/main" val="370519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C536-ADBD-45F1-9137-5C630D777846}"/>
              </a:ext>
            </a:extLst>
          </p:cNvPr>
          <p:cNvSpPr>
            <a:spLocks noGrp="1"/>
          </p:cNvSpPr>
          <p:nvPr>
            <p:ph type="title"/>
          </p:nvPr>
        </p:nvSpPr>
        <p:spPr>
          <a:xfrm>
            <a:off x="838200" y="564439"/>
            <a:ext cx="10515600" cy="1325563"/>
          </a:xfrm>
        </p:spPr>
        <p:txBody>
          <a:bodyPr/>
          <a:lstStyle/>
          <a:p>
            <a:pPr algn="ctr"/>
            <a:r>
              <a:rPr lang="en-GB" b="1" dirty="0">
                <a:solidFill>
                  <a:srgbClr val="0070C0"/>
                </a:solidFill>
              </a:rPr>
              <a:t>What was life like in Nazi Germany? </a:t>
            </a:r>
          </a:p>
        </p:txBody>
      </p:sp>
      <p:sp>
        <p:nvSpPr>
          <p:cNvPr id="3" name="Content Placeholder 2">
            <a:extLst>
              <a:ext uri="{FF2B5EF4-FFF2-40B4-BE49-F238E27FC236}">
                <a16:creationId xmlns:a16="http://schemas.microsoft.com/office/drawing/2014/main" id="{3FFC79AA-C503-4F7C-B971-1638FEC2A85D}"/>
              </a:ext>
            </a:extLst>
          </p:cNvPr>
          <p:cNvSpPr>
            <a:spLocks noGrp="1"/>
          </p:cNvSpPr>
          <p:nvPr>
            <p:ph idx="1"/>
          </p:nvPr>
        </p:nvSpPr>
        <p:spPr>
          <a:xfrm>
            <a:off x="838200" y="2523457"/>
            <a:ext cx="10515600" cy="3107322"/>
          </a:xfrm>
        </p:spPr>
        <p:txBody>
          <a:bodyPr/>
          <a:lstStyle/>
          <a:p>
            <a:r>
              <a:rPr lang="en-GB" dirty="0"/>
              <a:t>In 1933 Hitler was made Chancellor of Germany, by 1934 Hitler became the dictator (Fuhrer) of Germany. He had complete control, and peoples lives changed forever. </a:t>
            </a:r>
          </a:p>
          <a:p>
            <a:endParaRPr lang="en-GB" dirty="0"/>
          </a:p>
          <a:p>
            <a:r>
              <a:rPr lang="en-GB" dirty="0"/>
              <a:t>Hitler and his Nazi party completely changed, and controlled, the lives of all German Citizens. Over this topic we are going to find about out what life was like in Nazi Germany.  </a:t>
            </a:r>
          </a:p>
        </p:txBody>
      </p:sp>
    </p:spTree>
    <p:extLst>
      <p:ext uri="{BB962C8B-B14F-4D97-AF65-F5344CB8AC3E}">
        <p14:creationId xmlns:p14="http://schemas.microsoft.com/office/powerpoint/2010/main" val="1281316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476D7-F6D0-407D-B72C-D632F2001F52}"/>
              </a:ext>
            </a:extLst>
          </p:cNvPr>
          <p:cNvSpPr>
            <a:spLocks noGrp="1"/>
          </p:cNvSpPr>
          <p:nvPr>
            <p:ph type="title"/>
          </p:nvPr>
        </p:nvSpPr>
        <p:spPr>
          <a:xfrm>
            <a:off x="492992" y="614146"/>
            <a:ext cx="4523509" cy="5629707"/>
          </a:xfrm>
        </p:spPr>
        <p:txBody>
          <a:bodyPr>
            <a:normAutofit fontScale="90000"/>
          </a:bodyPr>
          <a:lstStyle/>
          <a:p>
            <a:r>
              <a:rPr lang="en-GB" sz="3100" b="1" dirty="0">
                <a:solidFill>
                  <a:srgbClr val="0070C0"/>
                </a:solidFill>
              </a:rPr>
              <a:t>Glossary…</a:t>
            </a:r>
            <a:br>
              <a:rPr lang="en-GB" sz="3200" dirty="0">
                <a:solidFill>
                  <a:srgbClr val="0070C0"/>
                </a:solidFill>
              </a:rPr>
            </a:br>
            <a:r>
              <a:rPr lang="en-GB" sz="2400" dirty="0"/>
              <a:t>You may need to refer to this throughout the topic to help you with words you may not understand.  </a:t>
            </a:r>
            <a:br>
              <a:rPr lang="en-GB" sz="2400" dirty="0"/>
            </a:br>
            <a:br>
              <a:rPr lang="en-GB" sz="2400" dirty="0"/>
            </a:br>
            <a:r>
              <a:rPr lang="en-GB" sz="3100" b="1" dirty="0">
                <a:solidFill>
                  <a:srgbClr val="0070C0"/>
                </a:solidFill>
              </a:rPr>
              <a:t>Activities…</a:t>
            </a:r>
            <a:br>
              <a:rPr lang="en-GB" sz="2400" dirty="0"/>
            </a:br>
            <a:r>
              <a:rPr lang="en-GB" sz="2400" dirty="0"/>
              <a:t>For each lesson you will need to type up your answers and ideas, and then email them to your teacher. </a:t>
            </a:r>
            <a:br>
              <a:rPr lang="en-GB" sz="2400" dirty="0"/>
            </a:br>
            <a:br>
              <a:rPr lang="en-GB" sz="2400" dirty="0"/>
            </a:br>
            <a:r>
              <a:rPr lang="en-GB" sz="2400" dirty="0"/>
              <a:t>Complete all of the Activity and Discuss Boxes for each lesson.</a:t>
            </a:r>
            <a:br>
              <a:rPr lang="en-GB" sz="2400" dirty="0"/>
            </a:br>
            <a:br>
              <a:rPr lang="en-GB" sz="2400" dirty="0"/>
            </a:br>
            <a:r>
              <a:rPr lang="en-GB" sz="2400" dirty="0"/>
              <a:t>All of your work will then be checked and filed – so don’t fall behind!</a:t>
            </a:r>
            <a:br>
              <a:rPr lang="en-GB" sz="2400" dirty="0"/>
            </a:br>
            <a:br>
              <a:rPr lang="en-GB" sz="2400" dirty="0">
                <a:solidFill>
                  <a:srgbClr val="0070C0"/>
                </a:solidFill>
              </a:rPr>
            </a:br>
            <a:r>
              <a:rPr lang="en-GB" sz="3100" b="1" dirty="0">
                <a:solidFill>
                  <a:srgbClr val="0070C0"/>
                </a:solidFill>
              </a:rPr>
              <a:t>Good luck!</a:t>
            </a:r>
            <a:br>
              <a:rPr lang="en-GB" sz="2400" dirty="0"/>
            </a:br>
            <a:endParaRPr lang="en-GB" sz="3200" dirty="0"/>
          </a:p>
        </p:txBody>
      </p:sp>
      <p:pic>
        <p:nvPicPr>
          <p:cNvPr id="4" name="Picture 3">
            <a:extLst>
              <a:ext uri="{FF2B5EF4-FFF2-40B4-BE49-F238E27FC236}">
                <a16:creationId xmlns:a16="http://schemas.microsoft.com/office/drawing/2014/main" id="{59281856-5124-45A8-AA7A-A6BC7F90F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964" y="0"/>
            <a:ext cx="5143500" cy="6858000"/>
          </a:xfrm>
          <a:prstGeom prst="rect">
            <a:avLst/>
          </a:prstGeom>
        </p:spPr>
      </p:pic>
    </p:spTree>
    <p:extLst>
      <p:ext uri="{BB962C8B-B14F-4D97-AF65-F5344CB8AC3E}">
        <p14:creationId xmlns:p14="http://schemas.microsoft.com/office/powerpoint/2010/main" val="234701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A6BB-79AE-483D-93B2-5F4C67FF164D}"/>
              </a:ext>
            </a:extLst>
          </p:cNvPr>
          <p:cNvSpPr>
            <a:spLocks noGrp="1"/>
          </p:cNvSpPr>
          <p:nvPr>
            <p:ph type="title"/>
          </p:nvPr>
        </p:nvSpPr>
        <p:spPr/>
        <p:txBody>
          <a:bodyPr/>
          <a:lstStyle/>
          <a:p>
            <a:r>
              <a:rPr lang="en-GB" dirty="0"/>
              <a:t>Lesson 6</a:t>
            </a:r>
          </a:p>
        </p:txBody>
      </p:sp>
      <p:sp>
        <p:nvSpPr>
          <p:cNvPr id="3" name="Content Placeholder 2">
            <a:extLst>
              <a:ext uri="{FF2B5EF4-FFF2-40B4-BE49-F238E27FC236}">
                <a16:creationId xmlns:a16="http://schemas.microsoft.com/office/drawing/2014/main" id="{B22E7DED-739A-4FA8-A3D7-C44D7849D1DF}"/>
              </a:ext>
            </a:extLst>
          </p:cNvPr>
          <p:cNvSpPr>
            <a:spLocks noGrp="1"/>
          </p:cNvSpPr>
          <p:nvPr>
            <p:ph idx="1"/>
          </p:nvPr>
        </p:nvSpPr>
        <p:spPr>
          <a:xfrm>
            <a:off x="838200" y="1825625"/>
            <a:ext cx="10629900" cy="4351338"/>
          </a:xfrm>
        </p:spPr>
        <p:txBody>
          <a:bodyPr>
            <a:normAutofit lnSpcReduction="10000"/>
          </a:bodyPr>
          <a:lstStyle/>
          <a:p>
            <a:r>
              <a:rPr lang="en-GB" dirty="0"/>
              <a:t>Now that you have learnt all about Life in Nazi Germany you must write a story about a family living in Nazi Germany.</a:t>
            </a:r>
          </a:p>
          <a:p>
            <a:endParaRPr lang="en-GB" dirty="0"/>
          </a:p>
          <a:p>
            <a:r>
              <a:rPr lang="en-GB" dirty="0"/>
              <a:t>Who are your characters? </a:t>
            </a:r>
          </a:p>
          <a:p>
            <a:r>
              <a:rPr lang="en-GB" dirty="0"/>
              <a:t>What happens to each Character?</a:t>
            </a:r>
          </a:p>
          <a:p>
            <a:r>
              <a:rPr lang="en-GB" dirty="0"/>
              <a:t>How do their lives change over time (refer to the key dates)</a:t>
            </a:r>
          </a:p>
          <a:p>
            <a:r>
              <a:rPr lang="en-GB" dirty="0"/>
              <a:t>How are their lives effected by the Nazis?</a:t>
            </a:r>
          </a:p>
          <a:p>
            <a:r>
              <a:rPr lang="en-GB" dirty="0"/>
              <a:t>Can you include examples of courage, compassion and commitment?</a:t>
            </a:r>
          </a:p>
          <a:p>
            <a:r>
              <a:rPr lang="en-GB" dirty="0"/>
              <a:t>You could write it as a dairy if you wish. </a:t>
            </a:r>
          </a:p>
        </p:txBody>
      </p:sp>
    </p:spTree>
    <p:extLst>
      <p:ext uri="{BB962C8B-B14F-4D97-AF65-F5344CB8AC3E}">
        <p14:creationId xmlns:p14="http://schemas.microsoft.com/office/powerpoint/2010/main" val="407397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9107-5340-4C51-AB02-BD3C5BD8B83C}"/>
              </a:ext>
            </a:extLst>
          </p:cNvPr>
          <p:cNvSpPr>
            <a:spLocks noGrp="1"/>
          </p:cNvSpPr>
          <p:nvPr>
            <p:ph type="title"/>
          </p:nvPr>
        </p:nvSpPr>
        <p:spPr/>
        <p:txBody>
          <a:bodyPr/>
          <a:lstStyle/>
          <a:p>
            <a:r>
              <a:rPr lang="en-GB" b="1" dirty="0">
                <a:solidFill>
                  <a:srgbClr val="0070C0"/>
                </a:solidFill>
              </a:rPr>
              <a:t>Key dates…</a:t>
            </a:r>
          </a:p>
        </p:txBody>
      </p:sp>
      <p:sp>
        <p:nvSpPr>
          <p:cNvPr id="3" name="Content Placeholder 2">
            <a:extLst>
              <a:ext uri="{FF2B5EF4-FFF2-40B4-BE49-F238E27FC236}">
                <a16:creationId xmlns:a16="http://schemas.microsoft.com/office/drawing/2014/main" id="{785E3B0A-D4C3-4063-A214-4F9FAD7193CE}"/>
              </a:ext>
            </a:extLst>
          </p:cNvPr>
          <p:cNvSpPr>
            <a:spLocks noGrp="1"/>
          </p:cNvSpPr>
          <p:nvPr>
            <p:ph idx="1"/>
          </p:nvPr>
        </p:nvSpPr>
        <p:spPr>
          <a:xfrm>
            <a:off x="838200" y="2549525"/>
            <a:ext cx="10515600" cy="3241675"/>
          </a:xfrm>
        </p:spPr>
        <p:txBody>
          <a:bodyPr>
            <a:normAutofit/>
          </a:bodyPr>
          <a:lstStyle/>
          <a:p>
            <a:r>
              <a:rPr lang="en-GB" sz="3600" dirty="0"/>
              <a:t>January 1933 – Hitler becomes Chancellor of Germany</a:t>
            </a:r>
          </a:p>
          <a:p>
            <a:endParaRPr lang="en-GB" sz="3600" dirty="0"/>
          </a:p>
          <a:p>
            <a:r>
              <a:rPr lang="en-GB" sz="3600" dirty="0"/>
              <a:t>September 1939 – World War 2 begins</a:t>
            </a:r>
          </a:p>
          <a:p>
            <a:endParaRPr lang="en-GB" sz="3600" dirty="0"/>
          </a:p>
          <a:p>
            <a:r>
              <a:rPr lang="en-GB" sz="3600" dirty="0"/>
              <a:t>April/May 1945 – War in Europe is over</a:t>
            </a:r>
          </a:p>
        </p:txBody>
      </p:sp>
    </p:spTree>
    <p:extLst>
      <p:ext uri="{BB962C8B-B14F-4D97-AF65-F5344CB8AC3E}">
        <p14:creationId xmlns:p14="http://schemas.microsoft.com/office/powerpoint/2010/main" val="157969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36929-3BE0-463A-901B-5EAF146A7AC0}"/>
              </a:ext>
            </a:extLst>
          </p:cNvPr>
          <p:cNvSpPr>
            <a:spLocks noGrp="1"/>
          </p:cNvSpPr>
          <p:nvPr>
            <p:ph type="title"/>
          </p:nvPr>
        </p:nvSpPr>
        <p:spPr>
          <a:xfrm>
            <a:off x="838200" y="365125"/>
            <a:ext cx="3784600" cy="1325563"/>
          </a:xfrm>
        </p:spPr>
        <p:txBody>
          <a:bodyPr/>
          <a:lstStyle/>
          <a:p>
            <a:r>
              <a:rPr lang="en-GB" b="1" dirty="0">
                <a:solidFill>
                  <a:srgbClr val="0070C0"/>
                </a:solidFill>
              </a:rPr>
              <a:t>Inspiration…</a:t>
            </a:r>
          </a:p>
        </p:txBody>
      </p:sp>
      <p:sp>
        <p:nvSpPr>
          <p:cNvPr id="3" name="Content Placeholder 2">
            <a:extLst>
              <a:ext uri="{FF2B5EF4-FFF2-40B4-BE49-F238E27FC236}">
                <a16:creationId xmlns:a16="http://schemas.microsoft.com/office/drawing/2014/main" id="{7C06C152-5C34-4F57-8209-C545E7E7098C}"/>
              </a:ext>
            </a:extLst>
          </p:cNvPr>
          <p:cNvSpPr>
            <a:spLocks noGrp="1"/>
          </p:cNvSpPr>
          <p:nvPr>
            <p:ph idx="1"/>
          </p:nvPr>
        </p:nvSpPr>
        <p:spPr>
          <a:xfrm>
            <a:off x="838200" y="1825625"/>
            <a:ext cx="6159500" cy="1755775"/>
          </a:xfrm>
        </p:spPr>
        <p:txBody>
          <a:bodyPr/>
          <a:lstStyle/>
          <a:p>
            <a:r>
              <a:rPr lang="en-GB" dirty="0"/>
              <a:t>You may have read the book (or watched the film) The Boy in striped Pyjamas, you could use this as inspiration to write your story.</a:t>
            </a:r>
          </a:p>
        </p:txBody>
      </p:sp>
      <p:pic>
        <p:nvPicPr>
          <p:cNvPr id="4" name="Picture 3">
            <a:extLst>
              <a:ext uri="{FF2B5EF4-FFF2-40B4-BE49-F238E27FC236}">
                <a16:creationId xmlns:a16="http://schemas.microsoft.com/office/drawing/2014/main" id="{B9C6BAEA-E4F9-431D-B895-175CE7D30D77}"/>
              </a:ext>
            </a:extLst>
          </p:cNvPr>
          <p:cNvPicPr>
            <a:picLocks noChangeAspect="1"/>
          </p:cNvPicPr>
          <p:nvPr/>
        </p:nvPicPr>
        <p:blipFill>
          <a:blip r:embed="rId2"/>
          <a:stretch>
            <a:fillRect/>
          </a:stretch>
        </p:blipFill>
        <p:spPr>
          <a:xfrm rot="230913">
            <a:off x="7078934" y="403521"/>
            <a:ext cx="4576593" cy="2574334"/>
          </a:xfrm>
          <a:prstGeom prst="rect">
            <a:avLst/>
          </a:prstGeom>
        </p:spPr>
      </p:pic>
      <p:sp>
        <p:nvSpPr>
          <p:cNvPr id="5" name="Content Placeholder 2">
            <a:extLst>
              <a:ext uri="{FF2B5EF4-FFF2-40B4-BE49-F238E27FC236}">
                <a16:creationId xmlns:a16="http://schemas.microsoft.com/office/drawing/2014/main" id="{7318EC9F-8C62-41DF-929D-561D5D2C0C12}"/>
              </a:ext>
            </a:extLst>
          </p:cNvPr>
          <p:cNvSpPr txBox="1">
            <a:spLocks/>
          </p:cNvSpPr>
          <p:nvPr/>
        </p:nvSpPr>
        <p:spPr>
          <a:xfrm>
            <a:off x="838200" y="4496170"/>
            <a:ext cx="6159500" cy="1316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You may also know the real story of Anne Frank, you can also use this as inspiration to write your story. </a:t>
            </a:r>
          </a:p>
        </p:txBody>
      </p:sp>
      <p:pic>
        <p:nvPicPr>
          <p:cNvPr id="6" name="Picture 5">
            <a:extLst>
              <a:ext uri="{FF2B5EF4-FFF2-40B4-BE49-F238E27FC236}">
                <a16:creationId xmlns:a16="http://schemas.microsoft.com/office/drawing/2014/main" id="{3647C832-B578-4C9A-9477-DA5B18F295CB}"/>
              </a:ext>
            </a:extLst>
          </p:cNvPr>
          <p:cNvPicPr>
            <a:picLocks noChangeAspect="1"/>
          </p:cNvPicPr>
          <p:nvPr/>
        </p:nvPicPr>
        <p:blipFill>
          <a:blip r:embed="rId3"/>
          <a:stretch>
            <a:fillRect/>
          </a:stretch>
        </p:blipFill>
        <p:spPr>
          <a:xfrm rot="20962290">
            <a:off x="7175499" y="3116728"/>
            <a:ext cx="2840560" cy="3254398"/>
          </a:xfrm>
          <a:prstGeom prst="rect">
            <a:avLst/>
          </a:prstGeom>
        </p:spPr>
      </p:pic>
    </p:spTree>
    <p:extLst>
      <p:ext uri="{BB962C8B-B14F-4D97-AF65-F5344CB8AC3E}">
        <p14:creationId xmlns:p14="http://schemas.microsoft.com/office/powerpoint/2010/main" val="470646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8BBF9C6E86814EA625E9318A87965C" ma:contentTypeVersion="0" ma:contentTypeDescription="Create a new document." ma:contentTypeScope="" ma:versionID="f75bd8600ef3e9ad5534987dd4cb14f7">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78FA1C-0844-480D-8F8C-39961086290F}">
  <ds:schemaRefs>
    <ds:schemaRef ds:uri="http://schemas.microsoft.com/sharepoint/v3/contenttype/forms"/>
  </ds:schemaRefs>
</ds:datastoreItem>
</file>

<file path=customXml/itemProps2.xml><?xml version="1.0" encoding="utf-8"?>
<ds:datastoreItem xmlns:ds="http://schemas.openxmlformats.org/officeDocument/2006/customXml" ds:itemID="{881652BB-0466-4C87-9351-5FE0D6ABB3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726AECA-BFAA-43EC-8C31-E16FDF7D4F0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102</TotalTime>
  <Words>328</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What was life like in Nazi Germany? </vt:lpstr>
      <vt:lpstr>Glossary… You may need to refer to this throughout the topic to help you with words you may not understand.    Activities… For each lesson you will need to type up your answers and ideas, and then email them to your teacher.   Complete all of the Activity and Discuss Boxes for each lesson.  All of your work will then be checked and filed – so don’t fall behind!  Good luck! </vt:lpstr>
      <vt:lpstr>Lesson 6</vt:lpstr>
      <vt:lpstr>Key dates…</vt:lpstr>
      <vt:lpstr>Inspiration…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was life like in Nazi Germany?</dc:title>
  <dc:creator>Timothy Picken</dc:creator>
  <cp:lastModifiedBy>Toni-Louise</cp:lastModifiedBy>
  <cp:revision>15</cp:revision>
  <dcterms:created xsi:type="dcterms:W3CDTF">2020-03-20T09:35:56Z</dcterms:created>
  <dcterms:modified xsi:type="dcterms:W3CDTF">2020-05-12T14:56:16Z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0x010100AF8BBF9C6E86814EA625E9318A87965C</vt:lpwstr>
  </property>
</Properties>
</file>