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76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96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2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5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98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8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7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35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29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47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F2FE5-656F-4D1C-AA92-4CFFCC8E5B3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6AD9C-A5F2-48D9-962F-08AA6D08F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49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60" y="1213009"/>
            <a:ext cx="10650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your own words describe what a shape is: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2394" y="0"/>
            <a:ext cx="24801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>
                <a:solidFill>
                  <a:prstClr val="black"/>
                </a:solidFill>
              </a:rPr>
              <a:t>Shape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2394" y="22714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What ways can you use shape in photography?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394" y="1213009"/>
            <a:ext cx="11252834" cy="860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2394" y="2293018"/>
            <a:ext cx="6096000" cy="137674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9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1" y="2228043"/>
            <a:ext cx="1025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Take 10 photographs looking at both </a:t>
            </a:r>
            <a:r>
              <a:rPr lang="en-GB" b="1" dirty="0"/>
              <a:t>geometric and organic shapes. </a:t>
            </a:r>
          </a:p>
          <a:p>
            <a:r>
              <a:rPr lang="en-GB" dirty="0"/>
              <a:t>Try to photograph different subjects, do not have 10 photographs all the same.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Include them on this slide large enough so that I can see them.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***Remember what you learned about composition and taking the photograph from different angles.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6062" y="399245"/>
            <a:ext cx="64136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Shape</a:t>
            </a:r>
            <a:r>
              <a:rPr lang="en-GB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62" y="1579945"/>
            <a:ext cx="4011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Now it is time to take your photographs. </a:t>
            </a:r>
          </a:p>
        </p:txBody>
      </p:sp>
    </p:spTree>
    <p:extLst>
      <p:ext uri="{BB962C8B-B14F-4D97-AF65-F5344CB8AC3E}">
        <p14:creationId xmlns:p14="http://schemas.microsoft.com/office/powerpoint/2010/main" val="1368096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172" y="643944"/>
            <a:ext cx="825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two of your most successful ‘shape’ photographs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3448" y="1453744"/>
            <a:ext cx="4649273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89904" y="1453745"/>
            <a:ext cx="4649273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35617" y="3181590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Successful image one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5273" y="3151169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Successful image two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5666704"/>
            <a:ext cx="51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Explain why both of these are successful.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7019" y="5696238"/>
            <a:ext cx="45197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Key words</a:t>
            </a:r>
            <a:r>
              <a:rPr lang="en-GB" dirty="0"/>
              <a:t>: organic shape , geometric shape, repetitive shape, composition, rule of third, high angle, low angle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90361" y="5782077"/>
            <a:ext cx="4727467" cy="860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61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60" y="1213009"/>
            <a:ext cx="10650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your own words describe what a texture is: </a:t>
            </a: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12394" y="0"/>
            <a:ext cx="311444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600" dirty="0">
                <a:solidFill>
                  <a:prstClr val="black"/>
                </a:solidFill>
              </a:rPr>
              <a:t>Texture 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2394" y="227146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What ways can you use texture in photography?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2394" y="1213009"/>
            <a:ext cx="11252834" cy="8604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2394" y="2293018"/>
            <a:ext cx="6096000" cy="137674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29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061" y="2228043"/>
            <a:ext cx="102515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Take 10 photographs looking at textures.</a:t>
            </a:r>
            <a:r>
              <a:rPr lang="en-GB" b="1" dirty="0"/>
              <a:t> </a:t>
            </a:r>
          </a:p>
          <a:p>
            <a:r>
              <a:rPr lang="en-GB" dirty="0"/>
              <a:t>Try to photograph different subjects, do not have 10 photographs all the same. 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Include them on this slide large enough so that I can see them.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solidFill>
                  <a:srgbClr val="00B050"/>
                </a:solidFill>
              </a:rPr>
              <a:t>***Remember what you learned about composition and taking the photograph from different angles.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06062" y="399245"/>
            <a:ext cx="64136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dirty="0"/>
              <a:t>Texture</a:t>
            </a:r>
            <a:r>
              <a:rPr lang="en-GB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6062" y="1579945"/>
            <a:ext cx="4011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Now it is time to take your photographs. </a:t>
            </a:r>
          </a:p>
        </p:txBody>
      </p:sp>
    </p:spTree>
    <p:extLst>
      <p:ext uri="{BB962C8B-B14F-4D97-AF65-F5344CB8AC3E}">
        <p14:creationId xmlns:p14="http://schemas.microsoft.com/office/powerpoint/2010/main" val="92831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9172" y="643944"/>
            <a:ext cx="8255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Select two of your most successful ‘texture’ photographs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3448" y="1453744"/>
            <a:ext cx="4649273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89904" y="1453745"/>
            <a:ext cx="4649273" cy="3825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35617" y="3181590"/>
            <a:ext cx="3271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Successful image one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5273" y="3151169"/>
            <a:ext cx="3567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Successful image two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5666704"/>
            <a:ext cx="517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Explain why both of these are successful.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47019" y="5696238"/>
            <a:ext cx="4519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Key words</a:t>
            </a:r>
            <a:r>
              <a:rPr lang="en-GB" dirty="0"/>
              <a:t>: rough, silky, soft, grainy, natural texture, man made texture, macro, composition, rule of third, high angle, low angle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90361" y="5782076"/>
            <a:ext cx="4727467" cy="1075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808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270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Toni-Louise</cp:lastModifiedBy>
  <cp:revision>2</cp:revision>
  <dcterms:created xsi:type="dcterms:W3CDTF">2020-05-04T11:56:53Z</dcterms:created>
  <dcterms:modified xsi:type="dcterms:W3CDTF">2020-05-04T12:37:12Z</dcterms:modified>
</cp:coreProperties>
</file>