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018D7E-B0E4-E5AF-A32A-34968B717C3B}" v="27" dt="2020-03-24T16:15:10.8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62BB37-123E-4448-8379-3F05B72C25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17E594-9E34-4981-8E32-8BE47DBF9A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AA2406-8FF1-4BDC-AC81-C350175D96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20FAF1-0CFB-424C-A843-E153C62BE60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7169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B32C30-B368-479E-9F55-703816E4F0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26E7D0-3520-4BF6-A180-71B253361B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E3EC16-7424-4D69-AA01-8495E8A62D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6F52B-BCEA-4F8C-8178-CB61D2815CB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6045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BE685A-696C-402B-9888-9D5E0B149E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FA223D-BBD0-48A4-B881-5F153F00C7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5BB5B7-3576-41B4-B4F3-C4322BD806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6C286-B08F-49F8-A7B2-B1DF862C8F1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40688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30FAD4-1C38-4743-9788-84F124AE15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E9D147-121E-4439-AF76-E0944CD2ED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C86342-C48A-4598-8D46-82FFFF24D9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23838-B462-40C2-B6CF-61BF3A392714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96077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B999BC-760A-4759-B835-838940783B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F9AFA4-3A7F-435B-93E6-B1E2E339B9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66D97C-C37B-4B2F-BB15-8A13C85DC2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8AD279-36A3-4BF9-B616-CA0C09E3B3E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3458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2925CB-DDFB-4321-AF63-B07E4E747A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0C936F-6889-46B5-A93C-07257CE1C3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229FE0-FF3D-43B3-A18D-5606994338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731ACD-F2EA-4405-9464-09C38D35D59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1131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AB20D4-AA4D-4599-8E6D-2238D06972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1E340E-1471-429D-A311-632735892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B281DD-5840-49FF-9FD4-A745570C70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527A6-6E22-4975-B67D-F3367475758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5619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C0AD47-09EB-4A9E-80C6-036BDA7E2B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B171AC-E393-4098-8732-F4A914D84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E64EFF-B862-4C53-AF5F-271B5C187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63D0B8-667F-4A6A-B462-5F7A44DC328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66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B541A3-86E9-48A8-9FF2-66291D0952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E76F165-418C-4F73-B79E-7D79EFE60E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A99F251-DE36-4795-97E1-4D05A1570D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DDB38-5F02-4994-9236-66933B8B4738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4011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90F8E80-7ED8-4931-9DEE-6AF78569B5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4FBC2C-AC19-4184-B06D-847BC3E61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562F52C-89B0-4FB3-90E2-B98A496926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0D260-3BE0-46A5-9B24-78FE96853D2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7243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471E938-9B03-4F14-A60F-C07D133B9C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6B3933-FBB2-4C2D-A45F-DBF2A9285B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C26C89-A8E8-42FA-B620-97EAE7FF60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BEFB16-9609-4927-A1A7-BBA9104FDD1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345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6BB59C-50F3-4422-B797-77AC55AB7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80C0C7-4AF2-4B11-8B20-53229DDC94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DC95B0-D174-4157-9C6D-55B1BB0273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DA3EC-81AC-4672-AEAF-DC80D583C1A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0927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DF90D1-A769-4DB6-971D-A10B3E0D77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BFD07A-58C6-4D09-8F89-B59C7B1290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00F604-B763-4397-86F4-F270884E95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F7058-0C61-4B80-9920-25468B166C47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5880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8791110-BAA5-4EBC-B07F-0702F0748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8E69ED-53C4-4E79-8CFC-83A91FB6B9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482C48-5E40-4D32-800F-31718DA939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A85558-5799-4CD3-AFDF-464E931803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9CB3B79-8BC7-4E0C-B290-8C0F4CB6EF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C35BA73-CFB6-470D-9F3A-B6C498C9ED06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68A14F5-4AFC-410C-828B-4AE743F000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s-ES" altLang="en-US" sz="4400"/>
              <a:t>Gas Tests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4EC1571-D782-42C6-9DA8-E74C50B918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s-ES" altLang="en-US" sz="3200" dirty="0" err="1"/>
              <a:t>Year</a:t>
            </a:r>
            <a:r>
              <a:rPr lang="es-ES" altLang="en-US" sz="3200" dirty="0"/>
              <a:t> 10 </a:t>
            </a:r>
            <a:endParaRPr lang="es-ES" altLang="en-US" sz="3200"/>
          </a:p>
          <a:p>
            <a:pPr eaLnBrk="1" hangingPunct="1"/>
            <a:endParaRPr lang="es-ES" altLang="en-US" sz="3200" dirty="0">
              <a:cs typeface="Arial"/>
            </a:endParaRPr>
          </a:p>
        </p:txBody>
      </p:sp>
      <p:pic>
        <p:nvPicPr>
          <p:cNvPr id="2052" name="Picture 4" descr="120px-Oxygen_symbol_svg">
            <a:extLst>
              <a:ext uri="{FF2B5EF4-FFF2-40B4-BE49-F238E27FC236}">
                <a16:creationId xmlns:a16="http://schemas.microsoft.com/office/drawing/2014/main" id="{C30FBC38-3C34-4ADB-B071-CE7AA7F32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49275"/>
            <a:ext cx="1862137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normal_iil-symbol-concentration-high-carbon-dioxide">
            <a:extLst>
              <a:ext uri="{FF2B5EF4-FFF2-40B4-BE49-F238E27FC236}">
                <a16:creationId xmlns:a16="http://schemas.microsoft.com/office/drawing/2014/main" id="{6EB52B60-C32C-42E1-95E7-57013C639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365625"/>
            <a:ext cx="1976438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4E2FA32-64D5-4B7C-92D7-6B07C9159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/>
              <a:t>Three Common Gases: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4203D4A-A31A-4FA2-9E55-C6E6BD342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The three most common gases given off in reactions are: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Oxygen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Hydrogen </a:t>
            </a:r>
            <a:endParaRPr lang="es-ES" altLang="en-US" b="1"/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Carbon</a:t>
            </a:r>
            <a:r>
              <a:rPr lang="en-US" altLang="en-US"/>
              <a:t> </a:t>
            </a:r>
            <a:r>
              <a:rPr lang="en-US" altLang="en-US" b="1"/>
              <a:t>dioxide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All these gases are colorless and odourless.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There are tests we can do to establish which gas is given off in an experiment.</a:t>
            </a:r>
            <a:endParaRPr lang="es-E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B92C3CB-5EF6-44D0-8F4E-25ED8B2FD3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test for </a:t>
            </a:r>
            <a:r>
              <a:rPr lang="en-US" altLang="en-US" b="1"/>
              <a:t>Carbon dioxide</a:t>
            </a:r>
            <a:r>
              <a:rPr lang="es-ES" altLang="en-US"/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2C96C30-7A42-4B2B-9F40-AB5FA1E7635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Use </a:t>
            </a:r>
            <a:r>
              <a:rPr lang="en-US" altLang="en-US" sz="2800" b="1"/>
              <a:t>Lime water</a:t>
            </a:r>
            <a:r>
              <a:rPr lang="en-US" altLang="en-US" sz="2800"/>
              <a:t> (Calcium Hydroxide) </a:t>
            </a:r>
          </a:p>
          <a:p>
            <a:pPr eaLnBrk="1" hangingPunct="1"/>
            <a:r>
              <a:rPr lang="en-US" altLang="en-US" sz="2800"/>
              <a:t>When Carbon dioxide is bubbled through lime water, the lime water becomes cloudy. </a:t>
            </a:r>
          </a:p>
          <a:p>
            <a:pPr eaLnBrk="1" hangingPunct="1"/>
            <a:r>
              <a:rPr lang="en-US" altLang="en-US" sz="2800"/>
              <a:t>A precipitate is formed.</a:t>
            </a:r>
            <a:endParaRPr lang="es-ES" altLang="en-US" sz="2800"/>
          </a:p>
        </p:txBody>
      </p:sp>
      <p:pic>
        <p:nvPicPr>
          <p:cNvPr id="4100" name="Picture 5" descr="carbon_dioxide_test">
            <a:extLst>
              <a:ext uri="{FF2B5EF4-FFF2-40B4-BE49-F238E27FC236}">
                <a16:creationId xmlns:a16="http://schemas.microsoft.com/office/drawing/2014/main" id="{3648698C-363B-4BEE-800B-CA5B34B6F9A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844675"/>
            <a:ext cx="4284662" cy="3887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019F597-DCDE-4E9C-B997-5723D85845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test for </a:t>
            </a:r>
            <a:r>
              <a:rPr lang="en-US" altLang="en-US" b="1"/>
              <a:t>Hydrogen</a:t>
            </a:r>
            <a:r>
              <a:rPr lang="es-ES" altLang="en-US"/>
              <a:t> </a:t>
            </a:r>
          </a:p>
        </p:txBody>
      </p:sp>
      <p:sp>
        <p:nvSpPr>
          <p:cNvPr id="5123" name="Rectangle 5">
            <a:extLst>
              <a:ext uri="{FF2B5EF4-FFF2-40B4-BE49-F238E27FC236}">
                <a16:creationId xmlns:a16="http://schemas.microsoft.com/office/drawing/2014/main" id="{E1848131-89E6-40B5-B0F2-1786AC4D139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Magnesium will react with acid and hydrogen gas is given off.</a:t>
            </a:r>
          </a:p>
          <a:p>
            <a:pPr eaLnBrk="1" hangingPunct="1"/>
            <a:r>
              <a:rPr lang="en-US" altLang="en-US" sz="2800"/>
              <a:t>If this gas is collected and ignited it will explode making a </a:t>
            </a:r>
            <a:r>
              <a:rPr lang="en-US" altLang="en-US" sz="2800" b="1"/>
              <a:t>squeaky pop</a:t>
            </a:r>
            <a:r>
              <a:rPr lang="en-US" altLang="en-US" sz="2800"/>
              <a:t>!</a:t>
            </a:r>
            <a:endParaRPr lang="es-ES" altLang="en-US" sz="2800"/>
          </a:p>
        </p:txBody>
      </p:sp>
      <p:pic>
        <p:nvPicPr>
          <p:cNvPr id="5124" name="Picture 6" descr="mg-and-hcl-acid-87">
            <a:extLst>
              <a:ext uri="{FF2B5EF4-FFF2-40B4-BE49-F238E27FC236}">
                <a16:creationId xmlns:a16="http://schemas.microsoft.com/office/drawing/2014/main" id="{BC01AB31-DDDD-49F5-99AD-A4923210A97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3716338"/>
            <a:ext cx="7056437" cy="2697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CCD06DC-1B36-4500-B00C-9487D35E6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test for </a:t>
            </a:r>
            <a:r>
              <a:rPr lang="en-US" altLang="en-US" b="1"/>
              <a:t>Oxygen</a:t>
            </a:r>
            <a:r>
              <a:rPr lang="es-ES" altLang="en-US"/>
              <a:t> 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5E403E8E-8400-4FFB-BA9E-41E6888C6E8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541463"/>
          </a:xfrm>
        </p:spPr>
        <p:txBody>
          <a:bodyPr/>
          <a:lstStyle/>
          <a:p>
            <a:pPr eaLnBrk="1" hangingPunct="1"/>
            <a:r>
              <a:rPr lang="en-US" altLang="en-US" sz="2800"/>
              <a:t>Oxygen will </a:t>
            </a:r>
            <a:r>
              <a:rPr lang="en-US" altLang="en-US" sz="2800" b="1"/>
              <a:t>relight a glowing splint</a:t>
            </a:r>
            <a:r>
              <a:rPr lang="en-US" altLang="en-US" sz="2800"/>
              <a:t>.</a:t>
            </a:r>
          </a:p>
          <a:p>
            <a:pPr eaLnBrk="1" hangingPunct="1"/>
            <a:r>
              <a:rPr lang="en-US" altLang="en-US" sz="2800"/>
              <a:t>There are a number of ways of producing oxygen in the lab.</a:t>
            </a:r>
            <a:endParaRPr lang="es-ES" altLang="en-US" sz="2800"/>
          </a:p>
        </p:txBody>
      </p:sp>
      <p:pic>
        <p:nvPicPr>
          <p:cNvPr id="6148" name="Picture 7" descr="oxygen-preparation-setup">
            <a:extLst>
              <a:ext uri="{FF2B5EF4-FFF2-40B4-BE49-F238E27FC236}">
                <a16:creationId xmlns:a16="http://schemas.microsoft.com/office/drawing/2014/main" id="{F734A99C-2C74-4011-93D9-035C56F9E42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3284538"/>
            <a:ext cx="5611812" cy="3305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F592B27-9FF1-41F9-9988-AAC35502A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/>
              <a:t>What to do next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5FE6886-53C2-4891-9470-90B0D12C3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dirty="0"/>
              <a:t>Draw your own diagrams to show how you test for </a:t>
            </a:r>
            <a:r>
              <a:rPr lang="en-US" altLang="en-US"/>
              <a:t>each gas</a:t>
            </a:r>
            <a:r>
              <a:rPr lang="en-US" altLang="en-US" dirty="0"/>
              <a:t>.</a:t>
            </a:r>
            <a:endParaRPr lang="en-US" altLang="en-US" dirty="0">
              <a:cs typeface="Arial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/>
              <a:t>Which gases are elements?</a:t>
            </a:r>
            <a:endParaRPr lang="en-US" altLang="en-US" dirty="0">
              <a:cs typeface="Arial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/>
              <a:t>Which gas is a compound?</a:t>
            </a:r>
            <a:endParaRPr lang="en-US" altLang="en-US" dirty="0">
              <a:cs typeface="Arial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/>
              <a:t>Why are the gas tests need to identify these gases?</a:t>
            </a:r>
            <a:endParaRPr lang="en-US" altLang="en-US" dirty="0">
              <a:cs typeface="Arial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/>
              <a:t>Research how to produce oxygen in the lab.</a:t>
            </a:r>
            <a:endParaRPr lang="es-E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iseño predeterminado 6">
    <a:dk1>
      <a:srgbClr val="005A58"/>
    </a:dk1>
    <a:lt1>
      <a:srgbClr val="FFFFFF"/>
    </a:lt1>
    <a:dk2>
      <a:srgbClr val="008080"/>
    </a:dk2>
    <a:lt2>
      <a:srgbClr val="FFFF99"/>
    </a:lt2>
    <a:accent1>
      <a:srgbClr val="006462"/>
    </a:accent1>
    <a:accent2>
      <a:srgbClr val="6D6FC7"/>
    </a:accent2>
    <a:accent3>
      <a:srgbClr val="AAC0C0"/>
    </a:accent3>
    <a:accent4>
      <a:srgbClr val="DADADA"/>
    </a:accent4>
    <a:accent5>
      <a:srgbClr val="AAB8B7"/>
    </a:accent5>
    <a:accent6>
      <a:srgbClr val="6264B4"/>
    </a:accent6>
    <a:hlink>
      <a:srgbClr val="00FFFF"/>
    </a:hlink>
    <a:folHlink>
      <a:srgbClr val="00FF00"/>
    </a:folHlink>
  </a:clrScheme>
</a:themeOverride>
</file>

<file path=ppt/theme/themeOverride2.xml><?xml version="1.0" encoding="utf-8"?>
<a:themeOverride xmlns:a="http://schemas.openxmlformats.org/drawingml/2006/main">
  <a:clrScheme name="Diseño predeterminado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</a:themeOverride>
</file>

<file path=ppt/theme/themeOverride3.xml><?xml version="1.0" encoding="utf-8"?>
<a:themeOverride xmlns:a="http://schemas.openxmlformats.org/drawingml/2006/main">
  <a:clrScheme name="Diseño predeterminado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</a:themeOverride>
</file>

<file path=ppt/theme/themeOverride4.xml><?xml version="1.0" encoding="utf-8"?>
<a:themeOverride xmlns:a="http://schemas.openxmlformats.org/drawingml/2006/main">
  <a:clrScheme name="Diseño predeterminado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</a:themeOverride>
</file>

<file path=ppt/theme/themeOverride5.xml><?xml version="1.0" encoding="utf-8"?>
<a:themeOverride xmlns:a="http://schemas.openxmlformats.org/drawingml/2006/main">
  <a:clrScheme name="Diseño predeterminado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</a:themeOverride>
</file>

<file path=ppt/theme/themeOverride6.xml><?xml version="1.0" encoding="utf-8"?>
<a:themeOverride xmlns:a="http://schemas.openxmlformats.org/drawingml/2006/main">
  <a:clrScheme name="Diseño predeterminado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183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Diseño predeterminado</vt:lpstr>
      <vt:lpstr>Gas Tests</vt:lpstr>
      <vt:lpstr>Three Common Gases:</vt:lpstr>
      <vt:lpstr>To test for Carbon dioxide </vt:lpstr>
      <vt:lpstr>To test for Hydrogen </vt:lpstr>
      <vt:lpstr>To test for Oxygen </vt:lpstr>
      <vt:lpstr>What to do next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Tests</dc:title>
  <dc:creator>jkl</dc:creator>
  <cp:lastModifiedBy>Toni-Louise</cp:lastModifiedBy>
  <cp:revision>17</cp:revision>
  <dcterms:created xsi:type="dcterms:W3CDTF">2010-11-26T13:21:39Z</dcterms:created>
  <dcterms:modified xsi:type="dcterms:W3CDTF">2020-04-22T12:53:59Z</dcterms:modified>
</cp:coreProperties>
</file>