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6" r:id="rId3"/>
    <p:sldId id="267" r:id="rId4"/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2C35-730B-426B-B9FD-5F6DC0186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A38642-2363-4038-A1B1-14BE2A367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2B0E5-7D1A-4FD8-A7D2-2CD1D1C91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630DD-95B5-4149-9D27-D1C781BA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0A22A-6CEB-4459-A30A-6F3B441B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43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CD37-224B-4FC2-92B7-B8C77ABC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B36B71-3CC3-4C98-9993-28F1FBA17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36E59-90EB-41AA-861F-8F698BDE7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2B54-59DD-42E1-8692-79E83FB6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BA26-1FD7-4097-B119-16D8BEC0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64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814338-6F67-413D-9973-1BC4EFA305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F3782-A289-41FF-A74D-78CA8ED5E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BD7C6-E14A-4FFC-B1A8-DD3FCAE8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494EF-2CDA-47DF-A3D9-DE5CD3DFF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E1C61-AFB1-47C3-943F-60BE26C3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9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6A12C-B796-46E0-9DE8-A1A31090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309F0-EC88-4209-9847-591873D1E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1BF51-EE75-4C0E-A704-73FA106D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E633-4AE0-4DE6-A853-7CAFAF09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93764-02FB-489A-9A36-EDB6FC15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18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06CB-6D00-4B73-A46E-3C5B52E2A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3B003-8061-4FCD-A877-C21A202CA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23EA3-C1F4-4CDF-8CFD-A5C8230C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A17EC-4E33-4C82-B219-214C7F91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8ECAB-2DBD-4EEE-A2A0-02AEF8FA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3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6B568-C6A0-41C6-A889-F10C745A4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A15B5-D5ED-448A-AF26-922A1B22D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4A6B-E5F1-422D-B5A2-9DD8C3DF9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BBBDD-3AC9-4221-8640-739BF464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98B7C-6A92-4989-ABBB-F9444E68D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11195-8E0A-4A80-B682-F91D80B9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36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6AC3-E5C3-4630-A0E5-90ED0F1F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0A950-D752-4B61-98D1-AD67261BF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9C30D-ABF5-4154-9297-F45AD5BAA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EACC7-8945-4386-959D-470E94DEB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CB785D-BCB6-4F3C-8F68-B059CDB34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9E6B0-E105-4BF4-8A34-77D25DFC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113EDB-B011-4173-BE17-4F38B010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1FD0AE-9E07-40A7-9180-7F8BA45D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1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31933-D209-4E47-BE49-A1C36739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789EEC-D59B-43E8-8F03-54637420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44DF3-C39E-4CE5-B56B-1B9C7B8A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B466C-B523-4508-9135-BB37D462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72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F1533-BD60-4A07-AD3A-CCD717A0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9B4F6-6D5E-4DBE-898B-642B90A23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7C3C1-3F0F-4B7F-87DF-1522CAF4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44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CEBF-B06B-49B9-A555-F8457565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57DB2-6E00-465F-A336-5B4EC8DD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E9E85-16B3-4725-ABA9-A32EF2B67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FC152-C4F3-4A0C-B277-7EE72379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141D9-3EE6-4D77-A70F-3D14AE798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75428-D9C5-415E-98E5-799EE551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82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9553-F266-4C35-93E4-A598C2E97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19E795-80BA-44BE-8E9F-5648F2268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E038B-408C-4F56-962F-0462BBE70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3F42C-B141-4310-AE94-B43AECE9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597D3-4997-4256-9F7A-8403B6D3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E8448-3DEC-40D3-A6CF-06B63832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67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A119F6-BF83-4676-B47A-9AB399DEA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71CF2-DB02-4BC9-A35C-162E9EB70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A2DD2-633D-4A3C-A788-ADD344EAFD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0DEA3-4FA7-48E4-B51F-5FDBC0603CE3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336-E418-44FE-938A-FEA638783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50A0A-54D8-4AB0-B8A1-91C7315CE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4B99C-102F-420E-B0B3-C3F3D013E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36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1D43CF-1833-4BEE-8C5A-844E8B7553B2}"/>
              </a:ext>
            </a:extLst>
          </p:cNvPr>
          <p:cNvSpPr txBox="1"/>
          <p:nvPr/>
        </p:nvSpPr>
        <p:spPr>
          <a:xfrm>
            <a:off x="622300" y="412789"/>
            <a:ext cx="111506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Examples of Grade 8/9 boards and sketchbook pages. 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Think about: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Structure of pages/ Presentation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Experimentation! This is important!- Drawings, painting, textiles, mixed mediums.</a:t>
            </a:r>
          </a:p>
          <a:p>
            <a:r>
              <a:rPr lang="en-GB" sz="24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Skill and ability (Quality of your drawings, painting and ideas) Are the realistic or do they reflect the artists styles?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Annotation- explain what you have done, why and how it links to the topic or artist. How can you improve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728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362D0-CDFF-4743-8794-C8CAE0557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339725"/>
            <a:ext cx="5904714" cy="5705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546F6-937F-4955-8F8A-FE35E234F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50" y="141287"/>
            <a:ext cx="5613400" cy="3768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9FF21-5146-4B62-AFD6-386612AB3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3045664"/>
            <a:ext cx="4794250" cy="356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29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23536-CB54-4115-9192-9BFDA7C2C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66699"/>
            <a:ext cx="4419600" cy="632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A1303-5EFA-41DC-82D2-149C235E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037" y="128587"/>
            <a:ext cx="46577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5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25B4D5-900F-4895-98F8-B47CD9192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7" y="300037"/>
            <a:ext cx="4505325" cy="6257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C67659-0DA3-478E-B9C1-B314564ED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912" y="215899"/>
            <a:ext cx="467677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8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241A4-12B2-4161-A8A7-9C5F714D3181}"/>
              </a:ext>
            </a:extLst>
          </p:cNvPr>
          <p:cNvSpPr txBox="1"/>
          <p:nvPr/>
        </p:nvSpPr>
        <p:spPr>
          <a:xfrm>
            <a:off x="3486152" y="304800"/>
            <a:ext cx="4711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/>
              <a:t>Flow of the sketchbook</a:t>
            </a:r>
          </a:p>
          <a:p>
            <a:pPr algn="ctr"/>
            <a:endParaRPr lang="en-GB" sz="2800" u="sng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FB8A6-63A6-4D34-9D64-883C1A2D8D42}"/>
              </a:ext>
            </a:extLst>
          </p:cNvPr>
          <p:cNvSpPr txBox="1"/>
          <p:nvPr/>
        </p:nvSpPr>
        <p:spPr>
          <a:xfrm>
            <a:off x="882650" y="1041974"/>
            <a:ext cx="42622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Title page/ Mind Map/ Photomontage</a:t>
            </a:r>
          </a:p>
          <a:p>
            <a:pPr algn="ctr"/>
            <a:r>
              <a:rPr lang="en-GB" sz="1400" dirty="0"/>
              <a:t>- All linked to the topic and style.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049D6B-7EC2-4802-90A2-4E7A87A64559}"/>
              </a:ext>
            </a:extLst>
          </p:cNvPr>
          <p:cNvSpPr/>
          <p:nvPr/>
        </p:nvSpPr>
        <p:spPr>
          <a:xfrm>
            <a:off x="399500" y="2188795"/>
            <a:ext cx="5232392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Observational Drawings</a:t>
            </a:r>
          </a:p>
          <a:p>
            <a:pPr algn="ctr"/>
            <a:r>
              <a:rPr lang="en-GB" sz="1400" dirty="0"/>
              <a:t>- Skilful pencil or pen drawings linked to the topic (around 5 drawings, with own pictures to support)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0B96C-D588-4E43-AD5E-1460AB582D36}"/>
              </a:ext>
            </a:extLst>
          </p:cNvPr>
          <p:cNvSpPr/>
          <p:nvPr/>
        </p:nvSpPr>
        <p:spPr>
          <a:xfrm>
            <a:off x="397566" y="3531884"/>
            <a:ext cx="5232392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Artist Research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You must have a minimum of 2 artists. 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Quality images of their work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Biography about them and their work.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You must include a Pastiche (copy of their work by you)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Think about your background and style.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14DAC6-D0BC-40C9-8E0E-97EC9EF874DF}"/>
              </a:ext>
            </a:extLst>
          </p:cNvPr>
          <p:cNvSpPr/>
          <p:nvPr/>
        </p:nvSpPr>
        <p:spPr>
          <a:xfrm>
            <a:off x="397566" y="5499896"/>
            <a:ext cx="523239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Photography Page</a:t>
            </a:r>
          </a:p>
          <a:p>
            <a:pPr algn="ctr"/>
            <a:r>
              <a:rPr lang="en-GB" sz="1400" dirty="0"/>
              <a:t>- All linked to the topic and the artists. Your own photography's.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C6F61-4F45-47E3-AC37-C8B36CCCC540}"/>
              </a:ext>
            </a:extLst>
          </p:cNvPr>
          <p:cNvSpPr/>
          <p:nvPr/>
        </p:nvSpPr>
        <p:spPr>
          <a:xfrm>
            <a:off x="6350000" y="1041974"/>
            <a:ext cx="5232391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Idea development- Experimentation/ Investigation 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Using your own photographs you explore your artists and topic. 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Work should explore your theme and your idea about your work.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What are you trying to say in your art? </a:t>
            </a:r>
          </a:p>
          <a:p>
            <a:pPr algn="ctr"/>
            <a:r>
              <a:rPr lang="en-GB" sz="1400" dirty="0"/>
              <a:t>- You must use at least 4 different mediums. 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Think about backgrounds and colleges. 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Quality work at all times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At least 15-20 pages of experimentation. 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Pages should look fun and exciting. </a:t>
            </a:r>
          </a:p>
          <a:p>
            <a:pPr algn="ctr"/>
            <a:r>
              <a:rPr lang="en-GB" sz="1400" dirty="0">
                <a:solidFill>
                  <a:srgbClr val="FF0000"/>
                </a:solidFill>
              </a:rPr>
              <a:t>- ANNOTATION- written information about what you have done, How it links to the artists and topic, and what you can do to develop and improve.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2BC9C9-5C3E-4E4C-B983-DB82D818A92A}"/>
              </a:ext>
            </a:extLst>
          </p:cNvPr>
          <p:cNvSpPr/>
          <p:nvPr/>
        </p:nvSpPr>
        <p:spPr>
          <a:xfrm>
            <a:off x="6350000" y="4272198"/>
            <a:ext cx="523239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Final Piece design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2-4 examples of your final piece in different styles and mediums.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AD545-E885-419F-8B9B-7A002F1A8703}"/>
              </a:ext>
            </a:extLst>
          </p:cNvPr>
          <p:cNvSpPr/>
          <p:nvPr/>
        </p:nvSpPr>
        <p:spPr>
          <a:xfrm>
            <a:off x="6398448" y="5456571"/>
            <a:ext cx="5232392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Final Piece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Final outcome from your investigation.</a:t>
            </a:r>
          </a:p>
          <a:p>
            <a:pPr marL="285750" indent="-285750" algn="ctr">
              <a:buFontTx/>
              <a:buChar char="-"/>
            </a:pPr>
            <a:r>
              <a:rPr lang="en-GB" sz="1400" dirty="0"/>
              <a:t>Quality and best work you can produce.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809992-FEB1-41C5-9A65-0B21EEA3B16E}"/>
              </a:ext>
            </a:extLst>
          </p:cNvPr>
          <p:cNvCxnSpPr>
            <a:stCxn id="3" idx="2"/>
            <a:endCxn id="4" idx="0"/>
          </p:cNvCxnSpPr>
          <p:nvPr/>
        </p:nvCxnSpPr>
        <p:spPr>
          <a:xfrm>
            <a:off x="3013762" y="1565194"/>
            <a:ext cx="1934" cy="6236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9CB36D-EAC2-419B-910D-87B6558A6EE2}"/>
              </a:ext>
            </a:extLst>
          </p:cNvPr>
          <p:cNvCxnSpPr/>
          <p:nvPr/>
        </p:nvCxnSpPr>
        <p:spPr>
          <a:xfrm>
            <a:off x="3013762" y="2976602"/>
            <a:ext cx="0" cy="5552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AF5AD4-949D-4554-8538-FB19BC9C5FE7}"/>
              </a:ext>
            </a:extLst>
          </p:cNvPr>
          <p:cNvCxnSpPr/>
          <p:nvPr/>
        </p:nvCxnSpPr>
        <p:spPr>
          <a:xfrm>
            <a:off x="3030324" y="4944614"/>
            <a:ext cx="0" cy="5552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B6735C-C33B-4031-9520-FF2EF142A9F1}"/>
              </a:ext>
            </a:extLst>
          </p:cNvPr>
          <p:cNvCxnSpPr>
            <a:cxnSpLocks/>
          </p:cNvCxnSpPr>
          <p:nvPr/>
        </p:nvCxnSpPr>
        <p:spPr>
          <a:xfrm flipV="1">
            <a:off x="5490262" y="2723412"/>
            <a:ext cx="910114" cy="28149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67807F-96A2-466D-9C55-F37C16102B24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8964257" y="3779841"/>
            <a:ext cx="1942" cy="4923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E6CF04-5F56-44F7-8946-976D8B15F7D4}"/>
              </a:ext>
            </a:extLst>
          </p:cNvPr>
          <p:cNvCxnSpPr/>
          <p:nvPr/>
        </p:nvCxnSpPr>
        <p:spPr>
          <a:xfrm>
            <a:off x="8966195" y="4855629"/>
            <a:ext cx="0" cy="5552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A0D754F4-E840-4F03-BF58-2C3EF31D5142}"/>
              </a:ext>
            </a:extLst>
          </p:cNvPr>
          <p:cNvSpPr/>
          <p:nvPr/>
        </p:nvSpPr>
        <p:spPr>
          <a:xfrm>
            <a:off x="4606129" y="3403052"/>
            <a:ext cx="1206136" cy="5552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AD39EC-C934-46E8-887C-9750F9825E5D}"/>
              </a:ext>
            </a:extLst>
          </p:cNvPr>
          <p:cNvSpPr txBox="1"/>
          <p:nvPr/>
        </p:nvSpPr>
        <p:spPr>
          <a:xfrm>
            <a:off x="4745828" y="3512060"/>
            <a:ext cx="926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AO1 &amp; 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E970E55-D03C-492A-8BDA-FDE34177A3F8}"/>
              </a:ext>
            </a:extLst>
          </p:cNvPr>
          <p:cNvSpPr/>
          <p:nvPr/>
        </p:nvSpPr>
        <p:spPr>
          <a:xfrm>
            <a:off x="5867127" y="1852018"/>
            <a:ext cx="1536973" cy="5552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C5EF93-1BCC-4EB5-B2C2-54FECD23760F}"/>
              </a:ext>
            </a:extLst>
          </p:cNvPr>
          <p:cNvSpPr txBox="1"/>
          <p:nvPr/>
        </p:nvSpPr>
        <p:spPr>
          <a:xfrm>
            <a:off x="5981700" y="1947928"/>
            <a:ext cx="1337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AO1, 2, 3 &amp; 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9AE3366-9E25-44DC-A755-EE4F85210BAC}"/>
              </a:ext>
            </a:extLst>
          </p:cNvPr>
          <p:cNvSpPr/>
          <p:nvPr/>
        </p:nvSpPr>
        <p:spPr>
          <a:xfrm>
            <a:off x="6409079" y="4841078"/>
            <a:ext cx="829353" cy="5552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A7B0-D499-48E0-A3F2-68C6FC184AEF}"/>
              </a:ext>
            </a:extLst>
          </p:cNvPr>
          <p:cNvSpPr txBox="1"/>
          <p:nvPr/>
        </p:nvSpPr>
        <p:spPr>
          <a:xfrm>
            <a:off x="6578600" y="4949442"/>
            <a:ext cx="549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AO4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172861-B22D-4FF3-887A-C46D2D638968}"/>
              </a:ext>
            </a:extLst>
          </p:cNvPr>
          <p:cNvSpPr/>
          <p:nvPr/>
        </p:nvSpPr>
        <p:spPr>
          <a:xfrm>
            <a:off x="4171813" y="5990225"/>
            <a:ext cx="1536973" cy="5552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912ED4-74C6-4266-B369-261F333CB261}"/>
              </a:ext>
            </a:extLst>
          </p:cNvPr>
          <p:cNvSpPr/>
          <p:nvPr/>
        </p:nvSpPr>
        <p:spPr>
          <a:xfrm>
            <a:off x="4344302" y="6083200"/>
            <a:ext cx="1191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AO1, 2 &amp; 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368EFD5-549A-4504-87F3-4F7B122C340A}"/>
              </a:ext>
            </a:extLst>
          </p:cNvPr>
          <p:cNvSpPr/>
          <p:nvPr/>
        </p:nvSpPr>
        <p:spPr>
          <a:xfrm>
            <a:off x="4402818" y="2674093"/>
            <a:ext cx="1206136" cy="40939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E63787-ABA0-4EA9-B6DC-4BAC72805829}"/>
              </a:ext>
            </a:extLst>
          </p:cNvPr>
          <p:cNvSpPr/>
          <p:nvPr/>
        </p:nvSpPr>
        <p:spPr>
          <a:xfrm>
            <a:off x="4597875" y="2697250"/>
            <a:ext cx="864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AO1, 2 </a:t>
            </a:r>
          </a:p>
        </p:txBody>
      </p:sp>
    </p:spTree>
    <p:extLst>
      <p:ext uri="{BB962C8B-B14F-4D97-AF65-F5344CB8AC3E}">
        <p14:creationId xmlns:p14="http://schemas.microsoft.com/office/powerpoint/2010/main" val="319425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96C20B-040F-45FA-95AA-1F0BE7B061ED}"/>
              </a:ext>
            </a:extLst>
          </p:cNvPr>
          <p:cNvSpPr txBox="1"/>
          <p:nvPr/>
        </p:nvSpPr>
        <p:spPr>
          <a:xfrm>
            <a:off x="8953500" y="1843950"/>
            <a:ext cx="28447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On the next few pages are examples of level 7,8 and 9 works. Marks 68 and above. 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Works are mostly artists researches, Experimentation/Idea development and Final piece designs.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D934B-890E-4DC0-BFC4-738244ADA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142874"/>
            <a:ext cx="855345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D6244-1DCA-42D6-B275-71DEC959E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38" y="0"/>
            <a:ext cx="356817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D110A-053C-46CA-AAE7-8CDE223B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308" y="0"/>
            <a:ext cx="38166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8DD8F-8A2C-4413-9F35-7B604E3D2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571" y="0"/>
            <a:ext cx="3914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46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28AB3-9E1C-44BF-9C0F-720047B65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909497"/>
            <a:ext cx="4741632" cy="4526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DC6F20-7788-4A88-A634-491032C00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298" y="321398"/>
            <a:ext cx="3438293" cy="6215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BE70B3-80FA-41A7-8839-843CD075B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666" y="558799"/>
            <a:ext cx="3438409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8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7A150-4F1B-430C-BC1F-57BF8D098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41" y="0"/>
            <a:ext cx="39191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682B4F-5344-4085-85B5-B4BE0C7C0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177" y="0"/>
            <a:ext cx="420642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43D8C-6F97-48AC-8704-E684A119D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575" y="0"/>
            <a:ext cx="3318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52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DFB0FE-3A61-43CC-B41E-7D98FBE3D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61" y="353301"/>
            <a:ext cx="5133277" cy="6151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D0B04B-7E0B-4533-9E94-4840B2D28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12" y="495299"/>
            <a:ext cx="498157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5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8E363-48C4-4515-9F85-E1E3A704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" y="385762"/>
            <a:ext cx="5057775" cy="6086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3B179A-3CED-483D-A489-3ED4D1D6F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50" y="385762"/>
            <a:ext cx="499110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6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C809F-C5A1-416A-9FBB-1BF0C9650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419100"/>
            <a:ext cx="5048250" cy="601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CCBBA0-EA16-4DD5-AC00-EC811288B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631" y="0"/>
            <a:ext cx="4941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28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367</Words>
  <Application>Microsoft Office PowerPoint</Application>
  <PresentationFormat>Widescreen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Jenkins</dc:creator>
  <cp:lastModifiedBy>Toni-Louise Younger</cp:lastModifiedBy>
  <cp:revision>9</cp:revision>
  <cp:lastPrinted>2020-03-05T15:58:57Z</cp:lastPrinted>
  <dcterms:created xsi:type="dcterms:W3CDTF">2020-03-04T14:30:51Z</dcterms:created>
  <dcterms:modified xsi:type="dcterms:W3CDTF">2020-03-26T10:44:04Z</dcterms:modified>
</cp:coreProperties>
</file>