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2" r:id="rId6"/>
    <p:sldId id="287" r:id="rId7"/>
    <p:sldId id="286" r:id="rId8"/>
    <p:sldId id="275" r:id="rId9"/>
    <p:sldId id="288" r:id="rId10"/>
    <p:sldId id="289" r:id="rId11"/>
    <p:sldId id="278" r:id="rId12"/>
    <p:sldId id="273" r:id="rId13"/>
    <p:sldId id="284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Thorpe" userId="9d84a70c-cda4-425e-bbd3-122c2cf53092" providerId="ADAL" clId="{A20195E0-8368-4D1A-9446-AE0BF7E68CB5}"/>
    <pc:docChg chg="custSel addSld delSld modSld">
      <pc:chgData name="Clare Thorpe" userId="9d84a70c-cda4-425e-bbd3-122c2cf53092" providerId="ADAL" clId="{A20195E0-8368-4D1A-9446-AE0BF7E68CB5}" dt="2024-02-29T08:49:39.635" v="1127" actId="1076"/>
      <pc:docMkLst>
        <pc:docMk/>
      </pc:docMkLst>
      <pc:sldChg chg="addSp delSp modSp">
        <pc:chgData name="Clare Thorpe" userId="9d84a70c-cda4-425e-bbd3-122c2cf53092" providerId="ADAL" clId="{A20195E0-8368-4D1A-9446-AE0BF7E68CB5}" dt="2024-02-29T08:32:08.940" v="42"/>
        <pc:sldMkLst>
          <pc:docMk/>
          <pc:sldMk cId="1165692725" sldId="256"/>
        </pc:sldMkLst>
        <pc:spChg chg="mod">
          <ac:chgData name="Clare Thorpe" userId="9d84a70c-cda4-425e-bbd3-122c2cf53092" providerId="ADAL" clId="{A20195E0-8368-4D1A-9446-AE0BF7E68CB5}" dt="2024-02-29T08:30:54.071" v="37" actId="27636"/>
          <ac:spMkLst>
            <pc:docMk/>
            <pc:sldMk cId="1165692725" sldId="256"/>
            <ac:spMk id="2" creationId="{D0C3F4C0-C3AC-487A-9271-0603F22F8B62}"/>
          </ac:spMkLst>
        </pc:spChg>
        <pc:picChg chg="del">
          <ac:chgData name="Clare Thorpe" userId="9d84a70c-cda4-425e-bbd3-122c2cf53092" providerId="ADAL" clId="{A20195E0-8368-4D1A-9446-AE0BF7E68CB5}" dt="2024-02-29T08:30:59.746" v="38" actId="478"/>
          <ac:picMkLst>
            <pc:docMk/>
            <pc:sldMk cId="1165692725" sldId="256"/>
            <ac:picMk id="4" creationId="{C10D3257-D35D-4CEC-BD4D-04A97B41E7B4}"/>
          </ac:picMkLst>
        </pc:picChg>
        <pc:picChg chg="add">
          <ac:chgData name="Clare Thorpe" userId="9d84a70c-cda4-425e-bbd3-122c2cf53092" providerId="ADAL" clId="{A20195E0-8368-4D1A-9446-AE0BF7E68CB5}" dt="2024-02-29T08:31:33.431" v="39"/>
          <ac:picMkLst>
            <pc:docMk/>
            <pc:sldMk cId="1165692725" sldId="256"/>
            <ac:picMk id="5" creationId="{9A8BB172-8610-4327-B2E0-C0A99B71849B}"/>
          </ac:picMkLst>
        </pc:picChg>
        <pc:picChg chg="add">
          <ac:chgData name="Clare Thorpe" userId="9d84a70c-cda4-425e-bbd3-122c2cf53092" providerId="ADAL" clId="{A20195E0-8368-4D1A-9446-AE0BF7E68CB5}" dt="2024-02-29T08:31:45.278" v="40"/>
          <ac:picMkLst>
            <pc:docMk/>
            <pc:sldMk cId="1165692725" sldId="256"/>
            <ac:picMk id="6" creationId="{0A8B2238-AAE1-408F-A267-8A35E1C0D8D9}"/>
          </ac:picMkLst>
        </pc:picChg>
        <pc:picChg chg="add">
          <ac:chgData name="Clare Thorpe" userId="9d84a70c-cda4-425e-bbd3-122c2cf53092" providerId="ADAL" clId="{A20195E0-8368-4D1A-9446-AE0BF7E68CB5}" dt="2024-02-29T08:31:57.540" v="41"/>
          <ac:picMkLst>
            <pc:docMk/>
            <pc:sldMk cId="1165692725" sldId="256"/>
            <ac:picMk id="7" creationId="{052631D0-CE74-4E38-ADF0-C593A7767AA0}"/>
          </ac:picMkLst>
        </pc:picChg>
        <pc:picChg chg="add">
          <ac:chgData name="Clare Thorpe" userId="9d84a70c-cda4-425e-bbd3-122c2cf53092" providerId="ADAL" clId="{A20195E0-8368-4D1A-9446-AE0BF7E68CB5}" dt="2024-02-29T08:32:08.940" v="42"/>
          <ac:picMkLst>
            <pc:docMk/>
            <pc:sldMk cId="1165692725" sldId="256"/>
            <ac:picMk id="8" creationId="{1904BF12-D6D9-4CEE-AC15-E8C42E959CC0}"/>
          </ac:picMkLst>
        </pc:picChg>
      </pc:sldChg>
      <pc:sldChg chg="addSp modSp">
        <pc:chgData name="Clare Thorpe" userId="9d84a70c-cda4-425e-bbd3-122c2cf53092" providerId="ADAL" clId="{A20195E0-8368-4D1A-9446-AE0BF7E68CB5}" dt="2024-02-29T08:33:35.512" v="53" actId="167"/>
        <pc:sldMkLst>
          <pc:docMk/>
          <pc:sldMk cId="315286111" sldId="272"/>
        </pc:sldMkLst>
        <pc:picChg chg="add mod">
          <ac:chgData name="Clare Thorpe" userId="9d84a70c-cda4-425e-bbd3-122c2cf53092" providerId="ADAL" clId="{A20195E0-8368-4D1A-9446-AE0BF7E68CB5}" dt="2024-02-29T08:32:39.001" v="44" actId="1076"/>
          <ac:picMkLst>
            <pc:docMk/>
            <pc:sldMk cId="315286111" sldId="272"/>
            <ac:picMk id="2" creationId="{979C0ACB-C113-4BAB-B12E-D3930889ABA8}"/>
          </ac:picMkLst>
        </pc:picChg>
        <pc:picChg chg="add mod">
          <ac:chgData name="Clare Thorpe" userId="9d84a70c-cda4-425e-bbd3-122c2cf53092" providerId="ADAL" clId="{A20195E0-8368-4D1A-9446-AE0BF7E68CB5}" dt="2024-02-29T08:32:54.975" v="46" actId="1076"/>
          <ac:picMkLst>
            <pc:docMk/>
            <pc:sldMk cId="315286111" sldId="272"/>
            <ac:picMk id="5" creationId="{883DF08D-DAF8-48F2-BB67-94CA2AFCB93D}"/>
          </ac:picMkLst>
        </pc:picChg>
        <pc:picChg chg="mod modCrop">
          <ac:chgData name="Clare Thorpe" userId="9d84a70c-cda4-425e-bbd3-122c2cf53092" providerId="ADAL" clId="{A20195E0-8368-4D1A-9446-AE0BF7E68CB5}" dt="2024-02-29T08:33:17.265" v="50" actId="1076"/>
          <ac:picMkLst>
            <pc:docMk/>
            <pc:sldMk cId="315286111" sldId="272"/>
            <ac:picMk id="6" creationId="{540C1C9C-FA77-B0F9-2CA8-23981D8A5D37}"/>
          </ac:picMkLst>
        </pc:picChg>
        <pc:picChg chg="add mod ord">
          <ac:chgData name="Clare Thorpe" userId="9d84a70c-cda4-425e-bbd3-122c2cf53092" providerId="ADAL" clId="{A20195E0-8368-4D1A-9446-AE0BF7E68CB5}" dt="2024-02-29T08:33:35.512" v="53" actId="167"/>
          <ac:picMkLst>
            <pc:docMk/>
            <pc:sldMk cId="315286111" sldId="272"/>
            <ac:picMk id="8" creationId="{91C3ACAB-BA3C-4618-B142-BB514307B691}"/>
          </ac:picMkLst>
        </pc:picChg>
      </pc:sldChg>
      <pc:sldChg chg="del">
        <pc:chgData name="Clare Thorpe" userId="9d84a70c-cda4-425e-bbd3-122c2cf53092" providerId="ADAL" clId="{A20195E0-8368-4D1A-9446-AE0BF7E68CB5}" dt="2024-02-29T08:39:13.265" v="254" actId="2696"/>
        <pc:sldMkLst>
          <pc:docMk/>
          <pc:sldMk cId="1697187819" sldId="276"/>
        </pc:sldMkLst>
      </pc:sldChg>
      <pc:sldChg chg="del">
        <pc:chgData name="Clare Thorpe" userId="9d84a70c-cda4-425e-bbd3-122c2cf53092" providerId="ADAL" clId="{A20195E0-8368-4D1A-9446-AE0BF7E68CB5}" dt="2024-02-29T08:39:14.190" v="255" actId="2696"/>
        <pc:sldMkLst>
          <pc:docMk/>
          <pc:sldMk cId="2544141522" sldId="277"/>
        </pc:sldMkLst>
      </pc:sldChg>
      <pc:sldChg chg="modSp">
        <pc:chgData name="Clare Thorpe" userId="9d84a70c-cda4-425e-bbd3-122c2cf53092" providerId="ADAL" clId="{A20195E0-8368-4D1A-9446-AE0BF7E68CB5}" dt="2024-02-29T08:39:35.784" v="259" actId="27636"/>
        <pc:sldMkLst>
          <pc:docMk/>
          <pc:sldMk cId="215995844" sldId="278"/>
        </pc:sldMkLst>
        <pc:spChg chg="mod">
          <ac:chgData name="Clare Thorpe" userId="9d84a70c-cda4-425e-bbd3-122c2cf53092" providerId="ADAL" clId="{A20195E0-8368-4D1A-9446-AE0BF7E68CB5}" dt="2024-02-29T08:39:35.784" v="259" actId="27636"/>
          <ac:spMkLst>
            <pc:docMk/>
            <pc:sldMk cId="215995844" sldId="278"/>
            <ac:spMk id="3" creationId="{55E407B7-EA9C-47A5-B7FD-E8E7BA667FD6}"/>
          </ac:spMkLst>
        </pc:spChg>
      </pc:sldChg>
      <pc:sldChg chg="del">
        <pc:chgData name="Clare Thorpe" userId="9d84a70c-cda4-425e-bbd3-122c2cf53092" providerId="ADAL" clId="{A20195E0-8368-4D1A-9446-AE0BF7E68CB5}" dt="2024-02-29T08:39:40.676" v="260" actId="2696"/>
        <pc:sldMkLst>
          <pc:docMk/>
          <pc:sldMk cId="4152104106" sldId="279"/>
        </pc:sldMkLst>
      </pc:sldChg>
      <pc:sldChg chg="del">
        <pc:chgData name="Clare Thorpe" userId="9d84a70c-cda4-425e-bbd3-122c2cf53092" providerId="ADAL" clId="{A20195E0-8368-4D1A-9446-AE0BF7E68CB5}" dt="2024-02-29T08:39:46.257" v="261" actId="2696"/>
        <pc:sldMkLst>
          <pc:docMk/>
          <pc:sldMk cId="2016387811" sldId="280"/>
        </pc:sldMkLst>
      </pc:sldChg>
      <pc:sldChg chg="del">
        <pc:chgData name="Clare Thorpe" userId="9d84a70c-cda4-425e-bbd3-122c2cf53092" providerId="ADAL" clId="{A20195E0-8368-4D1A-9446-AE0BF7E68CB5}" dt="2024-02-29T08:39:47.363" v="262" actId="2696"/>
        <pc:sldMkLst>
          <pc:docMk/>
          <pc:sldMk cId="316306742" sldId="282"/>
        </pc:sldMkLst>
      </pc:sldChg>
      <pc:sldChg chg="modSp">
        <pc:chgData name="Clare Thorpe" userId="9d84a70c-cda4-425e-bbd3-122c2cf53092" providerId="ADAL" clId="{A20195E0-8368-4D1A-9446-AE0BF7E68CB5}" dt="2024-02-29T08:38:47.132" v="253" actId="255"/>
        <pc:sldMkLst>
          <pc:docMk/>
          <pc:sldMk cId="4227489918" sldId="286"/>
        </pc:sldMkLst>
        <pc:spChg chg="mod">
          <ac:chgData name="Clare Thorpe" userId="9d84a70c-cda4-425e-bbd3-122c2cf53092" providerId="ADAL" clId="{A20195E0-8368-4D1A-9446-AE0BF7E68CB5}" dt="2024-02-29T08:38:47.132" v="253" actId="255"/>
          <ac:spMkLst>
            <pc:docMk/>
            <pc:sldMk cId="4227489918" sldId="286"/>
            <ac:spMk id="3" creationId="{6CEDED64-8F72-4126-9E79-AD7A2BD089BC}"/>
          </ac:spMkLst>
        </pc:spChg>
      </pc:sldChg>
      <pc:sldChg chg="del">
        <pc:chgData name="Clare Thorpe" userId="9d84a70c-cda4-425e-bbd3-122c2cf53092" providerId="ADAL" clId="{A20195E0-8368-4D1A-9446-AE0BF7E68CB5}" dt="2024-02-29T08:39:49.567" v="263" actId="2696"/>
        <pc:sldMkLst>
          <pc:docMk/>
          <pc:sldMk cId="1246429942" sldId="288"/>
        </pc:sldMkLst>
      </pc:sldChg>
      <pc:sldChg chg="modSp add">
        <pc:chgData name="Clare Thorpe" userId="9d84a70c-cda4-425e-bbd3-122c2cf53092" providerId="ADAL" clId="{A20195E0-8368-4D1A-9446-AE0BF7E68CB5}" dt="2024-02-29T08:45:16.715" v="1032" actId="113"/>
        <pc:sldMkLst>
          <pc:docMk/>
          <pc:sldMk cId="1907780411" sldId="288"/>
        </pc:sldMkLst>
        <pc:spChg chg="mod">
          <ac:chgData name="Clare Thorpe" userId="9d84a70c-cda4-425e-bbd3-122c2cf53092" providerId="ADAL" clId="{A20195E0-8368-4D1A-9446-AE0BF7E68CB5}" dt="2024-02-29T08:40:28.813" v="287" actId="207"/>
          <ac:spMkLst>
            <pc:docMk/>
            <pc:sldMk cId="1907780411" sldId="288"/>
            <ac:spMk id="2" creationId="{7D9BD774-231E-405D-9C59-1BE2E49989C7}"/>
          </ac:spMkLst>
        </pc:spChg>
        <pc:spChg chg="mod">
          <ac:chgData name="Clare Thorpe" userId="9d84a70c-cda4-425e-bbd3-122c2cf53092" providerId="ADAL" clId="{A20195E0-8368-4D1A-9446-AE0BF7E68CB5}" dt="2024-02-29T08:45:16.715" v="1032" actId="113"/>
          <ac:spMkLst>
            <pc:docMk/>
            <pc:sldMk cId="1907780411" sldId="288"/>
            <ac:spMk id="3" creationId="{94BF7C2D-E98B-41B0-829E-8D9585453B8B}"/>
          </ac:spMkLst>
        </pc:spChg>
      </pc:sldChg>
      <pc:sldChg chg="addSp delSp modSp">
        <pc:chgData name="Clare Thorpe" userId="9d84a70c-cda4-425e-bbd3-122c2cf53092" providerId="ADAL" clId="{A20195E0-8368-4D1A-9446-AE0BF7E68CB5}" dt="2024-02-29T08:49:39.635" v="1127" actId="1076"/>
        <pc:sldMkLst>
          <pc:docMk/>
          <pc:sldMk cId="2550786177" sldId="289"/>
        </pc:sldMkLst>
        <pc:spChg chg="mod">
          <ac:chgData name="Clare Thorpe" userId="9d84a70c-cda4-425e-bbd3-122c2cf53092" providerId="ADAL" clId="{A20195E0-8368-4D1A-9446-AE0BF7E68CB5}" dt="2024-02-29T08:40:39.358" v="291" actId="20577"/>
          <ac:spMkLst>
            <pc:docMk/>
            <pc:sldMk cId="2550786177" sldId="289"/>
            <ac:spMk id="2" creationId="{7D9BD774-231E-405D-9C59-1BE2E49989C7}"/>
          </ac:spMkLst>
        </pc:spChg>
        <pc:spChg chg="mod">
          <ac:chgData name="Clare Thorpe" userId="9d84a70c-cda4-425e-bbd3-122c2cf53092" providerId="ADAL" clId="{A20195E0-8368-4D1A-9446-AE0BF7E68CB5}" dt="2024-02-29T08:46:15.345" v="1105" actId="255"/>
          <ac:spMkLst>
            <pc:docMk/>
            <pc:sldMk cId="2550786177" sldId="289"/>
            <ac:spMk id="3" creationId="{94BF7C2D-E98B-41B0-829E-8D9585453B8B}"/>
          </ac:spMkLst>
        </pc:spChg>
        <pc:picChg chg="add del mod">
          <ac:chgData name="Clare Thorpe" userId="9d84a70c-cda4-425e-bbd3-122c2cf53092" providerId="ADAL" clId="{A20195E0-8368-4D1A-9446-AE0BF7E68CB5}" dt="2024-02-29T08:48:43.658" v="1117" actId="478"/>
          <ac:picMkLst>
            <pc:docMk/>
            <pc:sldMk cId="2550786177" sldId="289"/>
            <ac:picMk id="4" creationId="{10ECA11D-BBD9-4ABC-A2A8-6D0317DB19F2}"/>
          </ac:picMkLst>
        </pc:picChg>
        <pc:picChg chg="add mod ord">
          <ac:chgData name="Clare Thorpe" userId="9d84a70c-cda4-425e-bbd3-122c2cf53092" providerId="ADAL" clId="{A20195E0-8368-4D1A-9446-AE0BF7E68CB5}" dt="2024-02-29T08:49:17.324" v="1123" actId="1076"/>
          <ac:picMkLst>
            <pc:docMk/>
            <pc:sldMk cId="2550786177" sldId="289"/>
            <ac:picMk id="5" creationId="{01E35FEB-64DB-4021-8236-B0EBB6E49FE0}"/>
          </ac:picMkLst>
        </pc:picChg>
        <pc:picChg chg="add mod">
          <ac:chgData name="Clare Thorpe" userId="9d84a70c-cda4-425e-bbd3-122c2cf53092" providerId="ADAL" clId="{A20195E0-8368-4D1A-9446-AE0BF7E68CB5}" dt="2024-02-29T08:48:11.495" v="1115" actId="14100"/>
          <ac:picMkLst>
            <pc:docMk/>
            <pc:sldMk cId="2550786177" sldId="289"/>
            <ac:picMk id="6" creationId="{B1FC3EA0-2783-436A-871F-4244FAA4A58B}"/>
          </ac:picMkLst>
        </pc:picChg>
        <pc:picChg chg="add mod ord">
          <ac:chgData name="Clare Thorpe" userId="9d84a70c-cda4-425e-bbd3-122c2cf53092" providerId="ADAL" clId="{A20195E0-8368-4D1A-9446-AE0BF7E68CB5}" dt="2024-02-29T08:49:01.308" v="1122" actId="167"/>
          <ac:picMkLst>
            <pc:docMk/>
            <pc:sldMk cId="2550786177" sldId="289"/>
            <ac:picMk id="7" creationId="{728C6344-DB99-410F-B2F4-2C89C7F7DB1D}"/>
          </ac:picMkLst>
        </pc:picChg>
        <pc:picChg chg="add mod ord">
          <ac:chgData name="Clare Thorpe" userId="9d84a70c-cda4-425e-bbd3-122c2cf53092" providerId="ADAL" clId="{A20195E0-8368-4D1A-9446-AE0BF7E68CB5}" dt="2024-02-29T08:49:39.635" v="1127" actId="1076"/>
          <ac:picMkLst>
            <pc:docMk/>
            <pc:sldMk cId="2550786177" sldId="289"/>
            <ac:picMk id="8" creationId="{1F86533C-5F3A-4072-9696-E4B8CED43D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EBE0-32DB-4417-A488-0B54CE66F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78D41-4F63-4613-A782-F55CF9B84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D4A08-C659-4F91-90F3-B54B4F57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323E-0441-45A8-A7DD-12FE05E5788E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6DCCD-0468-4D87-A911-DC895BCA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9CFD4-920A-41C5-88A3-A651B964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A32F-D62F-4430-8274-7768B05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7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5733-33EB-41DB-B2DB-09EE7B14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3DD28-C407-4A3E-A67D-15CF8CB1E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BED3F-69D6-4E18-AB74-56B607AD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323E-0441-45A8-A7DD-12FE05E5788E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50E73-E29B-4932-AF98-6C0F985F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FF6B-73DE-4171-A701-71183AD4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A32F-D62F-4430-8274-7768B05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5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872A2E-2CD0-4DCC-8956-1C3E3820E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E666-5331-4856-8567-27337068C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CB4DC-A40B-4224-B16F-66ECD81B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323E-0441-45A8-A7DD-12FE05E5788E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06591-9610-408B-B05A-22F10BDB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ADCDA-20AB-4109-A7B7-F2734965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A32F-D62F-4430-8274-7768B05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5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B820-5B19-4B93-AA24-689957F4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18B8A-857E-416C-AA5C-78F5DD484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19D5A-8E51-4B47-8461-97D9F930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323E-0441-45A8-A7DD-12FE05E5788E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BD557-5B8E-41D4-AD9F-8404ADDE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3C252-77A5-42A2-BD5F-87D9D903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A32F-D62F-4430-8274-7768B05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79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E742-CDC7-4227-8620-95D881C1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10B6E-0D96-4B4D-BC8F-17F40FDBB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4110-844E-46CD-AFFA-3DEB672A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323E-0441-45A8-A7DD-12FE05E5788E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1DE1A-91E3-4D0C-BBA3-C146F0B0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D5E5A-8E6B-407E-9762-B40252A6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A32F-D62F-4430-8274-7768B05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1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3F7F-6481-41A2-A706-5D6DFDA1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B6B63-68AC-4544-9995-B993BD471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121E0-2B15-4DFA-80FC-82A72355D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80B97-BFE2-4903-B1C5-C4D9BB18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323E-0441-45A8-A7DD-12FE05E5788E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72892-6960-43D3-8EEE-E2FB90DB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6C023-4591-4345-83FA-62C3940E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A32F-D62F-4430-8274-7768B05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84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3AB0-4FAE-4FDD-878A-5B9DD107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49225-E718-45F2-9063-9D20C8660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0B892-6C9A-40E4-846F-50B87C7EF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FCE8B-D19D-4AFF-8655-4D3B67EBB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24232-AA94-40F9-B840-C769EE7B3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7DA00-6052-41FF-A5DF-C33569D9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323E-0441-45A8-A7DD-12FE05E5788E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36FFD-FC0F-4A32-A525-1F7EBA05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58D0D-49C7-4D19-8CF2-D0EF8E95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A32F-D62F-4430-8274-7768B05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81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3131-11AE-4C55-B324-7AEBF028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3EB2D-E7B6-4811-B0F8-3CE557D4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323E-0441-45A8-A7DD-12FE05E5788E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587F3-2B16-43E8-AA0D-F26A87B5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9FCB4-395F-4749-A81D-02581079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A32F-D62F-4430-8274-7768B05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4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6E6D0-1F37-49D1-84A3-E7CA0CE6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323E-0441-45A8-A7DD-12FE05E5788E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A438A-40EE-4E9E-A08F-CAC090CC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2F730-9C3F-4578-B61B-B304F757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A32F-D62F-4430-8274-7768B05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2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C096-734A-4849-83CF-7DAEE0F1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C7B27-AB8E-4697-8AE3-6B0705D2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7C036-9122-47A3-A825-46C38C4CE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CD3C9-4E43-4E56-B4FF-3353A327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323E-0441-45A8-A7DD-12FE05E5788E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2726-4202-4915-A51E-0C7CC6D0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EDDC0-0C83-4B0A-801F-A098E8B1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A32F-D62F-4430-8274-7768B05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9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9777-FAE6-4832-A784-0379321C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613D4-C21C-4C27-A8C8-CA3FFC65F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0672D-8578-4122-9796-69A63B9AE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44EE4-E6FA-4CA1-B851-4DE1E0EC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323E-0441-45A8-A7DD-12FE05E5788E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11FA9-8A77-4E88-9EBE-4E7DC797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1751C-86A4-4999-AAF5-E2E134C6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CA32F-D62F-4430-8274-7768B05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76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33051F-6ECC-4C7D-9104-B479BC5A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C7746-235F-42D6-AD19-6437A62BF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39CCF-B6B9-4D05-9429-69EE94BCE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D323E-0441-45A8-A7DD-12FE05E5788E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433F2-A424-49B0-8066-BD966E0CD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811F5-0698-4718-BB6B-86912A414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32F-D62F-4430-8274-7768B05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F4C0-C3AC-487A-9271-0603F22F8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207" y="324341"/>
            <a:ext cx="9144000" cy="23876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Solihull Formation Collaborative Trust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E0336-20A1-40E9-89F5-9795692E9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206" y="2670463"/>
            <a:ext cx="9144000" cy="973975"/>
          </a:xfrm>
        </p:spPr>
        <p:txBody>
          <a:bodyPr>
            <a:normAutofit/>
          </a:bodyPr>
          <a:lstStyle/>
          <a:p>
            <a:r>
              <a:rPr lang="en-GB" sz="4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the best we can be</a:t>
            </a:r>
          </a:p>
        </p:txBody>
      </p:sp>
      <p:pic>
        <p:nvPicPr>
          <p:cNvPr id="5" name="Picture 2" descr="Langley School (@langleyschool) / X">
            <a:extLst>
              <a:ext uri="{FF2B5EF4-FFF2-40B4-BE49-F238E27FC236}">
                <a16:creationId xmlns:a16="http://schemas.microsoft.com/office/drawing/2014/main" id="{9A8BB172-8610-4327-B2E0-C0A99B71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3" y="4320229"/>
            <a:ext cx="2052961" cy="205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ak Cottage Primary School (URN-104056) - School">
            <a:extLst>
              <a:ext uri="{FF2B5EF4-FFF2-40B4-BE49-F238E27FC236}">
                <a16:creationId xmlns:a16="http://schemas.microsoft.com/office/drawing/2014/main" id="{0A8B2238-AAE1-408F-A267-8A35E1C0D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27" y="4230950"/>
            <a:ext cx="2406496" cy="24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leshill Heath School">
            <a:extLst>
              <a:ext uri="{FF2B5EF4-FFF2-40B4-BE49-F238E27FC236}">
                <a16:creationId xmlns:a16="http://schemas.microsoft.com/office/drawing/2014/main" id="{052631D0-CE74-4E38-ADF0-C593A7767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56" y="391795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aslucks Green Junior School - Home">
            <a:extLst>
              <a:ext uri="{FF2B5EF4-FFF2-40B4-BE49-F238E27FC236}">
                <a16:creationId xmlns:a16="http://schemas.microsoft.com/office/drawing/2014/main" id="{1904BF12-D6D9-4CEE-AC15-E8C42E959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496" y="4267899"/>
            <a:ext cx="2306946" cy="20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9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E555-AABE-4D71-BE22-87EC4D83E5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Matters to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D45D-E125-49B3-91A9-B46085ABA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4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work together: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share a clear sense of purpose, with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at the centre of all that we do and strive for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are committed to investing in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relationships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promote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celebrate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prioritise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make decisions with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fairness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finding a route through the difficult rather than the easy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take a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solutions-focussed approach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concentrating on what we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share a fundamental belief that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enhances pupil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are a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compassionate community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a shared set of values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27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A83B1-97DF-4CC3-AF51-EE1DA279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5" y="2637809"/>
            <a:ext cx="10515600" cy="1117446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/>
                <a:cs typeface="Arial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00961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aslucks Green Junior School - Reading Blog">
            <a:extLst>
              <a:ext uri="{FF2B5EF4-FFF2-40B4-BE49-F238E27FC236}">
                <a16:creationId xmlns:a16="http://schemas.microsoft.com/office/drawing/2014/main" id="{91C3ACAB-BA3C-4618-B142-BB514307B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53" y="3863231"/>
            <a:ext cx="3373331" cy="25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C082-7ECD-4523-906F-CF870D222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556792"/>
            <a:ext cx="10845338" cy="217817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a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of schools </a:t>
            </a:r>
            <a:r>
              <a:rPr lang="en-GB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connected by a shared belief in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in a diverse and inclusive system </a:t>
            </a:r>
            <a:r>
              <a:rPr lang="en-GB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desire to work in partnership</a:t>
            </a:r>
            <a:r>
              <a:rPr lang="en-GB" sz="3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best interests of all of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children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3E31C-FB68-4BE2-81A1-47A018A8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0D9A-4EA2-4AFF-A369-7C711BBD3201}" type="slidenum">
              <a:rPr lang="en-GB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5377A5-7855-46EE-92D7-199B0144A244}"/>
              </a:ext>
            </a:extLst>
          </p:cNvPr>
          <p:cNvSpPr txBox="1">
            <a:spLocks/>
          </p:cNvSpPr>
          <p:nvPr/>
        </p:nvSpPr>
        <p:spPr>
          <a:xfrm>
            <a:off x="1775520" y="274638"/>
            <a:ext cx="8640960" cy="99412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The Vision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0C1C9C-FA77-B0F9-2CA8-23981D8A5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17" t="23895" r="23980" b="38585"/>
          <a:stretch/>
        </p:blipFill>
        <p:spPr>
          <a:xfrm>
            <a:off x="3693224" y="3569831"/>
            <a:ext cx="5381440" cy="29516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9C0ACB-C113-4BAB-B12E-D3930889A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" y="3587253"/>
            <a:ext cx="1896020" cy="2530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DF08D-DAF8-48F2-BB67-94CA2AFCB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686" y="4023003"/>
            <a:ext cx="3005588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A83B1-97DF-4CC3-AF51-EE1DA279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446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Arial"/>
                <a:cs typeface="Arial"/>
              </a:rPr>
              <a:t>Our Values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AE0000-E58C-4C57-9F7B-1F19184C4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295"/>
            <a:ext cx="10515600" cy="493358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are a family of schools</a:t>
            </a:r>
          </a:p>
          <a:p>
            <a:r>
              <a:rPr lang="en-GB" dirty="0">
                <a:latin typeface="Arial"/>
                <a:cs typeface="Arial"/>
              </a:rPr>
              <a:t>We trust each other, and this trust will build over time</a:t>
            </a:r>
          </a:p>
          <a:p>
            <a:r>
              <a:rPr lang="en-GB" dirty="0">
                <a:latin typeface="Arial"/>
                <a:cs typeface="Arial"/>
              </a:rPr>
              <a:t>We are committed to best practice and good governance</a:t>
            </a:r>
          </a:p>
          <a:p>
            <a:r>
              <a:rPr lang="en-GB" dirty="0">
                <a:latin typeface="Arial"/>
                <a:cs typeface="Arial"/>
              </a:rPr>
              <a:t>We are role models for what we want from everyone in our Trust including our children</a:t>
            </a:r>
          </a:p>
          <a:p>
            <a:r>
              <a:rPr lang="en-GB" dirty="0">
                <a:latin typeface="Arial"/>
                <a:cs typeface="Arial"/>
              </a:rPr>
              <a:t>We are in service to our Trust and importantly our children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are honest and open in all communication which will be the key to our success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are courageous in our conversations, decisions and actions</a:t>
            </a:r>
          </a:p>
          <a:p>
            <a:r>
              <a:rPr lang="en-GB" sz="2600" dirty="0">
                <a:latin typeface="Arial"/>
                <a:cs typeface="Arial"/>
              </a:rPr>
              <a:t>We are committed to doing the best for our young people, keeping them at the heart of all that we do and giving them a stake in this process</a:t>
            </a:r>
            <a:endParaRPr lang="en-GB" dirty="0">
              <a:latin typeface="Arial"/>
              <a:cs typeface="Arial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3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E94E2-D45B-41F3-ABAA-CB80F472EA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Trust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ED64-8F72-4126-9E79-AD7A2BD0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25624"/>
            <a:ext cx="11632275" cy="4719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We will commit to:</a:t>
            </a:r>
          </a:p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agreement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which is reasonable and competitive and ensures that individual schools retain pupil-specific funding</a:t>
            </a:r>
          </a:p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leadership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to facilitate strong, cohesive collaboration</a:t>
            </a:r>
          </a:p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centralisation of finance and IT teams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and systems enabling access to sector leading professionals and resources</a:t>
            </a:r>
          </a:p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Importantly, regular opportunities for </a:t>
            </a:r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to be part of the process and to </a:t>
            </a:r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</a:t>
            </a:r>
          </a:p>
        </p:txBody>
      </p:sp>
    </p:spTree>
    <p:extLst>
      <p:ext uri="{BB962C8B-B14F-4D97-AF65-F5344CB8AC3E}">
        <p14:creationId xmlns:p14="http://schemas.microsoft.com/office/powerpoint/2010/main" val="422748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E72AB-0A96-495E-8402-271C7E872F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F8512-6D1B-4FA8-A822-0E480C80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3" y="1825625"/>
            <a:ext cx="11687693" cy="4902142"/>
          </a:xfrm>
        </p:spPr>
        <p:txBody>
          <a:bodyPr>
            <a:normAutofit fontScale="47500" lnSpcReduction="20000"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chance to have a stake in the future of our schools, 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early transformation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opportunity to promote and strengthen the 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unique, local ethos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of our community of schools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ability to 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 economies of scale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potential to 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intervene early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, wrapping support around vulnerable children to set them on a 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positive, strategic and cohesive trajectory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capacity to jointly plan curriculums to ensure more 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transition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for our children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potential for 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cross-phase moderation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to deepen our understanding of our children’s progress and attainment leading to 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outcomes for all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The creation of 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cross-phase teaching and learning communities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to enable us all to learn from each other</a:t>
            </a:r>
          </a:p>
          <a:p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professional development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for staff across the family of schools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understanding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for teachers of the journey pupils go on throughout their time at school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56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D774-231E-405D-9C59-1BE2E49989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7C2D-E98B-41B0-829E-8D9585453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little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pupils, parents and staff.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way that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structured in each schools.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governing board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 have responsibility for monitoring the quality of education and standards in individual schools.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Board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 have overall responsibility for vision, people and finance.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will be an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leadership team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will facilitate collaboration and school improvement across the schools.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will be more opportunities, in the future, for schools to work together to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better services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more efficiently.</a:t>
            </a:r>
          </a:p>
        </p:txBody>
      </p:sp>
    </p:spTree>
    <p:extLst>
      <p:ext uri="{BB962C8B-B14F-4D97-AF65-F5344CB8AC3E}">
        <p14:creationId xmlns:p14="http://schemas.microsoft.com/office/powerpoint/2010/main" val="190778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86533C-5F3A-4072-9696-E4B8CED43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705" y="1762557"/>
            <a:ext cx="1896020" cy="2530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8C6344-DB99-410F-B2F4-2C89C7F7D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11" y="3571524"/>
            <a:ext cx="2617040" cy="1963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35FEB-64DB-4021-8236-B0EBB6E49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719" y="3162524"/>
            <a:ext cx="2839502" cy="2372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BD774-231E-405D-9C59-1BE2E49989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not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7C2D-E98B-41B0-829E-8D9585453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Headteacher of each school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Terms and conditions for staff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school’s admissions policy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Term dates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Timings of the day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Day to day running of the school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C3EA0-2783-436A-871F-4244FAA4A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442" y="4761569"/>
            <a:ext cx="2793558" cy="20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8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F2A89-94FC-4B5B-82EF-949F984914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Trust Ambitions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07B7-EA9C-47A5-B7FD-E8E7BA667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0104"/>
          </a:xfrm>
        </p:spPr>
        <p:txBody>
          <a:bodyPr>
            <a:normAutofit fontScale="85000" lnSpcReduction="20000"/>
          </a:bodyPr>
          <a:lstStyle/>
          <a:p>
            <a:pPr marL="457200" lvl="0" indent="-457200" defTabSz="685800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of our schools are at least 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 </a:t>
            </a:r>
            <a:r>
              <a:rPr lang="en-GB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striving for outstanding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Attainment and progress </a:t>
            </a:r>
            <a:r>
              <a:rPr lang="en-GB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ambitious</a:t>
            </a:r>
            <a:r>
              <a:rPr lang="en-GB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against local and national benchmarks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Attendance</a:t>
            </a:r>
            <a:r>
              <a:rPr lang="en-GB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good and at least in line with national figures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schools are led by 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effective senior leaders</a:t>
            </a:r>
            <a:r>
              <a:rPr lang="en-GB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supported by well-trained, motivated staff, underpinned by the Trust CPD guarantee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are opportunities for key staff to work across the Trust schools to support 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school improvement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schools are well supported by 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strong governance </a:t>
            </a:r>
            <a:r>
              <a:rPr lang="en-GB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school and Trust Board level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Pupils</a:t>
            </a:r>
            <a:r>
              <a:rPr lang="en-GB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have opportunities to 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together </a:t>
            </a:r>
            <a:r>
              <a:rPr lang="en-GB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across the Trust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3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Trust remains 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financially stable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9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E555-AABE-4D71-BE22-87EC4D83E5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Matters to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D45D-E125-49B3-91A9-B46085ABA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45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 with our young people: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encourage everyone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‘to be the best we can be’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all that we do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see everyone’s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as limitless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share the fundamental belief that a child’s past does not determine their future.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mistakes do not define us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see learning as an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exciting gateway to opportunity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value every individual for their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skills, talent and identity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ensuring everyone in our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enabled to thrive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never give up and we are committed to finding the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path for everyone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want our students to leave us as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people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with a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sense of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self-confidence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to be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themselves and their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489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d7225a-ab5f-474d-b28a-aab4e6eec5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F4E1F41CF904ABAF6035BFB67714D" ma:contentTypeVersion="18" ma:contentTypeDescription="Create a new document." ma:contentTypeScope="" ma:versionID="9f1250b5d6feb792a600ee4ea2811d7f">
  <xsd:schema xmlns:xsd="http://www.w3.org/2001/XMLSchema" xmlns:xs="http://www.w3.org/2001/XMLSchema" xmlns:p="http://schemas.microsoft.com/office/2006/metadata/properties" xmlns:ns3="42d7225a-ab5f-474d-b28a-aab4e6eec59a" xmlns:ns4="85b1b860-0895-4603-a3d6-b21cc3cf70b4" targetNamespace="http://schemas.microsoft.com/office/2006/metadata/properties" ma:root="true" ma:fieldsID="59ba73c6a4ed795c859a4122f2676724" ns3:_="" ns4:_="">
    <xsd:import namespace="42d7225a-ab5f-474d-b28a-aab4e6eec59a"/>
    <xsd:import namespace="85b1b860-0895-4603-a3d6-b21cc3cf70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7225a-ab5f-474d-b28a-aab4e6eec5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1b860-0895-4603-a3d6-b21cc3cf7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657FB-2A4A-43B9-9D92-AC3F45B78E0E}">
  <ds:schemaRefs>
    <ds:schemaRef ds:uri="85b1b860-0895-4603-a3d6-b21cc3cf70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2d7225a-ab5f-474d-b28a-aab4e6eec59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D1F207-E303-4BA3-927B-A500A00A4D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2D7605-1B02-4B0D-9535-168E02363C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d7225a-ab5f-474d-b28a-aab4e6eec59a"/>
    <ds:schemaRef ds:uri="85b1b860-0895-4603-a3d6-b21cc3cf70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840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Solihull Formation Collaborative Trust</vt:lpstr>
      <vt:lpstr>PowerPoint Presentation</vt:lpstr>
      <vt:lpstr>Our Values</vt:lpstr>
      <vt:lpstr>The Trust Offer</vt:lpstr>
      <vt:lpstr>The Benefits</vt:lpstr>
      <vt:lpstr>What will change?</vt:lpstr>
      <vt:lpstr>What will not change?</vt:lpstr>
      <vt:lpstr>Current Trust Ambitions</vt:lpstr>
      <vt:lpstr>What Matters to Us</vt:lpstr>
      <vt:lpstr>What Matters to Us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Langley Collaborative Trust</dc:title>
  <dc:creator>Clare Thorpe</dc:creator>
  <cp:lastModifiedBy>Clare Thorpe</cp:lastModifiedBy>
  <cp:revision>7</cp:revision>
  <dcterms:created xsi:type="dcterms:W3CDTF">2022-03-30T19:06:52Z</dcterms:created>
  <dcterms:modified xsi:type="dcterms:W3CDTF">2024-02-29T08:49:43Z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0x010100A6AF4E1F41CF904ABAF6035BFB67714D</vt:lpwstr>
  </property>
</Properties>
</file>