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59" r:id="rId6"/>
    <p:sldId id="261" r:id="rId7"/>
    <p:sldId id="266" r:id="rId8"/>
    <p:sldId id="258" r:id="rId9"/>
    <p:sldId id="263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7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2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6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4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4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3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4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9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D471-A083-444E-885D-F993B347422D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0494-7AFF-409E-84D8-9B21AF0A8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67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FLs_-54gE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www.youtube.com/watch?v=QkF3oxziUI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uNIsY6JdUw" TargetMode="External"/><Relationship Id="rId5" Type="http://schemas.openxmlformats.org/officeDocument/2006/relationships/hyperlink" Target="https://www.youtube.com/watch?v=0WXPVN8w5DQ" TargetMode="External"/><Relationship Id="rId4" Type="http://schemas.openxmlformats.org/officeDocument/2006/relationships/hyperlink" Target="https://www.youtube.com/watch?v=8xG7mH8i-W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xUSsFXYo4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watch?v=rvQvcLXHWI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QJXsmDBS8k" TargetMode="External"/><Relationship Id="rId5" Type="http://schemas.openxmlformats.org/officeDocument/2006/relationships/hyperlink" Target="https://www.youtube.com/watch?v=w_-YbWHs6DE" TargetMode="External"/><Relationship Id="rId4" Type="http://schemas.openxmlformats.org/officeDocument/2006/relationships/hyperlink" Target="https://www.youtube.com/watch?v=Ixrje2rXLM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4Va15uJ2U" TargetMode="External"/><Relationship Id="rId2" Type="http://schemas.openxmlformats.org/officeDocument/2006/relationships/hyperlink" Target="https://www.youtube.com/watch?v=U-wZa6RZgQ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t5CAQU6KsMI" TargetMode="External"/><Relationship Id="rId4" Type="http://schemas.openxmlformats.org/officeDocument/2006/relationships/hyperlink" Target="https://www.youtube.com/watch?v=c5BL4RNFr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E56g61mW44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youtube.com/watch?v=JT1hbyKM77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videos/search?q=steview+wonder&amp;adlt=strict&amp;view=detail&amp;mid=C828FA0C4720CB5675F0C828FA0C4720CB5675F0&amp;&amp;FORM=VRDGAR&amp;ru=%2Fvideos%2Fsearch%3Fq%3Dsteview%2Bwonder%26FORM%3DHDRSC6" TargetMode="External"/><Relationship Id="rId5" Type="http://schemas.openxmlformats.org/officeDocument/2006/relationships/hyperlink" Target="https://www.bing.com/videos/search?q=steview+wonder&amp;adlt=strict&amp;view=detail&amp;mid=B565310F894CBC86389DB565310F894CBC86389D&amp;&amp;FORM=VRDGAR&amp;ru=%2Fvideos%2Fsearch%3Fq%3Dsteview%2Bwonder%26FORM%3DHDRSC6" TargetMode="External"/><Relationship Id="rId4" Type="http://schemas.openxmlformats.org/officeDocument/2006/relationships/hyperlink" Target="https://www.bing.com/videos/search?q=steview+wonder&amp;adlt=strict&amp;view=detail&amp;mid=CE6BFE7333E7AB320279CE6BFE7333E7AB320279&amp;&amp;FORM=VRDGAR&amp;ru=%2Fvideos%2Fsearch%3Fq%3Dsteview%2Bwonder%26FORM%3DHDRSC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MD2Gs9fwU" TargetMode="External"/><Relationship Id="rId2" Type="http://schemas.openxmlformats.org/officeDocument/2006/relationships/hyperlink" Target="https://www.youtube.com/watch?v=F-mjl63e0m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Q_pfnLybgCY" TargetMode="External"/><Relationship Id="rId4" Type="http://schemas.openxmlformats.org/officeDocument/2006/relationships/hyperlink" Target="https://www.youtube.com/watch?v=5_pmKPWLB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youtube.com/watch?v=MfrC8PAQtl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MmljYkdr-w" TargetMode="External"/><Relationship Id="rId5" Type="http://schemas.openxmlformats.org/officeDocument/2006/relationships/hyperlink" Target="https://www.youtube.com/watch?v=RxOBOhRECoo" TargetMode="External"/><Relationship Id="rId4" Type="http://schemas.openxmlformats.org/officeDocument/2006/relationships/hyperlink" Target="https://www.youtube.com/watch?v=ttuVUynl5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michael+bubl%c3%a9+christmas&amp;adlt=strict&amp;view=detail&amp;mid=89B0EAA24B653B6AF98A89B0EAA24B653B6AF98A&amp;&amp;FORM=VRDGAR&amp;ru=%2Fvideos%2Fsearch%3Fq%3Dmichael%2520bubl%25C3%25A9%2520christmas%26qs%3Dn%26form%3DQBVR%26%3D%2525eManage%2520Your%2520Search%2520History%2525E%26sp%3D-1%26lq%3D0%26pq%3Dmichael%2520bubl%25C3%25A9%2520christmas%26sc%3D10-23%26sk%3D%26cvid%3D87F9FD202F0B4917A14192354C977305%26ghsh%3D0%26ghacc%3D0%26ghpl%3D" TargetMode="External"/><Relationship Id="rId2" Type="http://schemas.openxmlformats.org/officeDocument/2006/relationships/hyperlink" Target="https://www.bing.com/videos/search?q=michael+bubl%c3%a9&amp;adlt=strict&amp;view=detail&amp;mid=1BC929ED0CBF9EC1E3871BC929ED0CBF9EC1E387&amp;&amp;FORM=VRDGAR&amp;ru=%2Fvideos%2Fsearch%3Fq%3Dmichael%2Bbubl%25c3%25a9%26FORM%3DHDRSC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bing.com/videos/search?q=michael+bubl%c3%a9+christmas&amp;adlt=strict&amp;view=detail&amp;mid=672724AC573E82822A96672724AC573E82822A96&amp;&amp;FORM=VRDGAR&amp;ru=%2Fvideos%2Fsearch%3Fq%3Dmichael%2520bubl%25C3%25A9%2520christmas%26qs%3Dn%26form%3DQBVR%26%3D%2525eManage%2520Your%2520Search%2520History%2525E%26sp%3D-1%26lq%3D0%26pq%3Dmichael%2520bubl%25C3%25A9%2520christmas%26sc%3D10-23%26sk%3D%26cvid%3D87F9FD202F0B4917A14192354C977305%26ghsh%3D0%26ghacc%3D0%26ghpl%3D" TargetMode="External"/><Relationship Id="rId4" Type="http://schemas.openxmlformats.org/officeDocument/2006/relationships/hyperlink" Target="https://www.bing.com/videos/search?q=michael+bubl%c3%a9+christmas&amp;adlt=strict&amp;view=detail&amp;mid=6888D5EA0F73ADFD33D66888D5EA0F73ADFD33D6&amp;&amp;FORM=VRDGAR&amp;ru=%2Fvideos%2Fsearch%3Fq%3Dmichael%2520bubl%25C3%25A9%2520christmas%26qs%3Dn%26form%3DQBVR%26%3D%2525eManage%2520Your%2520Search%2520History%2525E%26sp%3D-1%26lq%3D0%26pq%3Dmichael%2520bubl%25C3%25A9%2520christmas%26sc%3D10-23%26sk%3D%26cvid%3D87F9FD202F0B4917A14192354C977305%26ghsh%3D0%26ghacc%3D0%26ghpl%3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jimi+hendrix&amp;adlt=strict&amp;view=detail&amp;mid=919A9CF2F6D86DAF87C0919A9CF2F6D86DAF87C0&amp;&amp;FORM=VRDGAR&amp;ru=%2Fvideos%2Fsearch%3Fq%3Djimi%2Bhendrix%26FORM%3DHDRSC6" TargetMode="External"/><Relationship Id="rId2" Type="http://schemas.openxmlformats.org/officeDocument/2006/relationships/hyperlink" Target="https://www.youtube.com/watch?v=DtVBCG6ThD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bing.com/videos/search?q=jimi+hendrix+child+friednly&amp;adlt=strict&amp;view=detail&amp;mid=EB35A16121DC16DEAFB9EB35A16121DC16DEAFB9&amp;&amp;FORM=VRDGAR&amp;ru=%2Fvideos%2Fsearch%3Fq%3Djimi%2520hendrix%2520child%2520friednly%26qs%3Dn%26form%3DQBVDMH%26%3D%2525eManage%2520Your%2520Search%2520History%2525E%26sp%3D-1%26lq%3D0%26pq%3Djimi%2520hendrix%2520child%2520friednly%26sc%3D10-27%26sk%3D%26cvid%3D7A87945306E649A7A9B45F9AFD3761EB%26ghsh%3D0%26ghacc%3D0%26ghpl%3D" TargetMode="External"/><Relationship Id="rId4" Type="http://schemas.openxmlformats.org/officeDocument/2006/relationships/hyperlink" Target="https://www.bing.com/videos/search?q=jimi+hendrix&amp;adlt=strict&amp;view=detail&amp;mid=CBE62FF849F6445E3B82CBE62FF849F6445E3B82&amp;&amp;FORM=VRDGAR&amp;ru=%2Fvideos%2Fsearch%3Fq%3Djimi%2Bhendrix%26FORM%3DHDRSC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VBCG6ThDk" TargetMode="External"/><Relationship Id="rId7" Type="http://schemas.openxmlformats.org/officeDocument/2006/relationships/hyperlink" Target="https://www.youtube.com/watch?v=VOTlMSsK93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5JplB64m5U" TargetMode="External"/><Relationship Id="rId5" Type="http://schemas.openxmlformats.org/officeDocument/2006/relationships/hyperlink" Target="https://www.youtube.com/watch?v=94TAFSMdkvk" TargetMode="External"/><Relationship Id="rId4" Type="http://schemas.openxmlformats.org/officeDocument/2006/relationships/hyperlink" Target="https://www.youtube.com/watch?v=c56t7upa8B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5feeccczg" TargetMode="External"/><Relationship Id="rId2" Type="http://schemas.openxmlformats.org/officeDocument/2006/relationships/hyperlink" Target="https://www.bing.com/videos/search?q=lucie+horsch&amp;&amp;view=detail&amp;mid=7076ED0F3AFC7991E93C7076ED0F3AFC7991E93C&amp;&amp;FORM=VRDGAR&amp;ru=%2Fvideos%2Fsearch%3Fq%3Dlucie%2Bhorsch%26FORM%3DHDRSC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pzXT1gAT_GY" TargetMode="External"/><Relationship Id="rId4" Type="http://schemas.openxmlformats.org/officeDocument/2006/relationships/hyperlink" Target="https://www.youtube.com/watch?v=Zdw38pJau_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GbhniTBrU" TargetMode="External"/><Relationship Id="rId2" Type="http://schemas.openxmlformats.org/officeDocument/2006/relationships/hyperlink" Target="https://www.youtube.com/watch?v=z0NBMXdzMe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d5GkgVhFeZY" TargetMode="External"/><Relationship Id="rId4" Type="http://schemas.openxmlformats.org/officeDocument/2006/relationships/hyperlink" Target="https://www.youtube.com/watch?v=GBthBQ-cK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sician of the Month - Music Impact Network">
            <a:extLst>
              <a:ext uri="{FF2B5EF4-FFF2-40B4-BE49-F238E27FC236}">
                <a16:creationId xmlns:a16="http://schemas.microsoft.com/office/drawing/2014/main" id="{40492614-A3AB-4B0E-A125-A7D02F372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4533"/>
          <a:stretch/>
        </p:blipFill>
        <p:spPr bwMode="auto">
          <a:xfrm>
            <a:off x="2676939" y="0"/>
            <a:ext cx="6838122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A32B1-C0D1-4FB2-B42B-B7430E51EE20}"/>
              </a:ext>
            </a:extLst>
          </p:cNvPr>
          <p:cNvSpPr txBox="1"/>
          <p:nvPr/>
        </p:nvSpPr>
        <p:spPr>
          <a:xfrm>
            <a:off x="198783" y="6260068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2023 - 2024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20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B715-B1FF-4A36-B9E2-DAFDFB0B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938" y="184751"/>
            <a:ext cx="3465699" cy="1077176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Taylor Swift </a:t>
            </a:r>
            <a:br>
              <a:rPr lang="en-US" u="sng" dirty="0"/>
            </a:br>
            <a:endParaRPr lang="en-GB" u="sng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DD83D9-3732-4392-9438-B782683A1B2E}"/>
              </a:ext>
            </a:extLst>
          </p:cNvPr>
          <p:cNvSpPr txBox="1">
            <a:spLocks/>
          </p:cNvSpPr>
          <p:nvPr/>
        </p:nvSpPr>
        <p:spPr>
          <a:xfrm>
            <a:off x="86411" y="122147"/>
            <a:ext cx="2828827" cy="107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May</a:t>
            </a:r>
            <a:endParaRPr lang="en-GB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21226-6CD0-49BC-80B5-7B74BEA46D2B}"/>
              </a:ext>
            </a:extLst>
          </p:cNvPr>
          <p:cNvSpPr/>
          <p:nvPr/>
        </p:nvSpPr>
        <p:spPr>
          <a:xfrm>
            <a:off x="194821" y="4549591"/>
            <a:ext cx="4769609" cy="18466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</a:t>
            </a:r>
          </a:p>
          <a:p>
            <a:r>
              <a:rPr lang="en-US" sz="1600" dirty="0">
                <a:hlinkClick r:id="rId3"/>
              </a:rPr>
              <a:t>Taylor Swift - Love Story (Lyrics) </a:t>
            </a:r>
            <a:r>
              <a:rPr lang="en-US" sz="1600" dirty="0" err="1">
                <a:hlinkClick r:id="rId3"/>
              </a:rPr>
              <a:t>romeo</a:t>
            </a:r>
            <a:r>
              <a:rPr lang="en-US" sz="1600" dirty="0">
                <a:hlinkClick r:id="rId3"/>
              </a:rPr>
              <a:t> save me - YouTube</a:t>
            </a:r>
            <a:endParaRPr lang="en-US" sz="1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dirty="0">
                <a:hlinkClick r:id="rId4"/>
              </a:rPr>
              <a:t>Shake It Off - Taylor Swift (Lyrics) 🎵 – YouTube</a:t>
            </a:r>
            <a:endParaRPr lang="en-US" sz="1600" dirty="0"/>
          </a:p>
          <a:p>
            <a:r>
              <a:rPr lang="en-US" sz="1600" dirty="0">
                <a:hlinkClick r:id="rId5"/>
              </a:rPr>
              <a:t>Taylor Swift - Anti-Hero (Lyrics) – YouTube</a:t>
            </a:r>
            <a:endParaRPr lang="en-US" sz="1600" dirty="0"/>
          </a:p>
          <a:p>
            <a:r>
              <a:rPr lang="en-US" sz="1600" dirty="0">
                <a:hlinkClick r:id="rId6"/>
              </a:rPr>
              <a:t>Taylor Swift - You Belong With Me - YouTube</a:t>
            </a:r>
            <a:endParaRPr lang="en-US" sz="1600" dirty="0"/>
          </a:p>
          <a:p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C485F-6714-45E1-9BE2-F9A8A126CA30}"/>
              </a:ext>
            </a:extLst>
          </p:cNvPr>
          <p:cNvSpPr/>
          <p:nvPr/>
        </p:nvSpPr>
        <p:spPr>
          <a:xfrm>
            <a:off x="251832" y="1180555"/>
            <a:ext cx="3528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Born in 1989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She started her singing career singing country folk music but now sings pop songs. 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She is the biggest digital selling artist in history. 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Genre: Pop, folk, country</a:t>
            </a:r>
            <a:endParaRPr lang="en-GB" dirty="0"/>
          </a:p>
        </p:txBody>
      </p:sp>
      <p:pic>
        <p:nvPicPr>
          <p:cNvPr id="5122" name="Picture 2" descr="Taylor Swift Height and Weight Stats - PK Baseline- How Celebs Get ...">
            <a:extLst>
              <a:ext uri="{FF2B5EF4-FFF2-40B4-BE49-F238E27FC236}">
                <a16:creationId xmlns:a16="http://schemas.microsoft.com/office/drawing/2014/main" id="{E37FFAB2-3BE0-48E3-B764-F3A76C10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48" y="889949"/>
            <a:ext cx="5881317" cy="56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5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7F46-BED4-4148-AB0E-86C11F94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2" y="152375"/>
            <a:ext cx="1424233" cy="718957"/>
          </a:xfrm>
        </p:spPr>
        <p:txBody>
          <a:bodyPr/>
          <a:lstStyle/>
          <a:p>
            <a:r>
              <a:rPr lang="en-US" u="sng" dirty="0"/>
              <a:t>June</a:t>
            </a:r>
            <a:endParaRPr lang="en-GB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45135-C443-49DF-B0F3-21DD989EB112}"/>
              </a:ext>
            </a:extLst>
          </p:cNvPr>
          <p:cNvSpPr/>
          <p:nvPr/>
        </p:nvSpPr>
        <p:spPr>
          <a:xfrm>
            <a:off x="3048000" y="1424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en-GB" sz="3200" u="sng" dirty="0">
                <a:latin typeface="Arial" panose="020B0604020202020204" pitchFamily="34" charset="0"/>
              </a:rPr>
              <a:t>Dolly Parton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6014A-F0D5-4B7C-AB4D-A1FA319E70E4}"/>
              </a:ext>
            </a:extLst>
          </p:cNvPr>
          <p:cNvSpPr/>
          <p:nvPr/>
        </p:nvSpPr>
        <p:spPr>
          <a:xfrm>
            <a:off x="100552" y="4612744"/>
            <a:ext cx="4323761" cy="20005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</a:t>
            </a:r>
          </a:p>
          <a:p>
            <a:r>
              <a:rPr lang="en-US" dirty="0">
                <a:hlinkClick r:id="rId3"/>
              </a:rPr>
              <a:t>Dolly Parton - 9 To 5 – YouTube</a:t>
            </a:r>
            <a:endParaRPr lang="en-US" dirty="0"/>
          </a:p>
          <a:p>
            <a:r>
              <a:rPr lang="en-US" dirty="0">
                <a:hlinkClick r:id="rId4"/>
              </a:rPr>
              <a:t>Dolly Parton - Jolene (Audio) – YouTube</a:t>
            </a:r>
            <a:endParaRPr lang="en-US" dirty="0"/>
          </a:p>
          <a:p>
            <a:r>
              <a:rPr lang="en-US" dirty="0">
                <a:hlinkClick r:id="rId5"/>
              </a:rPr>
              <a:t>Dolly Parton - Coat Of Many Colors – YouTube</a:t>
            </a:r>
            <a:endParaRPr lang="en-US" dirty="0"/>
          </a:p>
          <a:p>
            <a:r>
              <a:rPr lang="en-US" dirty="0">
                <a:hlinkClick r:id="rId6"/>
              </a:rPr>
              <a:t>Dolly Parton - World On Fire (From The 58th ACM Awards) - YouTube</a:t>
            </a:r>
            <a:endParaRPr lang="en-GB" dirty="0"/>
          </a:p>
        </p:txBody>
      </p:sp>
      <p:pic>
        <p:nvPicPr>
          <p:cNvPr id="3076" name="Picture 4" descr="Dolly Parton Wigs | Dolly">
            <a:extLst>
              <a:ext uri="{FF2B5EF4-FFF2-40B4-BE49-F238E27FC236}">
                <a16:creationId xmlns:a16="http://schemas.microsoft.com/office/drawing/2014/main" id="{F3656774-A169-4E1B-9068-2085B6DD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82" y="1042992"/>
            <a:ext cx="5175313" cy="58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B437F3-86B5-4A2B-B99C-5B65075A2620}"/>
              </a:ext>
            </a:extLst>
          </p:cNvPr>
          <p:cNvSpPr/>
          <p:nvPr/>
        </p:nvSpPr>
        <p:spPr>
          <a:xfrm>
            <a:off x="251832" y="1180555"/>
            <a:ext cx="3528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Born in 1946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She has sold 100 Million albums worldwide and she owns her own theme park. 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She plays the </a:t>
            </a:r>
            <a:r>
              <a:rPr lang="en-US" dirty="0" err="1">
                <a:latin typeface="Roboto"/>
              </a:rPr>
              <a:t>gutair</a:t>
            </a:r>
            <a:r>
              <a:rPr lang="en-US" dirty="0">
                <a:latin typeface="Roboto"/>
              </a:rPr>
              <a:t>. 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Genre: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F171-C334-4465-849F-389ED84D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16" y="124958"/>
            <a:ext cx="3102204" cy="1062041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en-GB" u="sng" dirty="0"/>
              <a:t>James Brown</a:t>
            </a:r>
            <a:br>
              <a:rPr lang="en-GB" dirty="0"/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CBC6AE-8F73-4800-8D65-CE151FA89209}"/>
              </a:ext>
            </a:extLst>
          </p:cNvPr>
          <p:cNvSpPr txBox="1">
            <a:spLocks/>
          </p:cNvSpPr>
          <p:nvPr/>
        </p:nvSpPr>
        <p:spPr>
          <a:xfrm>
            <a:off x="-923041" y="78259"/>
            <a:ext cx="3270315" cy="115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en-GB" u="sng" dirty="0"/>
              <a:t>July</a:t>
            </a:r>
            <a:br>
              <a:rPr lang="en-GB" dirty="0"/>
            </a:b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12E8A-7ED0-4747-9672-46885D3DA279}"/>
              </a:ext>
            </a:extLst>
          </p:cNvPr>
          <p:cNvSpPr/>
          <p:nvPr/>
        </p:nvSpPr>
        <p:spPr>
          <a:xfrm>
            <a:off x="181074" y="4248294"/>
            <a:ext cx="2838647" cy="2369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en-US" sz="1100" u="sng" dirty="0">
                <a:latin typeface="Arial" panose="020B0604020202020204" pitchFamily="34" charset="0"/>
              </a:rPr>
              <a:t>Playlist </a:t>
            </a:r>
          </a:p>
          <a:p>
            <a:pPr fontAlgn="t"/>
            <a:endParaRPr lang="en-US" sz="1100" u="sng" dirty="0">
              <a:latin typeface="Arial" panose="020B0604020202020204" pitchFamily="34" charset="0"/>
            </a:endParaRPr>
          </a:p>
          <a:p>
            <a:pPr fontAlgn="t"/>
            <a:r>
              <a:rPr lang="en-US" sz="1400" dirty="0">
                <a:hlinkClick r:id="rId2"/>
              </a:rPr>
              <a:t>James Brown - I Feel Good (Lyrics) – YouTube</a:t>
            </a:r>
            <a:endParaRPr lang="en-US" sz="1400" dirty="0"/>
          </a:p>
          <a:p>
            <a:pPr fontAlgn="t"/>
            <a:r>
              <a:rPr lang="en-US" sz="1400" dirty="0">
                <a:hlinkClick r:id="rId3"/>
              </a:rPr>
              <a:t>James Brown - It's A Man's </a:t>
            </a:r>
            <a:r>
              <a:rPr lang="en-US" sz="1400" dirty="0" err="1">
                <a:hlinkClick r:id="rId3"/>
              </a:rPr>
              <a:t>Man's</a:t>
            </a:r>
            <a:r>
              <a:rPr lang="en-US" sz="1400" dirty="0">
                <a:hlinkClick r:id="rId3"/>
              </a:rPr>
              <a:t> </a:t>
            </a:r>
            <a:r>
              <a:rPr lang="en-US" sz="1400" dirty="0" err="1">
                <a:hlinkClick r:id="rId3"/>
              </a:rPr>
              <a:t>Man's</a:t>
            </a:r>
            <a:r>
              <a:rPr lang="en-US" sz="1400" dirty="0">
                <a:hlinkClick r:id="rId3"/>
              </a:rPr>
              <a:t> World (Lyrics Video) – YouTube</a:t>
            </a:r>
            <a:endParaRPr lang="en-US" sz="1400" dirty="0"/>
          </a:p>
          <a:p>
            <a:pPr fontAlgn="t"/>
            <a:r>
              <a:rPr lang="en-US" sz="1400" dirty="0">
                <a:hlinkClick r:id="rId4"/>
              </a:rPr>
              <a:t>James Brown - Living in America – YouTube</a:t>
            </a:r>
            <a:endParaRPr lang="en-US" sz="1400" dirty="0"/>
          </a:p>
          <a:p>
            <a:pPr fontAlgn="t"/>
            <a:r>
              <a:rPr lang="en-US" sz="1400" dirty="0">
                <a:hlinkClick r:id="rId5"/>
              </a:rPr>
              <a:t>James Brown - I Got The </a:t>
            </a:r>
            <a:r>
              <a:rPr lang="en-US" sz="1400" dirty="0" err="1">
                <a:hlinkClick r:id="rId5"/>
              </a:rPr>
              <a:t>Feelin</a:t>
            </a:r>
            <a:r>
              <a:rPr lang="en-US" sz="1400" dirty="0">
                <a:hlinkClick r:id="rId5"/>
              </a:rPr>
              <a:t>' - YouTube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James Brown Biopic “Get on Up” Is a Big Screen Sex Machine | Time">
            <a:extLst>
              <a:ext uri="{FF2B5EF4-FFF2-40B4-BE49-F238E27FC236}">
                <a16:creationId xmlns:a16="http://schemas.microsoft.com/office/drawing/2014/main" id="{92B2FFE4-EC3A-4DA5-9B72-A8ED687A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55" y="947173"/>
            <a:ext cx="8262333" cy="56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A58541-F106-42EF-99EA-7B35F1CA26F3}"/>
              </a:ext>
            </a:extLst>
          </p:cNvPr>
          <p:cNvSpPr/>
          <p:nvPr/>
        </p:nvSpPr>
        <p:spPr>
          <a:xfrm>
            <a:off x="251832" y="1180555"/>
            <a:ext cx="35283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Born in 1933 in America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Known for screaming on key and blending multiple vocal styles.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Genre: Soul, Funk, known as the Godfather of Soul.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8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540C7FA-38B4-4785-A9DE-35CA56C09101}"/>
              </a:ext>
            </a:extLst>
          </p:cNvPr>
          <p:cNvSpPr txBox="1">
            <a:spLocks/>
          </p:cNvSpPr>
          <p:nvPr/>
        </p:nvSpPr>
        <p:spPr>
          <a:xfrm>
            <a:off x="156721" y="139282"/>
            <a:ext cx="2866534" cy="89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September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09030-2AC3-4E4A-B243-87E3DFD19A7B}"/>
              </a:ext>
            </a:extLst>
          </p:cNvPr>
          <p:cNvSpPr/>
          <p:nvPr/>
        </p:nvSpPr>
        <p:spPr>
          <a:xfrm>
            <a:off x="7943811" y="208964"/>
            <a:ext cx="3767220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</a:t>
            </a:r>
          </a:p>
          <a:p>
            <a:r>
              <a:rPr lang="en-GB" sz="1600" dirty="0">
                <a:hlinkClick r:id="rId3"/>
              </a:rPr>
              <a:t>https://www.youtube.com/watch?v=oE56g61mW44</a:t>
            </a:r>
            <a:r>
              <a:rPr lang="en-GB" sz="1600" dirty="0"/>
              <a:t> </a:t>
            </a:r>
          </a:p>
          <a:p>
            <a:r>
              <a:rPr lang="en-GB" sz="1600" dirty="0">
                <a:hlinkClick r:id="rId4"/>
              </a:rPr>
              <a:t>Stevie Wonder - Superstition (1974) - Bing video</a:t>
            </a:r>
            <a:endParaRPr lang="en-GB" sz="1600" dirty="0"/>
          </a:p>
          <a:p>
            <a:r>
              <a:rPr lang="en-US" sz="1600" dirty="0">
                <a:hlinkClick r:id="rId5"/>
              </a:rPr>
              <a:t>You Are The Sunshine of My Life - Stevie Wonder - Bing video</a:t>
            </a:r>
            <a:endParaRPr lang="en-US" sz="1600" dirty="0"/>
          </a:p>
          <a:p>
            <a:r>
              <a:rPr lang="en-US" sz="1600" dirty="0">
                <a:hlinkClick r:id="rId6"/>
              </a:rPr>
              <a:t>Stevie Wonder - If You Really Love Me (Official Video) - Bing video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AE4C7D3-974A-41E8-8623-8CF67B1C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906" y="515223"/>
            <a:ext cx="3934905" cy="822652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en-GB" b="1" u="sng" dirty="0"/>
              <a:t>Stevie Wonder</a:t>
            </a:r>
            <a:br>
              <a:rPr lang="en-GB" u="sng" dirty="0"/>
            </a:br>
            <a:br>
              <a:rPr lang="en-GB" dirty="0"/>
            </a:br>
            <a:endParaRPr lang="en-GB" dirty="0"/>
          </a:p>
        </p:txBody>
      </p:sp>
      <p:pic>
        <p:nvPicPr>
          <p:cNvPr id="14" name="Picture 2" descr="Stevie Wonder's Life in Photos">
            <a:extLst>
              <a:ext uri="{FF2B5EF4-FFF2-40B4-BE49-F238E27FC236}">
                <a16:creationId xmlns:a16="http://schemas.microsoft.com/office/drawing/2014/main" id="{623040CD-23B2-4BC5-8210-6A234A2C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6" y="1337875"/>
            <a:ext cx="6663288" cy="49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A271D5-B90C-47D5-9919-480098346C66}"/>
              </a:ext>
            </a:extLst>
          </p:cNvPr>
          <p:cNvSpPr/>
          <p:nvPr/>
        </p:nvSpPr>
        <p:spPr>
          <a:xfrm>
            <a:off x="6964795" y="3273552"/>
            <a:ext cx="5045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Born in 1950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A singer, songwriter, musician and record </a:t>
            </a:r>
          </a:p>
          <a:p>
            <a:r>
              <a:rPr lang="en-GB" dirty="0">
                <a:latin typeface="Arial" panose="020B0604020202020204" pitchFamily="34" charset="0"/>
              </a:rPr>
              <a:t>producer.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G</a:t>
            </a:r>
            <a:r>
              <a:rPr lang="en-GB" dirty="0" err="1">
                <a:latin typeface="Arial" panose="020B0604020202020204" pitchFamily="34" charset="0"/>
              </a:rPr>
              <a:t>enre</a:t>
            </a:r>
            <a:r>
              <a:rPr lang="en-GB" dirty="0">
                <a:latin typeface="Arial" panose="020B0604020202020204" pitchFamily="34" charset="0"/>
              </a:rPr>
              <a:t>: funk, pop, soul, RnB, gospel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9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54D2-ADFF-4D31-BABB-AD92CE69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547" y="446857"/>
            <a:ext cx="3934905" cy="822652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en-GB" b="1" u="sng" dirty="0"/>
              <a:t>Diana Ross</a:t>
            </a:r>
            <a:br>
              <a:rPr lang="en-GB" u="sng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9E3D63-26E9-4CEE-BB8A-829107A3E9A0}"/>
              </a:ext>
            </a:extLst>
          </p:cNvPr>
          <p:cNvSpPr txBox="1">
            <a:spLocks/>
          </p:cNvSpPr>
          <p:nvPr/>
        </p:nvSpPr>
        <p:spPr>
          <a:xfrm>
            <a:off x="-771820" y="187587"/>
            <a:ext cx="3934905" cy="822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en-GB" b="1" u="sng" dirty="0"/>
              <a:t>October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8AF44-7D3D-4B42-A9A5-B0171E7FD418}"/>
              </a:ext>
            </a:extLst>
          </p:cNvPr>
          <p:cNvSpPr/>
          <p:nvPr/>
        </p:nvSpPr>
        <p:spPr>
          <a:xfrm>
            <a:off x="257273" y="4208482"/>
            <a:ext cx="3871274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en-US" sz="1400" u="sng" dirty="0">
                <a:latin typeface="Calibri" panose="020F0502020204030204" pitchFamily="34" charset="0"/>
              </a:rPr>
              <a:t>Playlist</a:t>
            </a:r>
          </a:p>
          <a:p>
            <a:pPr fontAlgn="t"/>
            <a:r>
              <a:rPr lang="en-US" sz="1400" dirty="0">
                <a:hlinkClick r:id="rId2"/>
              </a:rPr>
              <a:t>Diana Ross - I'm Coming Out – YouTube</a:t>
            </a:r>
            <a:endParaRPr lang="en-US" sz="1400" dirty="0"/>
          </a:p>
          <a:p>
            <a:pPr fontAlgn="t"/>
            <a:r>
              <a:rPr lang="en-US" sz="1400" dirty="0">
                <a:hlinkClick r:id="rId3"/>
              </a:rPr>
              <a:t>Diana Ross - Chain Reaction (Official Video) – YouTube</a:t>
            </a:r>
            <a:endParaRPr lang="en-US" sz="1400" dirty="0"/>
          </a:p>
          <a:p>
            <a:pPr fontAlgn="t"/>
            <a:r>
              <a:rPr lang="en-US" sz="1400" dirty="0">
                <a:hlinkClick r:id="rId4"/>
              </a:rPr>
              <a:t>Diana Ross: </a:t>
            </a:r>
            <a:r>
              <a:rPr lang="en-US" sz="1400" dirty="0" err="1">
                <a:hlinkClick r:id="rId4"/>
              </a:rPr>
              <a:t>Ain't</a:t>
            </a:r>
            <a:r>
              <a:rPr lang="en-US" sz="1400" dirty="0">
                <a:hlinkClick r:id="rId4"/>
              </a:rPr>
              <a:t> No Mountain High Enough (Ashford / Simpson), 1970 - Lyrics-</a:t>
            </a:r>
            <a:r>
              <a:rPr lang="en-US" sz="1400" dirty="0" err="1">
                <a:hlinkClick r:id="rId4"/>
              </a:rPr>
              <a:t>Тексти</a:t>
            </a:r>
            <a:r>
              <a:rPr lang="en-US" sz="1400" dirty="0">
                <a:hlinkClick r:id="rId4"/>
              </a:rPr>
              <a:t>-Paroles – YouTube</a:t>
            </a:r>
            <a:endParaRPr lang="en-US" sz="1400" dirty="0"/>
          </a:p>
          <a:p>
            <a:pPr fontAlgn="t"/>
            <a:r>
              <a:rPr lang="en-US" sz="1400" dirty="0">
                <a:hlinkClick r:id="rId5"/>
              </a:rPr>
              <a:t>Diana Ross - I'm Still Waiting - YouTube</a:t>
            </a:r>
            <a:endParaRPr lang="en-US" sz="1400" dirty="0"/>
          </a:p>
          <a:p>
            <a:pPr fontAlgn="t"/>
            <a:endParaRPr lang="en-US" sz="1400" dirty="0"/>
          </a:p>
          <a:p>
            <a:pPr fontAlgn="t"/>
            <a:endParaRPr lang="en-US" sz="14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Diana Ross announces Dublin &amp; Cork dates for June 2020 | Nialler9">
            <a:extLst>
              <a:ext uri="{FF2B5EF4-FFF2-40B4-BE49-F238E27FC236}">
                <a16:creationId xmlns:a16="http://schemas.microsoft.com/office/drawing/2014/main" id="{9BAD88BF-B877-4E6A-B334-BC1620B6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07" y="1337876"/>
            <a:ext cx="7771462" cy="48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32098A-308B-44BA-9071-DE7998420403}"/>
              </a:ext>
            </a:extLst>
          </p:cNvPr>
          <p:cNvSpPr/>
          <p:nvPr/>
        </p:nvSpPr>
        <p:spPr>
          <a:xfrm>
            <a:off x="128631" y="1337876"/>
            <a:ext cx="3999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Born in 1944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Formally in the band The Supremes before going solo.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G</a:t>
            </a:r>
            <a:r>
              <a:rPr lang="en-GB" dirty="0" err="1">
                <a:latin typeface="Arial" panose="020B0604020202020204" pitchFamily="34" charset="0"/>
              </a:rPr>
              <a:t>enre</a:t>
            </a:r>
            <a:r>
              <a:rPr lang="en-GB" dirty="0">
                <a:latin typeface="Arial" panose="020B0604020202020204" pitchFamily="34" charset="0"/>
              </a:rPr>
              <a:t>: Motown, RnB, Disco, Pop 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9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6AA7-6668-4811-90DD-D9553DF6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246667"/>
            <a:ext cx="3029932" cy="1323043"/>
          </a:xfrm>
        </p:spPr>
        <p:txBody>
          <a:bodyPr/>
          <a:lstStyle/>
          <a:p>
            <a:r>
              <a:rPr lang="en-US" u="sng" dirty="0"/>
              <a:t>November </a:t>
            </a:r>
            <a:endParaRPr lang="en-GB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CA51BB-140C-4DD3-BFB3-FF51CBD884FA}"/>
              </a:ext>
            </a:extLst>
          </p:cNvPr>
          <p:cNvSpPr txBox="1">
            <a:spLocks/>
          </p:cNvSpPr>
          <p:nvPr/>
        </p:nvSpPr>
        <p:spPr>
          <a:xfrm>
            <a:off x="4648986" y="246668"/>
            <a:ext cx="3029932" cy="1323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Elvis Presley</a:t>
            </a:r>
          </a:p>
        </p:txBody>
      </p:sp>
      <p:pic>
        <p:nvPicPr>
          <p:cNvPr id="6146" name="Picture 2" descr="Image result for elvis presley">
            <a:extLst>
              <a:ext uri="{FF2B5EF4-FFF2-40B4-BE49-F238E27FC236}">
                <a16:creationId xmlns:a16="http://schemas.microsoft.com/office/drawing/2014/main" id="{F33C8A47-FEEA-4889-B343-2837B1AB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1595634"/>
            <a:ext cx="34004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lvis presley">
            <a:extLst>
              <a:ext uri="{FF2B5EF4-FFF2-40B4-BE49-F238E27FC236}">
                <a16:creationId xmlns:a16="http://schemas.microsoft.com/office/drawing/2014/main" id="{A938C56C-54B0-49BB-A63A-567846C6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38" y="3896707"/>
            <a:ext cx="21812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B60B6E-FE23-41F1-A3A2-32B4A370C2DA}"/>
              </a:ext>
            </a:extLst>
          </p:cNvPr>
          <p:cNvSpPr/>
          <p:nvPr/>
        </p:nvSpPr>
        <p:spPr>
          <a:xfrm>
            <a:off x="3954789" y="1733472"/>
            <a:ext cx="6961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"/>
              </a:rPr>
              <a:t>Born in 1935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dirty="0">
                <a:latin typeface="Roboto"/>
              </a:rPr>
              <a:t>An</a:t>
            </a:r>
            <a:r>
              <a:rPr lang="en-US" sz="1600" b="1" dirty="0">
                <a:latin typeface="Roboto"/>
              </a:rPr>
              <a:t> </a:t>
            </a:r>
            <a:r>
              <a:rPr lang="en-US" sz="1600" dirty="0">
                <a:latin typeface="Roboto"/>
              </a:rPr>
              <a:t>American singer and actor</a:t>
            </a:r>
            <a:r>
              <a:rPr lang="en-US" sz="1600" b="1" dirty="0">
                <a:latin typeface="Roboto"/>
              </a:rPr>
              <a:t>.</a:t>
            </a:r>
            <a:r>
              <a:rPr lang="en-US" sz="1600" dirty="0">
                <a:latin typeface="Roboto"/>
              </a:rPr>
              <a:t> Dubbed the "King of Rock and Roll“. He was a musician, singer and actor in his career. 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dirty="0"/>
              <a:t>Elvis died in his bathroom but rumors spread he died on the toilet. </a:t>
            </a:r>
          </a:p>
          <a:p>
            <a:endParaRPr lang="en-US" sz="1600" dirty="0"/>
          </a:p>
          <a:p>
            <a:r>
              <a:rPr lang="en-US" sz="1600" dirty="0"/>
              <a:t>Genre: Rock and Roll, Pop 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DCF19C-BC1F-4D1B-9137-7885A88F8BCE}"/>
              </a:ext>
            </a:extLst>
          </p:cNvPr>
          <p:cNvSpPr/>
          <p:nvPr/>
        </p:nvSpPr>
        <p:spPr>
          <a:xfrm>
            <a:off x="7752759" y="4487674"/>
            <a:ext cx="3986754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</a:t>
            </a:r>
          </a:p>
          <a:p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Elvis Presley - Suspicious Minds (Audio) - </a:t>
            </a:r>
            <a:r>
              <a:rPr lang="en-US" sz="16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n-US" sz="16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Elvis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Presley - Hound Dog (1956) HD 0815007 – YouTube</a:t>
            </a:r>
            <a:endParaRPr lang="en-US" sz="1600" dirty="0"/>
          </a:p>
          <a:p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JAILHOUSE ROCK (1957) - Elvis Presley - Classic Movie Musical Numbers – YouTube</a:t>
            </a:r>
            <a:endParaRPr lang="en-US" sz="1600" dirty="0"/>
          </a:p>
          <a:p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Elvis Presley - Suspicious Minds (Audio) - YouTube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7756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2D9D-1700-4356-A1DA-66224CC0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283851"/>
            <a:ext cx="2621437" cy="794372"/>
          </a:xfrm>
        </p:spPr>
        <p:txBody>
          <a:bodyPr/>
          <a:lstStyle/>
          <a:p>
            <a:r>
              <a:rPr lang="en-US" u="sng" dirty="0"/>
              <a:t>December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C88AFF-B5A7-4406-BB1F-776F915B9F4C}"/>
              </a:ext>
            </a:extLst>
          </p:cNvPr>
          <p:cNvSpPr txBox="1">
            <a:spLocks/>
          </p:cNvSpPr>
          <p:nvPr/>
        </p:nvSpPr>
        <p:spPr>
          <a:xfrm>
            <a:off x="4430027" y="102184"/>
            <a:ext cx="3477707" cy="115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Michael Bublé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9D25-6C59-4D05-9C39-F6624EE9AABB}"/>
              </a:ext>
            </a:extLst>
          </p:cNvPr>
          <p:cNvSpPr/>
          <p:nvPr/>
        </p:nvSpPr>
        <p:spPr>
          <a:xfrm>
            <a:off x="244311" y="4450222"/>
            <a:ext cx="4185716" cy="19620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en-US" sz="1400" u="sng" dirty="0">
                <a:latin typeface="Arial" panose="020B0604020202020204" pitchFamily="34" charset="0"/>
              </a:rPr>
              <a:t>Playlist</a:t>
            </a:r>
          </a:p>
          <a:p>
            <a:pPr fontAlgn="t"/>
            <a:endParaRPr lang="en-US" sz="1050" u="sng" dirty="0">
              <a:latin typeface="Arial" panose="020B0604020202020204" pitchFamily="34" charset="0"/>
            </a:endParaRPr>
          </a:p>
          <a:p>
            <a:pPr fontAlgn="t"/>
            <a:r>
              <a:rPr lang="en-US" sz="1600" dirty="0">
                <a:hlinkClick r:id="rId2"/>
              </a:rPr>
              <a:t>Michael Bublé - Let It Snow! [10th Anniversary] (Official Music Video) - Bing video</a:t>
            </a:r>
            <a:endParaRPr lang="en-US" sz="1050" u="sng" dirty="0">
              <a:latin typeface="Arial" panose="020B0604020202020204" pitchFamily="34" charset="0"/>
            </a:endParaRPr>
          </a:p>
          <a:p>
            <a:pPr fontAlgn="t"/>
            <a:r>
              <a:rPr lang="en-US" sz="1600" dirty="0">
                <a:hlinkClick r:id="rId3"/>
              </a:rPr>
              <a:t>Michael Bublé - White Christmas [Official Animated Video] - Bing video</a:t>
            </a:r>
            <a:endParaRPr lang="en-US" sz="1600" dirty="0"/>
          </a:p>
          <a:p>
            <a:pPr fontAlgn="t"/>
            <a:r>
              <a:rPr lang="en-US" sz="1100" dirty="0">
                <a:hlinkClick r:id="rId4"/>
              </a:rPr>
              <a:t>Michael Bublé - Holly Jolly Christmas [Official HD] - Bing video</a:t>
            </a:r>
            <a:endParaRPr lang="en-US" sz="1100" dirty="0"/>
          </a:p>
          <a:p>
            <a:pPr fontAlgn="t"/>
            <a:r>
              <a:rPr lang="en-US" sz="1100" dirty="0">
                <a:hlinkClick r:id="rId5"/>
              </a:rPr>
              <a:t>Michael Bublé - It's Beginning To Look A Lot Like Christmas [Official HD Audio] - Bing video</a:t>
            </a:r>
            <a:endParaRPr lang="en-US" sz="1100" u="sng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Michael Buble Invites Fan to Sing at Concert &amp; Is Shocked By Her ...">
            <a:extLst>
              <a:ext uri="{FF2B5EF4-FFF2-40B4-BE49-F238E27FC236}">
                <a16:creationId xmlns:a16="http://schemas.microsoft.com/office/drawing/2014/main" id="{EA5FC49A-B889-4B13-BADD-420A8B0A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27" y="1606786"/>
            <a:ext cx="7366318" cy="48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64CF2E-252E-476B-AC01-BFE08A6C4AE4}"/>
              </a:ext>
            </a:extLst>
          </p:cNvPr>
          <p:cNvSpPr/>
          <p:nvPr/>
        </p:nvSpPr>
        <p:spPr>
          <a:xfrm>
            <a:off x="128631" y="1337876"/>
            <a:ext cx="3999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Born in 1979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Most famously known for singing Christmas songs.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G</a:t>
            </a:r>
            <a:r>
              <a:rPr lang="en-GB" dirty="0" err="1">
                <a:latin typeface="Arial" panose="020B0604020202020204" pitchFamily="34" charset="0"/>
              </a:rPr>
              <a:t>enre</a:t>
            </a:r>
            <a:r>
              <a:rPr lang="en-GB" dirty="0">
                <a:latin typeface="Arial" panose="020B0604020202020204" pitchFamily="34" charset="0"/>
              </a:rPr>
              <a:t>: Pop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E11B-D8EB-4D46-8561-CBFBFA63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143" y="236717"/>
            <a:ext cx="2671713" cy="88864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Jimi Hendrix</a:t>
            </a:r>
            <a:endParaRPr lang="en-GB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C55197-8CBF-4C09-B1C9-9AC00A859667}"/>
              </a:ext>
            </a:extLst>
          </p:cNvPr>
          <p:cNvSpPr txBox="1">
            <a:spLocks/>
          </p:cNvSpPr>
          <p:nvPr/>
        </p:nvSpPr>
        <p:spPr>
          <a:xfrm>
            <a:off x="293409" y="236717"/>
            <a:ext cx="2671713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January</a:t>
            </a:r>
            <a:endParaRPr lang="en-GB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AB5EB-E29E-4881-8D4C-7B5FE7DE0027}"/>
              </a:ext>
            </a:extLst>
          </p:cNvPr>
          <p:cNvSpPr/>
          <p:nvPr/>
        </p:nvSpPr>
        <p:spPr>
          <a:xfrm>
            <a:off x="8619240" y="3429000"/>
            <a:ext cx="3167406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</a:t>
            </a:r>
          </a:p>
          <a:p>
            <a:r>
              <a:rPr lang="en-US" dirty="0">
                <a:hlinkClick r:id="rId3"/>
              </a:rPr>
              <a:t>The Jimi Hendrix Experience - All Along The Watchtower (Official Audio) - Bing video</a:t>
            </a:r>
            <a:endParaRPr lang="en-US" dirty="0"/>
          </a:p>
          <a:p>
            <a:r>
              <a:rPr lang="en-US" dirty="0">
                <a:hlinkClick r:id="rId4"/>
              </a:rPr>
              <a:t>The Jimi Hendrix Experience - Hey Joe (1967) - Bing video</a:t>
            </a:r>
            <a:endParaRPr lang="en-US" dirty="0"/>
          </a:p>
          <a:p>
            <a:r>
              <a:rPr lang="en-US" dirty="0">
                <a:hlinkClick r:id="rId5"/>
              </a:rPr>
              <a:t>Voodoo Child (Slight Return) - Bing video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North Texas Drifter: Jimi Hendrix">
            <a:extLst>
              <a:ext uri="{FF2B5EF4-FFF2-40B4-BE49-F238E27FC236}">
                <a16:creationId xmlns:a16="http://schemas.microsoft.com/office/drawing/2014/main" id="{BF23ED51-8178-4348-B545-0CE7D570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" y="1328132"/>
            <a:ext cx="4508980" cy="52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9C8233-1AE5-4447-9AAD-663F4810F78D}"/>
              </a:ext>
            </a:extLst>
          </p:cNvPr>
          <p:cNvSpPr/>
          <p:nvPr/>
        </p:nvSpPr>
        <p:spPr>
          <a:xfrm>
            <a:off x="3954789" y="1733472"/>
            <a:ext cx="6961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"/>
              </a:rPr>
              <a:t>Born in 1942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dirty="0">
                <a:latin typeface="Roboto"/>
              </a:rPr>
              <a:t>An</a:t>
            </a:r>
            <a:r>
              <a:rPr lang="en-US" sz="1600" b="1" dirty="0">
                <a:latin typeface="Roboto"/>
              </a:rPr>
              <a:t> </a:t>
            </a:r>
            <a:r>
              <a:rPr lang="en-US" sz="1600" dirty="0">
                <a:latin typeface="Roboto"/>
              </a:rPr>
              <a:t>American singer and guitarist, one of the greatest of all time.  </a:t>
            </a:r>
          </a:p>
          <a:p>
            <a:endParaRPr lang="en-US" sz="1600" dirty="0"/>
          </a:p>
          <a:p>
            <a:r>
              <a:rPr lang="en-US" sz="1600" dirty="0"/>
              <a:t>Genre: Guitarist, Rock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2916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A094-366E-4A44-A2FC-697074D0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215" y="142450"/>
            <a:ext cx="3234180" cy="822652"/>
          </a:xfrm>
        </p:spPr>
        <p:txBody>
          <a:bodyPr>
            <a:normAutofit/>
          </a:bodyPr>
          <a:lstStyle/>
          <a:p>
            <a:r>
              <a:rPr lang="en-US" u="sng" dirty="0"/>
              <a:t>Hans Zimmer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AAF29F-1D6F-4196-BDED-4A5BAC623E0E}"/>
              </a:ext>
            </a:extLst>
          </p:cNvPr>
          <p:cNvSpPr txBox="1">
            <a:spLocks/>
          </p:cNvSpPr>
          <p:nvPr/>
        </p:nvSpPr>
        <p:spPr>
          <a:xfrm>
            <a:off x="293409" y="236717"/>
            <a:ext cx="2671713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February</a:t>
            </a:r>
            <a:endParaRPr lang="en-GB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48B9D-0986-4EA5-BF14-307E0A9A7AF0}"/>
              </a:ext>
            </a:extLst>
          </p:cNvPr>
          <p:cNvSpPr/>
          <p:nvPr/>
        </p:nvSpPr>
        <p:spPr>
          <a:xfrm>
            <a:off x="293409" y="1337546"/>
            <a:ext cx="6961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"/>
              </a:rPr>
              <a:t>Born in 1942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dirty="0">
                <a:latin typeface="Roboto"/>
              </a:rPr>
              <a:t>A German film score  composer and music producer. He has composed music for 150 films such as The Pirates of the Caribbean and Batman.  </a:t>
            </a:r>
          </a:p>
          <a:p>
            <a:endParaRPr lang="en-US" sz="1600" dirty="0"/>
          </a:p>
          <a:p>
            <a:r>
              <a:rPr lang="en-US" sz="1600" dirty="0"/>
              <a:t>Genre: Film Score, classical </a:t>
            </a:r>
            <a:endParaRPr lang="en-GB" sz="1600" dirty="0"/>
          </a:p>
        </p:txBody>
      </p:sp>
      <p:pic>
        <p:nvPicPr>
          <p:cNvPr id="1026" name="Picture 2" descr="Hans Zimmer: 10 Most Epic Movie Soundtracks | ScreenRant">
            <a:extLst>
              <a:ext uri="{FF2B5EF4-FFF2-40B4-BE49-F238E27FC236}">
                <a16:creationId xmlns:a16="http://schemas.microsoft.com/office/drawing/2014/main" id="{7E08B008-9D98-4451-AB6D-5B73A2AA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61" y="2668792"/>
            <a:ext cx="7701797" cy="40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809EBE-CAF2-4B06-AD46-8C6C311ADE3C}"/>
              </a:ext>
            </a:extLst>
          </p:cNvPr>
          <p:cNvSpPr/>
          <p:nvPr/>
        </p:nvSpPr>
        <p:spPr>
          <a:xfrm>
            <a:off x="361360" y="3122071"/>
            <a:ext cx="3069997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</a:t>
            </a:r>
          </a:p>
          <a:p>
            <a:r>
              <a:rPr lang="en-US" dirty="0">
                <a:hlinkClick r:id="rId4"/>
              </a:rPr>
              <a:t>Hans Zimmer - Time (Official Audio) – YouTube</a:t>
            </a:r>
            <a:endParaRPr lang="en-US" dirty="0"/>
          </a:p>
          <a:p>
            <a:r>
              <a:rPr lang="en-GB" dirty="0">
                <a:hlinkClick r:id="rId5"/>
              </a:rPr>
              <a:t>Hans Zimmer - The Dark Knight OST - A Dark Knight - HD – YouTube</a:t>
            </a:r>
            <a:endParaRPr lang="en-GB" dirty="0"/>
          </a:p>
          <a:p>
            <a:r>
              <a:rPr lang="en-US" dirty="0">
                <a:hlinkClick r:id="rId6"/>
              </a:rPr>
              <a:t>Hans Zimmer - Pirates Of The Caribbean Medley – YouTube</a:t>
            </a:r>
            <a:endParaRPr lang="en-US" dirty="0"/>
          </a:p>
          <a:p>
            <a:r>
              <a:rPr lang="de-DE" dirty="0">
                <a:hlinkClick r:id="rId7"/>
              </a:rPr>
              <a:t>Kung Fu Panda | Hans Zimmer - YouTube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6A11-72BA-4370-B342-A8450899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082" y="140888"/>
            <a:ext cx="3461002" cy="974251"/>
          </a:xfrm>
        </p:spPr>
        <p:txBody>
          <a:bodyPr>
            <a:normAutofit/>
          </a:bodyPr>
          <a:lstStyle/>
          <a:p>
            <a:r>
              <a:rPr lang="en-US" u="sng" dirty="0"/>
              <a:t>Lucy </a:t>
            </a:r>
            <a:r>
              <a:rPr lang="en-US" u="sng" dirty="0" err="1"/>
              <a:t>Horsch</a:t>
            </a:r>
            <a:endParaRPr lang="en-GB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8690A0-9F7A-41D0-B0BB-9CE20F880231}"/>
              </a:ext>
            </a:extLst>
          </p:cNvPr>
          <p:cNvSpPr txBox="1">
            <a:spLocks/>
          </p:cNvSpPr>
          <p:nvPr/>
        </p:nvSpPr>
        <p:spPr>
          <a:xfrm>
            <a:off x="293409" y="236717"/>
            <a:ext cx="2671713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March</a:t>
            </a:r>
            <a:endParaRPr lang="en-GB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8CFF1-7102-401F-B32F-FEEB40CD6C39}"/>
              </a:ext>
            </a:extLst>
          </p:cNvPr>
          <p:cNvSpPr/>
          <p:nvPr/>
        </p:nvSpPr>
        <p:spPr>
          <a:xfrm>
            <a:off x="176418" y="3119395"/>
            <a:ext cx="3188952" cy="3631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en-US" sz="1600" u="sng" dirty="0">
                <a:latin typeface="Calibri" panose="020F0502020204030204" pitchFamily="34" charset="0"/>
              </a:rPr>
              <a:t>Playlist</a:t>
            </a:r>
          </a:p>
          <a:p>
            <a:pPr fontAlgn="t"/>
            <a:r>
              <a:rPr lang="en-US" sz="1600" dirty="0">
                <a:hlinkClick r:id="rId2"/>
              </a:rPr>
              <a:t>Lucie </a:t>
            </a:r>
            <a:r>
              <a:rPr lang="en-US" sz="1600" dirty="0" err="1">
                <a:hlinkClick r:id="rId2"/>
              </a:rPr>
              <a:t>Horsch</a:t>
            </a:r>
            <a:r>
              <a:rPr lang="en-US" sz="1600" dirty="0">
                <a:hlinkClick r:id="rId2"/>
              </a:rPr>
              <a:t>, Fuse - Parker: Ornithology (Arr. </a:t>
            </a:r>
            <a:r>
              <a:rPr lang="en-US" sz="1600" dirty="0" err="1">
                <a:hlinkClick r:id="rId2"/>
              </a:rPr>
              <a:t>Horsting</a:t>
            </a:r>
            <a:r>
              <a:rPr lang="en-US" sz="1600" dirty="0">
                <a:hlinkClick r:id="rId2"/>
              </a:rPr>
              <a:t> for Recorder and Ensemble) - Bing video</a:t>
            </a:r>
            <a:endParaRPr lang="en-US" sz="1600" dirty="0"/>
          </a:p>
          <a:p>
            <a:pPr fontAlgn="t"/>
            <a:r>
              <a:rPr lang="en-US" sz="1600" dirty="0">
                <a:hlinkClick r:id="rId3"/>
              </a:rPr>
              <a:t>Traditional: </a:t>
            </a:r>
            <a:r>
              <a:rPr lang="en-US" sz="1600" dirty="0" err="1">
                <a:hlinkClick r:id="rId3"/>
              </a:rPr>
              <a:t>Pašona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 err="1">
                <a:hlinkClick r:id="rId3"/>
              </a:rPr>
              <a:t>Kolo</a:t>
            </a:r>
            <a:r>
              <a:rPr lang="en-US" sz="1600" dirty="0">
                <a:hlinkClick r:id="rId3"/>
              </a:rPr>
              <a:t> (Arr. </a:t>
            </a:r>
            <a:r>
              <a:rPr lang="en-US" sz="1600" dirty="0" err="1">
                <a:hlinkClick r:id="rId3"/>
              </a:rPr>
              <a:t>Knigge</a:t>
            </a:r>
            <a:r>
              <a:rPr lang="en-US" sz="1600" dirty="0">
                <a:hlinkClick r:id="rId3"/>
              </a:rPr>
              <a:t> for Recorder and Ensemble) – YouTube</a:t>
            </a:r>
            <a:endParaRPr lang="en-US" sz="1600" dirty="0"/>
          </a:p>
          <a:p>
            <a:pPr fontAlgn="t"/>
            <a:r>
              <a:rPr lang="en-US" sz="1600" dirty="0" err="1">
                <a:hlinkClick r:id="rId4"/>
              </a:rPr>
              <a:t>Piazzolla</a:t>
            </a:r>
            <a:r>
              <a:rPr lang="en-US" sz="1600" dirty="0">
                <a:hlinkClick r:id="rId4"/>
              </a:rPr>
              <a:t>: </a:t>
            </a:r>
            <a:r>
              <a:rPr lang="en-US" sz="1600" dirty="0" err="1">
                <a:hlinkClick r:id="rId4"/>
              </a:rPr>
              <a:t>Libertango</a:t>
            </a:r>
            <a:r>
              <a:rPr lang="en-US" sz="1600" dirty="0">
                <a:hlinkClick r:id="rId4"/>
              </a:rPr>
              <a:t> (Arr. </a:t>
            </a:r>
            <a:r>
              <a:rPr lang="en-US" sz="1600" dirty="0" err="1">
                <a:hlinkClick r:id="rId4"/>
              </a:rPr>
              <a:t>Knigge</a:t>
            </a:r>
            <a:r>
              <a:rPr lang="en-US" sz="1600" dirty="0">
                <a:hlinkClick r:id="rId4"/>
              </a:rPr>
              <a:t> for Recorder and Ensemble) – YouTube</a:t>
            </a:r>
            <a:endParaRPr lang="en-US" sz="1600" dirty="0"/>
          </a:p>
          <a:p>
            <a:pPr fontAlgn="t"/>
            <a:r>
              <a:rPr lang="en-GB" sz="1600" dirty="0">
                <a:hlinkClick r:id="rId5"/>
              </a:rPr>
              <a:t>Hart &amp; </a:t>
            </a:r>
            <a:r>
              <a:rPr lang="en-GB" sz="1600" dirty="0" err="1">
                <a:hlinkClick r:id="rId5"/>
              </a:rPr>
              <a:t>Ziel</a:t>
            </a:r>
            <a:r>
              <a:rPr lang="en-GB" sz="1600" dirty="0">
                <a:hlinkClick r:id="rId5"/>
              </a:rPr>
              <a:t> 2019 - Lucie </a:t>
            </a:r>
            <a:r>
              <a:rPr lang="en-GB" sz="1600" dirty="0" err="1">
                <a:hlinkClick r:id="rId5"/>
              </a:rPr>
              <a:t>Horsch</a:t>
            </a:r>
            <a:r>
              <a:rPr lang="en-GB" sz="1600" dirty="0">
                <a:hlinkClick r:id="rId5"/>
              </a:rPr>
              <a:t>, Laurens de Man &amp; Ensemble LUDWIG - YouTube</a:t>
            </a:r>
            <a:endParaRPr lang="en-US" sz="1600" dirty="0"/>
          </a:p>
          <a:p>
            <a:pPr fontAlgn="t"/>
            <a:endParaRPr lang="en-US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C7B8E7-89A0-4B84-B31B-A816D5A42844}"/>
              </a:ext>
            </a:extLst>
          </p:cNvPr>
          <p:cNvSpPr/>
          <p:nvPr/>
        </p:nvSpPr>
        <p:spPr>
          <a:xfrm>
            <a:off x="293409" y="1337546"/>
            <a:ext cx="6220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"/>
              </a:rPr>
              <a:t>Born in 1999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dirty="0">
                <a:latin typeface="Roboto"/>
              </a:rPr>
              <a:t>Born in Netherlands and started playing the recorder at 5 years old. She has over 50,000 subscribers on YouTube.  </a:t>
            </a:r>
          </a:p>
          <a:p>
            <a:endParaRPr lang="en-US" sz="1600" dirty="0"/>
          </a:p>
          <a:p>
            <a:r>
              <a:rPr lang="en-US" sz="1600" dirty="0"/>
              <a:t>Genre: Recorder </a:t>
            </a:r>
            <a:endParaRPr lang="en-GB" sz="1600" dirty="0"/>
          </a:p>
        </p:txBody>
      </p:sp>
      <p:pic>
        <p:nvPicPr>
          <p:cNvPr id="6146" name="Picture 2" descr="Solea Management - Lucie Horsch">
            <a:extLst>
              <a:ext uri="{FF2B5EF4-FFF2-40B4-BE49-F238E27FC236}">
                <a16:creationId xmlns:a16="http://schemas.microsoft.com/office/drawing/2014/main" id="{03EE53C5-5079-49C4-8902-2B0281E7D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/>
          <a:stretch/>
        </p:blipFill>
        <p:spPr bwMode="auto">
          <a:xfrm>
            <a:off x="6669905" y="1527143"/>
            <a:ext cx="5522095" cy="50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6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6E01-D686-456F-AB51-7383C2D4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65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Queen</a:t>
            </a:r>
            <a:br>
              <a:rPr lang="en-US" u="sng" dirty="0"/>
            </a:br>
            <a:endParaRPr lang="en-GB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220B3E-A4B8-4EC3-A767-537D1DDEAC55}"/>
              </a:ext>
            </a:extLst>
          </p:cNvPr>
          <p:cNvSpPr txBox="1">
            <a:spLocks/>
          </p:cNvSpPr>
          <p:nvPr/>
        </p:nvSpPr>
        <p:spPr>
          <a:xfrm>
            <a:off x="251832" y="179295"/>
            <a:ext cx="2055829" cy="76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April</a:t>
            </a:r>
            <a:endParaRPr lang="en-GB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B961D-4A42-4FAE-96AA-DDB76D25274D}"/>
              </a:ext>
            </a:extLst>
          </p:cNvPr>
          <p:cNvSpPr/>
          <p:nvPr/>
        </p:nvSpPr>
        <p:spPr>
          <a:xfrm>
            <a:off x="251832" y="4185715"/>
            <a:ext cx="318895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en-US" sz="1600" u="sng" dirty="0">
                <a:latin typeface="Calibri" panose="020F0502020204030204" pitchFamily="34" charset="0"/>
              </a:rPr>
              <a:t>Playlist</a:t>
            </a:r>
          </a:p>
          <a:p>
            <a:pPr fontAlgn="t"/>
            <a:r>
              <a:rPr lang="en-US" sz="1600" dirty="0">
                <a:hlinkClick r:id="rId2"/>
              </a:rPr>
              <a:t>Queen - Don’t Stop Me Now (Clean Version Lyrics) – YouTube</a:t>
            </a:r>
            <a:endParaRPr lang="en-US" sz="1600" dirty="0"/>
          </a:p>
          <a:p>
            <a:pPr fontAlgn="t"/>
            <a:r>
              <a:rPr lang="en-US" sz="1600" dirty="0">
                <a:hlinkClick r:id="rId3"/>
              </a:rPr>
              <a:t>Queen - We Will Rock You [Lyrics] – YouTube</a:t>
            </a:r>
            <a:endParaRPr lang="en-US" sz="1600" dirty="0"/>
          </a:p>
          <a:p>
            <a:pPr fontAlgn="t"/>
            <a:r>
              <a:rPr lang="en-US" sz="1600" dirty="0">
                <a:hlinkClick r:id="rId4"/>
              </a:rPr>
              <a:t>Queen - I want to break free Lyrics – YouTube</a:t>
            </a:r>
            <a:endParaRPr lang="en-US" sz="1600" dirty="0"/>
          </a:p>
          <a:p>
            <a:pPr fontAlgn="t"/>
            <a:r>
              <a:rPr lang="en-US" sz="1600" dirty="0">
                <a:hlinkClick r:id="rId5"/>
              </a:rPr>
              <a:t>Queen - We Are The Champions [Lyrics] - YouTube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Queen Band Wallpaper Desktop ·① WallpaperTag">
            <a:extLst>
              <a:ext uri="{FF2B5EF4-FFF2-40B4-BE49-F238E27FC236}">
                <a16:creationId xmlns:a16="http://schemas.microsoft.com/office/drawing/2014/main" id="{7F92FDF5-F58F-4C96-88BA-5ABD6AF7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07" y="1472808"/>
            <a:ext cx="8153138" cy="45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662B26-9D02-46D2-BDC0-94132FA06827}"/>
              </a:ext>
            </a:extLst>
          </p:cNvPr>
          <p:cNvSpPr/>
          <p:nvPr/>
        </p:nvSpPr>
        <p:spPr>
          <a:xfrm>
            <a:off x="251832" y="1180555"/>
            <a:ext cx="35283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Queen are a British rock band formed in London in 1970. 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The band was led the lead singer Freddie Mercury and musicians Brian May and Roger Taylor and John Deacon.</a:t>
            </a: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Genre: Rock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38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7836</TotalTime>
  <Words>903</Words>
  <Application>Microsoft Office PowerPoint</Application>
  <PresentationFormat>Widescreen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PowerPoint Presentation</vt:lpstr>
      <vt:lpstr>Stevie Wonder  </vt:lpstr>
      <vt:lpstr>Diana Ross  </vt:lpstr>
      <vt:lpstr>November </vt:lpstr>
      <vt:lpstr>December </vt:lpstr>
      <vt:lpstr>Jimi Hendrix</vt:lpstr>
      <vt:lpstr>Hans Zimmer </vt:lpstr>
      <vt:lpstr>Lucy Horsch</vt:lpstr>
      <vt:lpstr>Queen </vt:lpstr>
      <vt:lpstr>Taylor Swift  </vt:lpstr>
      <vt:lpstr>June</vt:lpstr>
      <vt:lpstr>James Brown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Thomson</dc:creator>
  <cp:lastModifiedBy>Sheryl Thomson</cp:lastModifiedBy>
  <cp:revision>115</cp:revision>
  <dcterms:created xsi:type="dcterms:W3CDTF">2021-05-12T13:33:08Z</dcterms:created>
  <dcterms:modified xsi:type="dcterms:W3CDTF">2023-09-04T12:58:30Z</dcterms:modified>
</cp:coreProperties>
</file>