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87" r:id="rId6"/>
    <p:sldId id="288" r:id="rId7"/>
    <p:sldId id="300" r:id="rId8"/>
    <p:sldId id="302" r:id="rId9"/>
    <p:sldId id="303" r:id="rId10"/>
    <p:sldId id="296" r:id="rId11"/>
    <p:sldId id="295" r:id="rId12"/>
    <p:sldId id="289" r:id="rId13"/>
    <p:sldId id="301" r:id="rId14"/>
    <p:sldId id="313" r:id="rId15"/>
    <p:sldId id="290" r:id="rId16"/>
    <p:sldId id="257" r:id="rId17"/>
    <p:sldId id="293" r:id="rId18"/>
    <p:sldId id="294"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B84A0C-28EA-45CC-A510-E8B09CE096F5}" v="1" dt="2026-09-16T08:05:59.0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2"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dra Bi" userId="5f7529da-808e-46b0-92a2-489c0a932757" providerId="ADAL" clId="{FCE3EDE9-102E-4B0F-8AF0-1363E7AEE11A}"/>
    <pc:docChg chg="custSel delSld modSld">
      <pc:chgData name="Sidra Bi" userId="5f7529da-808e-46b0-92a2-489c0a932757" providerId="ADAL" clId="{FCE3EDE9-102E-4B0F-8AF0-1363E7AEE11A}" dt="2026-09-16T08:21:12.449" v="464" actId="47"/>
      <pc:docMkLst>
        <pc:docMk/>
      </pc:docMkLst>
      <pc:sldChg chg="addSp modSp mod">
        <pc:chgData name="Sidra Bi" userId="5f7529da-808e-46b0-92a2-489c0a932757" providerId="ADAL" clId="{FCE3EDE9-102E-4B0F-8AF0-1363E7AEE11A}" dt="2026-09-16T07:37:40.042" v="202" actId="20577"/>
        <pc:sldMkLst>
          <pc:docMk/>
          <pc:sldMk cId="256119159" sldId="287"/>
        </pc:sldMkLst>
        <pc:spChg chg="mod">
          <ac:chgData name="Sidra Bi" userId="5f7529da-808e-46b0-92a2-489c0a932757" providerId="ADAL" clId="{FCE3EDE9-102E-4B0F-8AF0-1363E7AEE11A}" dt="2026-09-16T07:37:40.042" v="202" actId="20577"/>
          <ac:spMkLst>
            <pc:docMk/>
            <pc:sldMk cId="256119159" sldId="287"/>
            <ac:spMk id="7" creationId="{2DB44156-E411-E929-967D-782E79CA5C2F}"/>
          </ac:spMkLst>
        </pc:spChg>
        <pc:picChg chg="mod">
          <ac:chgData name="Sidra Bi" userId="5f7529da-808e-46b0-92a2-489c0a932757" providerId="ADAL" clId="{FCE3EDE9-102E-4B0F-8AF0-1363E7AEE11A}" dt="2026-09-16T07:36:40.711" v="192" actId="14100"/>
          <ac:picMkLst>
            <pc:docMk/>
            <pc:sldMk cId="256119159" sldId="287"/>
            <ac:picMk id="4" creationId="{9AA8FE05-9744-7245-4703-DE5FE60AEBD3}"/>
          </ac:picMkLst>
        </pc:picChg>
        <pc:picChg chg="add mod">
          <ac:chgData name="Sidra Bi" userId="5f7529da-808e-46b0-92a2-489c0a932757" providerId="ADAL" clId="{FCE3EDE9-102E-4B0F-8AF0-1363E7AEE11A}" dt="2026-09-16T07:37:01.218" v="198" actId="14100"/>
          <ac:picMkLst>
            <pc:docMk/>
            <pc:sldMk cId="256119159" sldId="287"/>
            <ac:picMk id="5" creationId="{3D7F9AC0-1545-525E-DB9D-C10A931639CD}"/>
          </ac:picMkLst>
        </pc:picChg>
        <pc:picChg chg="mod">
          <ac:chgData name="Sidra Bi" userId="5f7529da-808e-46b0-92a2-489c0a932757" providerId="ADAL" clId="{FCE3EDE9-102E-4B0F-8AF0-1363E7AEE11A}" dt="2026-09-16T07:36:47.519" v="194" actId="14100"/>
          <ac:picMkLst>
            <pc:docMk/>
            <pc:sldMk cId="256119159" sldId="287"/>
            <ac:picMk id="8" creationId="{0C4D5392-EFF5-5E33-6E56-DF06548A1123}"/>
          </ac:picMkLst>
        </pc:picChg>
        <pc:picChg chg="add mod">
          <ac:chgData name="Sidra Bi" userId="5f7529da-808e-46b0-92a2-489c0a932757" providerId="ADAL" clId="{FCE3EDE9-102E-4B0F-8AF0-1363E7AEE11A}" dt="2026-09-16T07:37:34.329" v="201" actId="14100"/>
          <ac:picMkLst>
            <pc:docMk/>
            <pc:sldMk cId="256119159" sldId="287"/>
            <ac:picMk id="9" creationId="{CD0AD996-93F3-73FE-FE2E-BE55499CCE7A}"/>
          </ac:picMkLst>
        </pc:picChg>
      </pc:sldChg>
      <pc:sldChg chg="addSp delSp modSp mod">
        <pc:chgData name="Sidra Bi" userId="5f7529da-808e-46b0-92a2-489c0a932757" providerId="ADAL" clId="{FCE3EDE9-102E-4B0F-8AF0-1363E7AEE11A}" dt="2026-09-16T08:06:32.959" v="251" actId="403"/>
        <pc:sldMkLst>
          <pc:docMk/>
          <pc:sldMk cId="2562518758" sldId="288"/>
        </pc:sldMkLst>
        <pc:spChg chg="add mod">
          <ac:chgData name="Sidra Bi" userId="5f7529da-808e-46b0-92a2-489c0a932757" providerId="ADAL" clId="{FCE3EDE9-102E-4B0F-8AF0-1363E7AEE11A}" dt="2026-09-16T08:06:32.959" v="251" actId="403"/>
          <ac:spMkLst>
            <pc:docMk/>
            <pc:sldMk cId="2562518758" sldId="288"/>
            <ac:spMk id="3" creationId="{5DEE1984-8ED4-C13E-4357-91927622AC0C}"/>
          </ac:spMkLst>
        </pc:spChg>
        <pc:spChg chg="del mod">
          <ac:chgData name="Sidra Bi" userId="5f7529da-808e-46b0-92a2-489c0a932757" providerId="ADAL" clId="{FCE3EDE9-102E-4B0F-8AF0-1363E7AEE11A}" dt="2026-09-16T07:38:03.770" v="207"/>
          <ac:spMkLst>
            <pc:docMk/>
            <pc:sldMk cId="2562518758" sldId="288"/>
            <ac:spMk id="5" creationId="{977CF9EB-B0A8-4672-0E3E-EEDA80672726}"/>
          </ac:spMkLst>
        </pc:spChg>
        <pc:spChg chg="del mod">
          <ac:chgData name="Sidra Bi" userId="5f7529da-808e-46b0-92a2-489c0a932757" providerId="ADAL" clId="{FCE3EDE9-102E-4B0F-8AF0-1363E7AEE11A}" dt="2026-09-16T07:38:03.770" v="209"/>
          <ac:spMkLst>
            <pc:docMk/>
            <pc:sldMk cId="2562518758" sldId="288"/>
            <ac:spMk id="7" creationId="{2C6FAEE8-15B9-50F2-3452-B321913AD2D6}"/>
          </ac:spMkLst>
        </pc:spChg>
        <pc:picChg chg="del">
          <ac:chgData name="Sidra Bi" userId="5f7529da-808e-46b0-92a2-489c0a932757" providerId="ADAL" clId="{FCE3EDE9-102E-4B0F-8AF0-1363E7AEE11A}" dt="2026-09-16T07:38:05.828" v="210" actId="478"/>
          <ac:picMkLst>
            <pc:docMk/>
            <pc:sldMk cId="2562518758" sldId="288"/>
            <ac:picMk id="6" creationId="{DD3152F0-09F1-95F8-0CD2-4FDAD97A62E3}"/>
          </ac:picMkLst>
        </pc:picChg>
        <pc:picChg chg="del">
          <ac:chgData name="Sidra Bi" userId="5f7529da-808e-46b0-92a2-489c0a932757" providerId="ADAL" clId="{FCE3EDE9-102E-4B0F-8AF0-1363E7AEE11A}" dt="2026-09-16T07:38:03.770" v="205" actId="478"/>
          <ac:picMkLst>
            <pc:docMk/>
            <pc:sldMk cId="2562518758" sldId="288"/>
            <ac:picMk id="14" creationId="{858FABF5-7484-B0AF-5F76-500AE8BFA779}"/>
          </ac:picMkLst>
        </pc:picChg>
      </pc:sldChg>
      <pc:sldChg chg="modSp mod">
        <pc:chgData name="Sidra Bi" userId="5f7529da-808e-46b0-92a2-489c0a932757" providerId="ADAL" clId="{FCE3EDE9-102E-4B0F-8AF0-1363E7AEE11A}" dt="2026-09-16T08:16:39.919" v="284" actId="20577"/>
        <pc:sldMkLst>
          <pc:docMk/>
          <pc:sldMk cId="2977300915" sldId="289"/>
        </pc:sldMkLst>
        <pc:spChg chg="mod">
          <ac:chgData name="Sidra Bi" userId="5f7529da-808e-46b0-92a2-489c0a932757" providerId="ADAL" clId="{FCE3EDE9-102E-4B0F-8AF0-1363E7AEE11A}" dt="2026-09-16T08:16:39.919" v="284" actId="20577"/>
          <ac:spMkLst>
            <pc:docMk/>
            <pc:sldMk cId="2977300915" sldId="289"/>
            <ac:spMk id="7" creationId="{6007C87F-9DDE-2318-82D3-58B69053BF13}"/>
          </ac:spMkLst>
        </pc:spChg>
      </pc:sldChg>
      <pc:sldChg chg="delSp modSp mod">
        <pc:chgData name="Sidra Bi" userId="5f7529da-808e-46b0-92a2-489c0a932757" providerId="ADAL" clId="{FCE3EDE9-102E-4B0F-8AF0-1363E7AEE11A}" dt="2026-09-16T08:20:19.638" v="460" actId="1076"/>
        <pc:sldMkLst>
          <pc:docMk/>
          <pc:sldMk cId="1210484604" sldId="290"/>
        </pc:sldMkLst>
        <pc:picChg chg="mod">
          <ac:chgData name="Sidra Bi" userId="5f7529da-808e-46b0-92a2-489c0a932757" providerId="ADAL" clId="{FCE3EDE9-102E-4B0F-8AF0-1363E7AEE11A}" dt="2026-09-16T08:20:14.768" v="458" actId="1076"/>
          <ac:picMkLst>
            <pc:docMk/>
            <pc:sldMk cId="1210484604" sldId="290"/>
            <ac:picMk id="4" creationId="{F635F20F-F020-901F-D0BE-7583D89DB134}"/>
          </ac:picMkLst>
        </pc:picChg>
        <pc:picChg chg="mod">
          <ac:chgData name="Sidra Bi" userId="5f7529da-808e-46b0-92a2-489c0a932757" providerId="ADAL" clId="{FCE3EDE9-102E-4B0F-8AF0-1363E7AEE11A}" dt="2026-09-16T08:20:19.638" v="460" actId="1076"/>
          <ac:picMkLst>
            <pc:docMk/>
            <pc:sldMk cId="1210484604" sldId="290"/>
            <ac:picMk id="5" creationId="{615390C3-A3D5-3C2D-73E9-9C4B6149B2DF}"/>
          </ac:picMkLst>
        </pc:picChg>
        <pc:picChg chg="mod">
          <ac:chgData name="Sidra Bi" userId="5f7529da-808e-46b0-92a2-489c0a932757" providerId="ADAL" clId="{FCE3EDE9-102E-4B0F-8AF0-1363E7AEE11A}" dt="2026-09-16T08:20:17.870" v="459" actId="1076"/>
          <ac:picMkLst>
            <pc:docMk/>
            <pc:sldMk cId="1210484604" sldId="290"/>
            <ac:picMk id="7" creationId="{6D01F85F-4582-E50E-3432-F0D59DA9EDAA}"/>
          </ac:picMkLst>
        </pc:picChg>
        <pc:picChg chg="del">
          <ac:chgData name="Sidra Bi" userId="5f7529da-808e-46b0-92a2-489c0a932757" providerId="ADAL" clId="{FCE3EDE9-102E-4B0F-8AF0-1363E7AEE11A}" dt="2026-09-16T08:20:06.628" v="457" actId="478"/>
          <ac:picMkLst>
            <pc:docMk/>
            <pc:sldMk cId="1210484604" sldId="290"/>
            <ac:picMk id="9" creationId="{8AC66F98-4E1B-4386-E095-6F3E68F62787}"/>
          </ac:picMkLst>
        </pc:picChg>
      </pc:sldChg>
      <pc:sldChg chg="addSp delSp modSp mod">
        <pc:chgData name="Sidra Bi" userId="5f7529da-808e-46b0-92a2-489c0a932757" providerId="ADAL" clId="{FCE3EDE9-102E-4B0F-8AF0-1363E7AEE11A}" dt="2026-09-16T08:16:17.505" v="281" actId="1076"/>
        <pc:sldMkLst>
          <pc:docMk/>
          <pc:sldMk cId="3046493427" sldId="295"/>
        </pc:sldMkLst>
        <pc:spChg chg="mod">
          <ac:chgData name="Sidra Bi" userId="5f7529da-808e-46b0-92a2-489c0a932757" providerId="ADAL" clId="{FCE3EDE9-102E-4B0F-8AF0-1363E7AEE11A}" dt="2026-09-16T08:12:07.071" v="256" actId="1076"/>
          <ac:spMkLst>
            <pc:docMk/>
            <pc:sldMk cId="3046493427" sldId="295"/>
            <ac:spMk id="2" creationId="{AF0C7A58-1C8B-09EB-2F64-5748AC8F8466}"/>
          </ac:spMkLst>
        </pc:spChg>
        <pc:spChg chg="mod">
          <ac:chgData name="Sidra Bi" userId="5f7529da-808e-46b0-92a2-489c0a932757" providerId="ADAL" clId="{FCE3EDE9-102E-4B0F-8AF0-1363E7AEE11A}" dt="2026-09-16T08:14:09.349" v="264" actId="404"/>
          <ac:spMkLst>
            <pc:docMk/>
            <pc:sldMk cId="3046493427" sldId="295"/>
            <ac:spMk id="13" creationId="{542C806F-033D-B64D-693F-1C0292F2877D}"/>
          </ac:spMkLst>
        </pc:spChg>
        <pc:picChg chg="add mod">
          <ac:chgData name="Sidra Bi" userId="5f7529da-808e-46b0-92a2-489c0a932757" providerId="ADAL" clId="{FCE3EDE9-102E-4B0F-8AF0-1363E7AEE11A}" dt="2026-09-16T08:16:08.899" v="277" actId="14100"/>
          <ac:picMkLst>
            <pc:docMk/>
            <pc:sldMk cId="3046493427" sldId="295"/>
            <ac:picMk id="3" creationId="{9A737BD2-5FDC-96EA-3C41-8D2A407E2519}"/>
          </ac:picMkLst>
        </pc:picChg>
        <pc:picChg chg="del">
          <ac:chgData name="Sidra Bi" userId="5f7529da-808e-46b0-92a2-489c0a932757" providerId="ADAL" clId="{FCE3EDE9-102E-4B0F-8AF0-1363E7AEE11A}" dt="2026-09-16T08:12:09.092" v="257" actId="478"/>
          <ac:picMkLst>
            <pc:docMk/>
            <pc:sldMk cId="3046493427" sldId="295"/>
            <ac:picMk id="4" creationId="{F4104FE4-A3FF-FF1B-CC3F-78EB5D1E0751}"/>
          </ac:picMkLst>
        </pc:picChg>
        <pc:picChg chg="add mod">
          <ac:chgData name="Sidra Bi" userId="5f7529da-808e-46b0-92a2-489c0a932757" providerId="ADAL" clId="{FCE3EDE9-102E-4B0F-8AF0-1363E7AEE11A}" dt="2026-09-16T08:16:14.728" v="280" actId="1076"/>
          <ac:picMkLst>
            <pc:docMk/>
            <pc:sldMk cId="3046493427" sldId="295"/>
            <ac:picMk id="5" creationId="{881B8EB0-1BB8-324A-6E1B-F1A59ED37C92}"/>
          </ac:picMkLst>
        </pc:picChg>
        <pc:picChg chg="del">
          <ac:chgData name="Sidra Bi" userId="5f7529da-808e-46b0-92a2-489c0a932757" providerId="ADAL" clId="{FCE3EDE9-102E-4B0F-8AF0-1363E7AEE11A}" dt="2026-09-16T08:12:11.426" v="258" actId="478"/>
          <ac:picMkLst>
            <pc:docMk/>
            <pc:sldMk cId="3046493427" sldId="295"/>
            <ac:picMk id="6" creationId="{2A4F85AB-E622-358E-A136-B9D35D708414}"/>
          </ac:picMkLst>
        </pc:picChg>
        <pc:picChg chg="add mod">
          <ac:chgData name="Sidra Bi" userId="5f7529da-808e-46b0-92a2-489c0a932757" providerId="ADAL" clId="{FCE3EDE9-102E-4B0F-8AF0-1363E7AEE11A}" dt="2026-09-16T08:16:17.505" v="281" actId="1076"/>
          <ac:picMkLst>
            <pc:docMk/>
            <pc:sldMk cId="3046493427" sldId="295"/>
            <ac:picMk id="7" creationId="{FDC440B6-8D6D-7D5A-107B-4E6FFA2010B2}"/>
          </ac:picMkLst>
        </pc:picChg>
      </pc:sldChg>
      <pc:sldChg chg="del">
        <pc:chgData name="Sidra Bi" userId="5f7529da-808e-46b0-92a2-489c0a932757" providerId="ADAL" clId="{FCE3EDE9-102E-4B0F-8AF0-1363E7AEE11A}" dt="2026-09-16T08:21:01.316" v="461" actId="47"/>
        <pc:sldMkLst>
          <pc:docMk/>
          <pc:sldMk cId="4140270559" sldId="298"/>
        </pc:sldMkLst>
      </pc:sldChg>
      <pc:sldChg chg="del">
        <pc:chgData name="Sidra Bi" userId="5f7529da-808e-46b0-92a2-489c0a932757" providerId="ADAL" clId="{FCE3EDE9-102E-4B0F-8AF0-1363E7AEE11A}" dt="2026-09-16T08:21:06.728" v="462" actId="47"/>
        <pc:sldMkLst>
          <pc:docMk/>
          <pc:sldMk cId="967637747" sldId="299"/>
        </pc:sldMkLst>
      </pc:sldChg>
      <pc:sldChg chg="modSp mod modNotesTx">
        <pc:chgData name="Sidra Bi" userId="5f7529da-808e-46b0-92a2-489c0a932757" providerId="ADAL" clId="{FCE3EDE9-102E-4B0F-8AF0-1363E7AEE11A}" dt="2026-09-16T08:19:15.038" v="456" actId="20577"/>
        <pc:sldMkLst>
          <pc:docMk/>
          <pc:sldMk cId="453069785" sldId="301"/>
        </pc:sldMkLst>
        <pc:spChg chg="mod">
          <ac:chgData name="Sidra Bi" userId="5f7529da-808e-46b0-92a2-489c0a932757" providerId="ADAL" clId="{FCE3EDE9-102E-4B0F-8AF0-1363E7AEE11A}" dt="2026-09-16T08:17:36.131" v="298" actId="20577"/>
          <ac:spMkLst>
            <pc:docMk/>
            <pc:sldMk cId="453069785" sldId="301"/>
            <ac:spMk id="3" creationId="{710BE1B3-2302-6A62-57D5-C6E3649AC972}"/>
          </ac:spMkLst>
        </pc:spChg>
      </pc:sldChg>
      <pc:sldChg chg="modSp mod">
        <pc:chgData name="Sidra Bi" userId="5f7529da-808e-46b0-92a2-489c0a932757" providerId="ADAL" clId="{FCE3EDE9-102E-4B0F-8AF0-1363E7AEE11A}" dt="2026-09-15T08:07:00.889" v="142" actId="20577"/>
        <pc:sldMkLst>
          <pc:docMk/>
          <pc:sldMk cId="1734956917" sldId="302"/>
        </pc:sldMkLst>
        <pc:spChg chg="mod">
          <ac:chgData name="Sidra Bi" userId="5f7529da-808e-46b0-92a2-489c0a932757" providerId="ADAL" clId="{FCE3EDE9-102E-4B0F-8AF0-1363E7AEE11A}" dt="2026-09-15T07:28:05.822" v="37" actId="20577"/>
          <ac:spMkLst>
            <pc:docMk/>
            <pc:sldMk cId="1734956917" sldId="302"/>
            <ac:spMk id="2" creationId="{4D2D93F0-03A1-52E1-671F-35B4654F4DDD}"/>
          </ac:spMkLst>
        </pc:spChg>
        <pc:spChg chg="mod">
          <ac:chgData name="Sidra Bi" userId="5f7529da-808e-46b0-92a2-489c0a932757" providerId="ADAL" clId="{FCE3EDE9-102E-4B0F-8AF0-1363E7AEE11A}" dt="2026-09-15T08:07:00.889" v="142" actId="20577"/>
          <ac:spMkLst>
            <pc:docMk/>
            <pc:sldMk cId="1734956917" sldId="302"/>
            <ac:spMk id="3" creationId="{1099A442-FC41-E883-A905-B8817E5CFA0D}"/>
          </ac:spMkLst>
        </pc:spChg>
        <pc:picChg chg="mod">
          <ac:chgData name="Sidra Bi" userId="5f7529da-808e-46b0-92a2-489c0a932757" providerId="ADAL" clId="{FCE3EDE9-102E-4B0F-8AF0-1363E7AEE11A}" dt="2026-09-15T07:27:52.482" v="28" actId="1076"/>
          <ac:picMkLst>
            <pc:docMk/>
            <pc:sldMk cId="1734956917" sldId="302"/>
            <ac:picMk id="5" creationId="{1B2EC418-C74D-2ACE-9F08-0C0CFF2C43D7}"/>
          </ac:picMkLst>
        </pc:picChg>
      </pc:sldChg>
      <pc:sldChg chg="modSp mod">
        <pc:chgData name="Sidra Bi" userId="5f7529da-808e-46b0-92a2-489c0a932757" providerId="ADAL" clId="{FCE3EDE9-102E-4B0F-8AF0-1363E7AEE11A}" dt="2026-09-15T08:08:43.594" v="188" actId="20577"/>
        <pc:sldMkLst>
          <pc:docMk/>
          <pc:sldMk cId="3323727169" sldId="303"/>
        </pc:sldMkLst>
        <pc:spChg chg="mod">
          <ac:chgData name="Sidra Bi" userId="5f7529da-808e-46b0-92a2-489c0a932757" providerId="ADAL" clId="{FCE3EDE9-102E-4B0F-8AF0-1363E7AEE11A}" dt="2026-09-15T08:08:43.594" v="188" actId="20577"/>
          <ac:spMkLst>
            <pc:docMk/>
            <pc:sldMk cId="3323727169" sldId="303"/>
            <ac:spMk id="3" creationId="{A9661795-7475-60CE-F1E5-666890753811}"/>
          </ac:spMkLst>
        </pc:spChg>
      </pc:sldChg>
      <pc:sldChg chg="del">
        <pc:chgData name="Sidra Bi" userId="5f7529da-808e-46b0-92a2-489c0a932757" providerId="ADAL" clId="{FCE3EDE9-102E-4B0F-8AF0-1363E7AEE11A}" dt="2026-09-16T08:21:12.449" v="464" actId="47"/>
        <pc:sldMkLst>
          <pc:docMk/>
          <pc:sldMk cId="622367013" sldId="311"/>
        </pc:sldMkLst>
      </pc:sldChg>
      <pc:sldChg chg="del">
        <pc:chgData name="Sidra Bi" userId="5f7529da-808e-46b0-92a2-489c0a932757" providerId="ADAL" clId="{FCE3EDE9-102E-4B0F-8AF0-1363E7AEE11A}" dt="2026-09-16T08:21:10.485" v="463" actId="47"/>
        <pc:sldMkLst>
          <pc:docMk/>
          <pc:sldMk cId="3972929189" sldId="31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A20207-002E-441F-954D-657D9E451E8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0FA5166-F882-4E2D-96D1-A044FE0913C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DD2AB43-B907-4EC9-8F27-DB99F61E91A1}" type="datetimeFigureOut">
              <a:rPr lang="en-GB" smtClean="0"/>
              <a:t>16/09/2026</a:t>
            </a:fld>
            <a:endParaRPr lang="en-GB"/>
          </a:p>
        </p:txBody>
      </p:sp>
      <p:sp>
        <p:nvSpPr>
          <p:cNvPr id="4" name="Footer Placeholder 3">
            <a:extLst>
              <a:ext uri="{FF2B5EF4-FFF2-40B4-BE49-F238E27FC236}">
                <a16:creationId xmlns:a16="http://schemas.microsoft.com/office/drawing/2014/main" id="{908DD4D6-6BE1-448A-B73C-ACCE9CF413D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094C0DD-49EA-4E12-A7AE-FBDDFBD60FB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84CA86A-A61B-49B2-A08A-7263BAECFC36}" type="slidenum">
              <a:rPr lang="en-GB" smtClean="0"/>
              <a:t>‹#›</a:t>
            </a:fld>
            <a:endParaRPr lang="en-GB"/>
          </a:p>
        </p:txBody>
      </p:sp>
    </p:spTree>
    <p:extLst>
      <p:ext uri="{BB962C8B-B14F-4D97-AF65-F5344CB8AC3E}">
        <p14:creationId xmlns:p14="http://schemas.microsoft.com/office/powerpoint/2010/main" val="1327694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232057-01AC-483B-9B6A-A31AB19F9D0D}" type="datetimeFigureOut">
              <a:rPr lang="en-GB" smtClean="0"/>
              <a:t>16/09/2026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FEA61C8-7A6A-4EAC-9F8A-B7CE34887EF4}" type="slidenum">
              <a:rPr lang="en-GB" smtClean="0"/>
              <a:t>‹#›</a:t>
            </a:fld>
            <a:endParaRPr lang="en-GB"/>
          </a:p>
        </p:txBody>
      </p:sp>
    </p:spTree>
    <p:extLst>
      <p:ext uri="{BB962C8B-B14F-4D97-AF65-F5344CB8AC3E}">
        <p14:creationId xmlns:p14="http://schemas.microsoft.com/office/powerpoint/2010/main" val="34262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This week </a:t>
            </a:r>
          </a:p>
          <a:p>
            <a:endParaRPr lang="en-GB">
              <a:cs typeface="Calibri"/>
            </a:endParaRPr>
          </a:p>
          <a:p>
            <a:r>
              <a:rPr lang="en-GB">
                <a:cs typeface="Calibri"/>
              </a:rPr>
              <a:t>Save ourselves time in the classroom – repetition of quizzes! I think most people were a little shocked with what they could remember / or couldn't remember so let's have another go!</a:t>
            </a:r>
            <a:endParaRPr lang="en-GB"/>
          </a:p>
        </p:txBody>
      </p:sp>
      <p:sp>
        <p:nvSpPr>
          <p:cNvPr id="4" name="Slide Number Placeholder 3"/>
          <p:cNvSpPr>
            <a:spLocks noGrp="1"/>
          </p:cNvSpPr>
          <p:nvPr>
            <p:ph type="sldNum" sz="quarter" idx="10"/>
          </p:nvPr>
        </p:nvSpPr>
        <p:spPr/>
        <p:txBody>
          <a:bodyPr/>
          <a:lstStyle/>
          <a:p>
            <a:fld id="{BFEA61C8-7A6A-4EAC-9F8A-B7CE34887EF4}" type="slidenum">
              <a:rPr lang="en-GB" smtClean="0"/>
              <a:t>1</a:t>
            </a:fld>
            <a:endParaRPr lang="en-GB"/>
          </a:p>
        </p:txBody>
      </p:sp>
    </p:spTree>
    <p:extLst>
      <p:ext uri="{BB962C8B-B14F-4D97-AF65-F5344CB8AC3E}">
        <p14:creationId xmlns:p14="http://schemas.microsoft.com/office/powerpoint/2010/main" val="28888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2</a:t>
            </a:fld>
            <a:endParaRPr lang="en-GB"/>
          </a:p>
        </p:txBody>
      </p:sp>
    </p:spTree>
    <p:extLst>
      <p:ext uri="{BB962C8B-B14F-4D97-AF65-F5344CB8AC3E}">
        <p14:creationId xmlns:p14="http://schemas.microsoft.com/office/powerpoint/2010/main" val="381499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photos</a:t>
            </a:r>
          </a:p>
        </p:txBody>
      </p:sp>
      <p:sp>
        <p:nvSpPr>
          <p:cNvPr id="4" name="Slide Number Placeholder 3"/>
          <p:cNvSpPr>
            <a:spLocks noGrp="1"/>
          </p:cNvSpPr>
          <p:nvPr>
            <p:ph type="sldNum" sz="quarter" idx="5"/>
          </p:nvPr>
        </p:nvSpPr>
        <p:spPr/>
        <p:txBody>
          <a:bodyPr/>
          <a:lstStyle/>
          <a:p>
            <a:fld id="{BFEA61C8-7A6A-4EAC-9F8A-B7CE34887EF4}" type="slidenum">
              <a:rPr lang="en-GB" smtClean="0"/>
              <a:t>3</a:t>
            </a:fld>
            <a:endParaRPr lang="en-GB"/>
          </a:p>
        </p:txBody>
      </p:sp>
    </p:spTree>
    <p:extLst>
      <p:ext uri="{BB962C8B-B14F-4D97-AF65-F5344CB8AC3E}">
        <p14:creationId xmlns:p14="http://schemas.microsoft.com/office/powerpoint/2010/main" val="211251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5</a:t>
            </a:fld>
            <a:endParaRPr lang="en-GB"/>
          </a:p>
        </p:txBody>
      </p:sp>
    </p:spTree>
    <p:extLst>
      <p:ext uri="{BB962C8B-B14F-4D97-AF65-F5344CB8AC3E}">
        <p14:creationId xmlns:p14="http://schemas.microsoft.com/office/powerpoint/2010/main" val="4131698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6</a:t>
            </a:fld>
            <a:endParaRPr lang="en-GB"/>
          </a:p>
        </p:txBody>
      </p:sp>
    </p:spTree>
    <p:extLst>
      <p:ext uri="{BB962C8B-B14F-4D97-AF65-F5344CB8AC3E}">
        <p14:creationId xmlns:p14="http://schemas.microsoft.com/office/powerpoint/2010/main" val="316044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times tables, key facts and units to be covered</a:t>
            </a:r>
          </a:p>
        </p:txBody>
      </p:sp>
      <p:sp>
        <p:nvSpPr>
          <p:cNvPr id="4" name="Slide Number Placeholder 3"/>
          <p:cNvSpPr>
            <a:spLocks noGrp="1"/>
          </p:cNvSpPr>
          <p:nvPr>
            <p:ph type="sldNum" sz="quarter" idx="5"/>
          </p:nvPr>
        </p:nvSpPr>
        <p:spPr/>
        <p:txBody>
          <a:bodyPr/>
          <a:lstStyle/>
          <a:p>
            <a:fld id="{BFEA61C8-7A6A-4EAC-9F8A-B7CE34887EF4}" type="slidenum">
              <a:rPr lang="en-GB" smtClean="0"/>
              <a:t>7</a:t>
            </a:fld>
            <a:endParaRPr lang="en-GB"/>
          </a:p>
        </p:txBody>
      </p:sp>
    </p:spTree>
    <p:extLst>
      <p:ext uri="{BB962C8B-B14F-4D97-AF65-F5344CB8AC3E}">
        <p14:creationId xmlns:p14="http://schemas.microsoft.com/office/powerpoint/2010/main" val="158325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8</a:t>
            </a:fld>
            <a:endParaRPr lang="en-GB"/>
          </a:p>
        </p:txBody>
      </p:sp>
    </p:spTree>
    <p:extLst>
      <p:ext uri="{BB962C8B-B14F-4D97-AF65-F5344CB8AC3E}">
        <p14:creationId xmlns:p14="http://schemas.microsoft.com/office/powerpoint/2010/main" val="1289512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it called, what will you cover, what can parents do at home</a:t>
            </a:r>
          </a:p>
          <a:p>
            <a:r>
              <a:rPr lang="en-GB" dirty="0"/>
              <a:t>Include information about any educational visits</a:t>
            </a:r>
          </a:p>
        </p:txBody>
      </p:sp>
      <p:sp>
        <p:nvSpPr>
          <p:cNvPr id="4" name="Slide Number Placeholder 3"/>
          <p:cNvSpPr>
            <a:spLocks noGrp="1"/>
          </p:cNvSpPr>
          <p:nvPr>
            <p:ph type="sldNum" sz="quarter" idx="5"/>
          </p:nvPr>
        </p:nvSpPr>
        <p:spPr/>
        <p:txBody>
          <a:bodyPr/>
          <a:lstStyle/>
          <a:p>
            <a:fld id="{BFEA61C8-7A6A-4EAC-9F8A-B7CE34887EF4}" type="slidenum">
              <a:rPr lang="en-GB" smtClean="0"/>
              <a:t>9</a:t>
            </a:fld>
            <a:endParaRPr lang="en-GB"/>
          </a:p>
        </p:txBody>
      </p:sp>
    </p:spTree>
    <p:extLst>
      <p:ext uri="{BB962C8B-B14F-4D97-AF65-F5344CB8AC3E}">
        <p14:creationId xmlns:p14="http://schemas.microsoft.com/office/powerpoint/2010/main" val="2184682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are nouns?</a:t>
            </a:r>
          </a:p>
          <a:p>
            <a:r>
              <a:rPr lang="en-GB" dirty="0"/>
              <a:t>What are ENP?</a:t>
            </a:r>
          </a:p>
          <a:p>
            <a:r>
              <a:rPr lang="en-GB" dirty="0"/>
              <a:t>What are the different part of clauses (independent/ dependent) </a:t>
            </a:r>
          </a:p>
          <a:p>
            <a:r>
              <a:rPr lang="en-GB" dirty="0"/>
              <a:t>Looking at conjunctions – connecting sentences </a:t>
            </a:r>
          </a:p>
        </p:txBody>
      </p:sp>
      <p:sp>
        <p:nvSpPr>
          <p:cNvPr id="4" name="Slide Number Placeholder 3"/>
          <p:cNvSpPr>
            <a:spLocks noGrp="1"/>
          </p:cNvSpPr>
          <p:nvPr>
            <p:ph type="sldNum" sz="quarter" idx="5"/>
          </p:nvPr>
        </p:nvSpPr>
        <p:spPr/>
        <p:txBody>
          <a:bodyPr/>
          <a:lstStyle/>
          <a:p>
            <a:fld id="{BFEA61C8-7A6A-4EAC-9F8A-B7CE34887EF4}" type="slidenum">
              <a:rPr lang="en-GB" smtClean="0"/>
              <a:t>10</a:t>
            </a:fld>
            <a:endParaRPr lang="en-GB"/>
          </a:p>
        </p:txBody>
      </p:sp>
    </p:spTree>
    <p:extLst>
      <p:ext uri="{BB962C8B-B14F-4D97-AF65-F5344CB8AC3E}">
        <p14:creationId xmlns:p14="http://schemas.microsoft.com/office/powerpoint/2010/main" val="162201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Share text you will read in school, show how to complete reading diaries and encourage to read daily – home language is fine.</a:t>
            </a:r>
          </a:p>
        </p:txBody>
      </p:sp>
      <p:sp>
        <p:nvSpPr>
          <p:cNvPr id="4" name="Slide Number Placeholder 3"/>
          <p:cNvSpPr>
            <a:spLocks noGrp="1"/>
          </p:cNvSpPr>
          <p:nvPr>
            <p:ph type="sldNum" sz="quarter" idx="5"/>
          </p:nvPr>
        </p:nvSpPr>
        <p:spPr/>
        <p:txBody>
          <a:bodyPr/>
          <a:lstStyle/>
          <a:p>
            <a:fld id="{BFEA61C8-7A6A-4EAC-9F8A-B7CE34887EF4}" type="slidenum">
              <a:rPr lang="en-GB" smtClean="0"/>
              <a:t>12</a:t>
            </a:fld>
            <a:endParaRPr lang="en-GB"/>
          </a:p>
        </p:txBody>
      </p:sp>
    </p:spTree>
    <p:extLst>
      <p:ext uri="{BB962C8B-B14F-4D97-AF65-F5344CB8AC3E}">
        <p14:creationId xmlns:p14="http://schemas.microsoft.com/office/powerpoint/2010/main" val="294062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13</a:t>
            </a:fld>
            <a:endParaRPr lang="en-GB"/>
          </a:p>
        </p:txBody>
      </p:sp>
    </p:spTree>
    <p:extLst>
      <p:ext uri="{BB962C8B-B14F-4D97-AF65-F5344CB8AC3E}">
        <p14:creationId xmlns:p14="http://schemas.microsoft.com/office/powerpoint/2010/main" val="1314545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Class teachers add twitter handles</a:t>
            </a:r>
          </a:p>
        </p:txBody>
      </p:sp>
      <p:sp>
        <p:nvSpPr>
          <p:cNvPr id="4" name="Slide Number Placeholder 3"/>
          <p:cNvSpPr>
            <a:spLocks noGrp="1"/>
          </p:cNvSpPr>
          <p:nvPr>
            <p:ph type="sldNum" sz="quarter" idx="5"/>
          </p:nvPr>
        </p:nvSpPr>
        <p:spPr/>
        <p:txBody>
          <a:bodyPr/>
          <a:lstStyle/>
          <a:p>
            <a:fld id="{BFEA61C8-7A6A-4EAC-9F8A-B7CE34887EF4}" type="slidenum">
              <a:rPr lang="en-GB" smtClean="0"/>
              <a:t>14</a:t>
            </a:fld>
            <a:endParaRPr lang="en-GB"/>
          </a:p>
        </p:txBody>
      </p:sp>
    </p:spTree>
    <p:extLst>
      <p:ext uri="{BB962C8B-B14F-4D97-AF65-F5344CB8AC3E}">
        <p14:creationId xmlns:p14="http://schemas.microsoft.com/office/powerpoint/2010/main" val="2848103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15</a:t>
            </a:fld>
            <a:endParaRPr lang="en-GB"/>
          </a:p>
        </p:txBody>
      </p:sp>
    </p:spTree>
    <p:extLst>
      <p:ext uri="{BB962C8B-B14F-4D97-AF65-F5344CB8AC3E}">
        <p14:creationId xmlns:p14="http://schemas.microsoft.com/office/powerpoint/2010/main" val="15438631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A49BF4-F419-4E7D-90F9-5CA125E330BC}"/>
              </a:ext>
            </a:extLst>
          </p:cNvPr>
          <p:cNvSpPr/>
          <p:nvPr userDrawn="1"/>
        </p:nvSpPr>
        <p:spPr>
          <a:xfrm>
            <a:off x="5719156" y="0"/>
            <a:ext cx="6472845" cy="6858000"/>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41420C-1E05-44CB-9B13-44255A1F1C6A}"/>
              </a:ext>
            </a:extLst>
          </p:cNvPr>
          <p:cNvSpPr>
            <a:spLocks noGrp="1"/>
          </p:cNvSpPr>
          <p:nvPr>
            <p:ph type="ctrTitle" hasCustomPrompt="1"/>
          </p:nvPr>
        </p:nvSpPr>
        <p:spPr>
          <a:xfrm>
            <a:off x="6010102" y="1122363"/>
            <a:ext cx="5419898" cy="2387600"/>
          </a:xfrm>
        </p:spPr>
        <p:txBody>
          <a:bodyPr anchor="b"/>
          <a:lstStyle>
            <a:lvl1pPr algn="ctr">
              <a:defRPr sz="6000"/>
            </a:lvl1pPr>
          </a:lstStyle>
          <a:p>
            <a:r>
              <a:rPr lang="en-US"/>
              <a:t>Title</a:t>
            </a:r>
            <a:endParaRPr lang="en-GB"/>
          </a:p>
        </p:txBody>
      </p:sp>
      <p:sp>
        <p:nvSpPr>
          <p:cNvPr id="3" name="Subtitle 2">
            <a:extLst>
              <a:ext uri="{FF2B5EF4-FFF2-40B4-BE49-F238E27FC236}">
                <a16:creationId xmlns:a16="http://schemas.microsoft.com/office/drawing/2014/main" id="{EF0F353E-F4E5-489F-B0FF-C1AB743E4A46}"/>
              </a:ext>
            </a:extLst>
          </p:cNvPr>
          <p:cNvSpPr>
            <a:spLocks noGrp="1"/>
          </p:cNvSpPr>
          <p:nvPr>
            <p:ph type="subTitle" idx="1" hasCustomPrompt="1"/>
          </p:nvPr>
        </p:nvSpPr>
        <p:spPr>
          <a:xfrm>
            <a:off x="6010102" y="3602038"/>
            <a:ext cx="541989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endParaRPr lang="en-GB"/>
          </a:p>
        </p:txBody>
      </p:sp>
      <p:pic>
        <p:nvPicPr>
          <p:cNvPr id="9" name="Picture 2" descr="Conway Primary (@Conway_Primary) | Twitter">
            <a:extLst>
              <a:ext uri="{FF2B5EF4-FFF2-40B4-BE49-F238E27FC236}">
                <a16:creationId xmlns:a16="http://schemas.microsoft.com/office/drawing/2014/main" id="{164EA414-92CD-4C60-9E14-8876C344A2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073" y="956107"/>
            <a:ext cx="4413913" cy="441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1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635414-6CCB-4994-828F-B101547EED41}"/>
              </a:ext>
            </a:extLst>
          </p:cNvPr>
          <p:cNvSpPr/>
          <p:nvPr userDrawn="1"/>
        </p:nvSpPr>
        <p:spPr>
          <a:xfrm>
            <a:off x="1" y="0"/>
            <a:ext cx="12192000"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p:nvPr>
        </p:nvSpPr>
        <p:spPr>
          <a:xfrm>
            <a:off x="0" y="0"/>
            <a:ext cx="10901264" cy="1325563"/>
          </a:xfrm>
          <a:solidFill>
            <a:schemeClr val="accent1"/>
          </a:solidFill>
        </p:spPr>
        <p:txBody>
          <a:bodyPr/>
          <a:lstStyle/>
          <a:p>
            <a:r>
              <a:rPr lang="en-US"/>
              <a:t>Click to edit Master title style</a:t>
            </a:r>
            <a:endParaRPr lang="en-GB"/>
          </a:p>
        </p:txBody>
      </p:sp>
      <p:grpSp>
        <p:nvGrpSpPr>
          <p:cNvPr id="9" name="Group 8">
            <a:extLst>
              <a:ext uri="{FF2B5EF4-FFF2-40B4-BE49-F238E27FC236}">
                <a16:creationId xmlns:a16="http://schemas.microsoft.com/office/drawing/2014/main" id="{0D412D23-CDE2-49B1-94F8-37F742A64A5C}"/>
              </a:ext>
            </a:extLst>
          </p:cNvPr>
          <p:cNvGrpSpPr/>
          <p:nvPr userDrawn="1"/>
        </p:nvGrpSpPr>
        <p:grpSpPr>
          <a:xfrm>
            <a:off x="10998702" y="109816"/>
            <a:ext cx="1095860" cy="1107829"/>
            <a:chOff x="10805869" y="136523"/>
            <a:chExt cx="1095860" cy="1107829"/>
          </a:xfrm>
        </p:grpSpPr>
        <p:sp>
          <p:nvSpPr>
            <p:cNvPr id="8" name="Oval 7">
              <a:extLst>
                <a:ext uri="{FF2B5EF4-FFF2-40B4-BE49-F238E27FC236}">
                  <a16:creationId xmlns:a16="http://schemas.microsoft.com/office/drawing/2014/main" id="{63F35058-DA20-4B69-B252-F33F0EF5F675}"/>
                </a:ext>
              </a:extLst>
            </p:cNvPr>
            <p:cNvSpPr/>
            <p:nvPr userDrawn="1"/>
          </p:nvSpPr>
          <p:spPr>
            <a:xfrm>
              <a:off x="10805869" y="136523"/>
              <a:ext cx="1095860" cy="11078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972836" y="292849"/>
              <a:ext cx="746242" cy="7462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537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C666B2-3B4B-43B9-9781-572338D3336D}"/>
              </a:ext>
            </a:extLst>
          </p:cNvPr>
          <p:cNvSpPr/>
          <p:nvPr userDrawn="1"/>
        </p:nvSpPr>
        <p:spPr>
          <a:xfrm>
            <a:off x="0" y="0"/>
            <a:ext cx="12185780" cy="13255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hasCustomPrompt="1"/>
          </p:nvPr>
        </p:nvSpPr>
        <p:spPr>
          <a:xfrm>
            <a:off x="0" y="0"/>
            <a:ext cx="10422294" cy="1325563"/>
          </a:xfrm>
          <a:solidFill>
            <a:schemeClr val="tx1"/>
          </a:solidFill>
        </p:spPr>
        <p:txBody>
          <a:bodyPr/>
          <a:lstStyle>
            <a:lvl1pPr>
              <a:defRPr>
                <a:solidFill>
                  <a:schemeClr val="accent1"/>
                </a:solidFill>
              </a:defRPr>
            </a:lvl1pPr>
          </a:lstStyle>
          <a:p>
            <a:r>
              <a:rPr lang="en-US"/>
              <a:t>Title of slide</a:t>
            </a: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899174" y="114851"/>
            <a:ext cx="1095860" cy="109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67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2B064-97CE-4F21-A5DF-DF4C9DD1E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0CE1C8-A170-45BC-8F6B-4A867991B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AF3DF-FDD5-4168-9F05-B2CF94F4A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33426-F1BD-410E-A895-BDFFF5C1460E}" type="datetimeFigureOut">
              <a:rPr lang="en-GB" smtClean="0"/>
              <a:t>16/09/2026</a:t>
            </a:fld>
            <a:endParaRPr lang="en-GB"/>
          </a:p>
        </p:txBody>
      </p:sp>
      <p:sp>
        <p:nvSpPr>
          <p:cNvPr id="5" name="Footer Placeholder 4">
            <a:extLst>
              <a:ext uri="{FF2B5EF4-FFF2-40B4-BE49-F238E27FC236}">
                <a16:creationId xmlns:a16="http://schemas.microsoft.com/office/drawing/2014/main" id="{E8C6942A-5C01-4F0C-9212-1F7084D67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DABE78-263A-4BEC-9896-2DAC3E05A2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0F8C9-B5C3-4FDF-BD77-13A36FFFA91C}" type="slidenum">
              <a:rPr lang="en-GB" smtClean="0"/>
              <a:t>‹#›</a:t>
            </a:fld>
            <a:endParaRPr lang="en-GB"/>
          </a:p>
        </p:txBody>
      </p:sp>
    </p:spTree>
    <p:extLst>
      <p:ext uri="{BB962C8B-B14F-4D97-AF65-F5344CB8AC3E}">
        <p14:creationId xmlns:p14="http://schemas.microsoft.com/office/powerpoint/2010/main" val="391477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E41C-A59E-4B3D-922B-6052FA3076AF}"/>
              </a:ext>
            </a:extLst>
          </p:cNvPr>
          <p:cNvSpPr>
            <a:spLocks noGrp="1"/>
          </p:cNvSpPr>
          <p:nvPr>
            <p:ph type="ctrTitle"/>
          </p:nvPr>
        </p:nvSpPr>
        <p:spPr/>
        <p:txBody>
          <a:bodyPr>
            <a:normAutofit/>
          </a:bodyPr>
          <a:lstStyle/>
          <a:p>
            <a:r>
              <a:rPr lang="en-GB"/>
              <a:t>Welcome to Conway</a:t>
            </a:r>
          </a:p>
        </p:txBody>
      </p:sp>
      <p:sp>
        <p:nvSpPr>
          <p:cNvPr id="3" name="Subtitle 2">
            <a:extLst>
              <a:ext uri="{FF2B5EF4-FFF2-40B4-BE49-F238E27FC236}">
                <a16:creationId xmlns:a16="http://schemas.microsoft.com/office/drawing/2014/main" id="{3897FA85-B535-49E2-95BE-C8AC80F664C2}"/>
              </a:ext>
            </a:extLst>
          </p:cNvPr>
          <p:cNvSpPr>
            <a:spLocks noGrp="1"/>
          </p:cNvSpPr>
          <p:nvPr>
            <p:ph type="subTitle" idx="1"/>
          </p:nvPr>
        </p:nvSpPr>
        <p:spPr/>
        <p:txBody>
          <a:bodyPr vert="horz" lIns="91440" tIns="45720" rIns="91440" bIns="45720" rtlCol="0" anchor="t">
            <a:normAutofit/>
          </a:bodyPr>
          <a:lstStyle/>
          <a:p>
            <a:r>
              <a:rPr lang="en-US" dirty="0"/>
              <a:t>September 2025</a:t>
            </a:r>
          </a:p>
        </p:txBody>
      </p:sp>
    </p:spTree>
    <p:extLst>
      <p:ext uri="{BB962C8B-B14F-4D97-AF65-F5344CB8AC3E}">
        <p14:creationId xmlns:p14="http://schemas.microsoft.com/office/powerpoint/2010/main" val="373797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30">
            <a:extLst>
              <a:ext uri="{FF2B5EF4-FFF2-40B4-BE49-F238E27FC236}">
                <a16:creationId xmlns:a16="http://schemas.microsoft.com/office/drawing/2014/main" id="{50822218-0828-4B6C-924D-D40E4C0E7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Shape 1032">
            <a:extLst>
              <a:ext uri="{FF2B5EF4-FFF2-40B4-BE49-F238E27FC236}">
                <a16:creationId xmlns:a16="http://schemas.microsoft.com/office/drawing/2014/main" id="{284ED281-4082-46F9-86EE-D78901367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22123"/>
            <a:ext cx="10287000" cy="4251280"/>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2" name="Title 1">
            <a:extLst>
              <a:ext uri="{FF2B5EF4-FFF2-40B4-BE49-F238E27FC236}">
                <a16:creationId xmlns:a16="http://schemas.microsoft.com/office/drawing/2014/main" id="{94C0274B-7159-4B56-B98D-85740123BF6C}"/>
              </a:ext>
            </a:extLst>
          </p:cNvPr>
          <p:cNvSpPr>
            <a:spLocks noGrp="1"/>
          </p:cNvSpPr>
          <p:nvPr>
            <p:ph type="title"/>
          </p:nvPr>
        </p:nvSpPr>
        <p:spPr>
          <a:xfrm>
            <a:off x="1169045" y="283295"/>
            <a:ext cx="9412406" cy="1152663"/>
          </a:xfrm>
        </p:spPr>
        <p:txBody>
          <a:bodyPr vert="horz" lIns="91440" tIns="45720" rIns="91440" bIns="45720" rtlCol="0" anchor="ctr">
            <a:normAutofit/>
          </a:bodyPr>
          <a:lstStyle/>
          <a:p>
            <a:pPr algn="ctr"/>
            <a:r>
              <a:rPr lang="en-US"/>
              <a:t>Meet the Senior Leaders</a:t>
            </a:r>
          </a:p>
        </p:txBody>
      </p:sp>
      <p:sp>
        <p:nvSpPr>
          <p:cNvPr id="7" name="TextBox 6">
            <a:extLst>
              <a:ext uri="{FF2B5EF4-FFF2-40B4-BE49-F238E27FC236}">
                <a16:creationId xmlns:a16="http://schemas.microsoft.com/office/drawing/2014/main" id="{2DB44156-E411-E929-967D-782E79CA5C2F}"/>
              </a:ext>
            </a:extLst>
          </p:cNvPr>
          <p:cNvSpPr txBox="1"/>
          <p:nvPr/>
        </p:nvSpPr>
        <p:spPr>
          <a:xfrm>
            <a:off x="809980" y="5324352"/>
            <a:ext cx="10568991" cy="584775"/>
          </a:xfrm>
          <a:prstGeom prst="rect">
            <a:avLst/>
          </a:prstGeom>
          <a:noFill/>
        </p:spPr>
        <p:txBody>
          <a:bodyPr wrap="square" rtlCol="0">
            <a:spAutoFit/>
          </a:bodyPr>
          <a:lstStyle/>
          <a:p>
            <a:r>
              <a:rPr lang="en-GB" sz="3200" dirty="0">
                <a:solidFill>
                  <a:schemeClr val="tx2"/>
                </a:solidFill>
              </a:rPr>
              <a:t>                                   </a:t>
            </a:r>
          </a:p>
        </p:txBody>
      </p:sp>
      <p:pic>
        <p:nvPicPr>
          <p:cNvPr id="4" name="Picture 3">
            <a:extLst>
              <a:ext uri="{FF2B5EF4-FFF2-40B4-BE49-F238E27FC236}">
                <a16:creationId xmlns:a16="http://schemas.microsoft.com/office/drawing/2014/main" id="{9AA8FE05-9744-7245-4703-DE5FE60AEBD3}"/>
              </a:ext>
            </a:extLst>
          </p:cNvPr>
          <p:cNvPicPr>
            <a:picLocks noChangeAspect="1"/>
          </p:cNvPicPr>
          <p:nvPr/>
        </p:nvPicPr>
        <p:blipFill>
          <a:blip r:embed="rId3"/>
          <a:stretch>
            <a:fillRect/>
          </a:stretch>
        </p:blipFill>
        <p:spPr>
          <a:xfrm>
            <a:off x="410234" y="1578550"/>
            <a:ext cx="1674206" cy="1898031"/>
          </a:xfrm>
          <a:prstGeom prst="rect">
            <a:avLst/>
          </a:prstGeom>
        </p:spPr>
      </p:pic>
      <p:pic>
        <p:nvPicPr>
          <p:cNvPr id="8" name="Picture 7">
            <a:extLst>
              <a:ext uri="{FF2B5EF4-FFF2-40B4-BE49-F238E27FC236}">
                <a16:creationId xmlns:a16="http://schemas.microsoft.com/office/drawing/2014/main" id="{0C4D5392-EFF5-5E33-6E56-DF06548A1123}"/>
              </a:ext>
            </a:extLst>
          </p:cNvPr>
          <p:cNvPicPr>
            <a:picLocks noChangeAspect="1"/>
          </p:cNvPicPr>
          <p:nvPr/>
        </p:nvPicPr>
        <p:blipFill>
          <a:blip r:embed="rId4"/>
          <a:stretch>
            <a:fillRect/>
          </a:stretch>
        </p:blipFill>
        <p:spPr>
          <a:xfrm>
            <a:off x="3452703" y="1458081"/>
            <a:ext cx="1674207" cy="2031720"/>
          </a:xfrm>
          <a:prstGeom prst="rect">
            <a:avLst/>
          </a:prstGeom>
        </p:spPr>
      </p:pic>
      <p:pic>
        <p:nvPicPr>
          <p:cNvPr id="5" name="Picture 4">
            <a:extLst>
              <a:ext uri="{FF2B5EF4-FFF2-40B4-BE49-F238E27FC236}">
                <a16:creationId xmlns:a16="http://schemas.microsoft.com/office/drawing/2014/main" id="{3D7F9AC0-1545-525E-DB9D-C10A931639CD}"/>
              </a:ext>
            </a:extLst>
          </p:cNvPr>
          <p:cNvPicPr>
            <a:picLocks noChangeAspect="1"/>
          </p:cNvPicPr>
          <p:nvPr/>
        </p:nvPicPr>
        <p:blipFill>
          <a:blip r:embed="rId5"/>
          <a:stretch>
            <a:fillRect/>
          </a:stretch>
        </p:blipFill>
        <p:spPr>
          <a:xfrm>
            <a:off x="5923672" y="1458080"/>
            <a:ext cx="1865223" cy="1865223"/>
          </a:xfrm>
          <a:prstGeom prst="rect">
            <a:avLst/>
          </a:prstGeom>
        </p:spPr>
      </p:pic>
      <p:pic>
        <p:nvPicPr>
          <p:cNvPr id="9" name="Picture 8">
            <a:extLst>
              <a:ext uri="{FF2B5EF4-FFF2-40B4-BE49-F238E27FC236}">
                <a16:creationId xmlns:a16="http://schemas.microsoft.com/office/drawing/2014/main" id="{CD0AD996-93F3-73FE-FE2E-BE55499CCE7A}"/>
              </a:ext>
            </a:extLst>
          </p:cNvPr>
          <p:cNvPicPr>
            <a:picLocks noChangeAspect="1"/>
          </p:cNvPicPr>
          <p:nvPr/>
        </p:nvPicPr>
        <p:blipFill>
          <a:blip r:embed="rId6"/>
          <a:stretch>
            <a:fillRect/>
          </a:stretch>
        </p:blipFill>
        <p:spPr>
          <a:xfrm>
            <a:off x="8356190" y="1458080"/>
            <a:ext cx="1930810" cy="1930810"/>
          </a:xfrm>
          <a:prstGeom prst="rect">
            <a:avLst/>
          </a:prstGeom>
        </p:spPr>
      </p:pic>
    </p:spTree>
    <p:extLst>
      <p:ext uri="{BB962C8B-B14F-4D97-AF65-F5344CB8AC3E}">
        <p14:creationId xmlns:p14="http://schemas.microsoft.com/office/powerpoint/2010/main" val="256119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88F20F8-60BF-42FE-A252-DFD5A7445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8A68847-134F-4AF1-B1C6-332344C9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6F2E7FB-46BC-A07C-99BC-EE2CB34141CD}"/>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Meet the Year  3 Teachers</a:t>
            </a:r>
          </a:p>
        </p:txBody>
      </p:sp>
      <p:sp>
        <p:nvSpPr>
          <p:cNvPr id="3" name="TextBox 2">
            <a:extLst>
              <a:ext uri="{FF2B5EF4-FFF2-40B4-BE49-F238E27FC236}">
                <a16:creationId xmlns:a16="http://schemas.microsoft.com/office/drawing/2014/main" id="{5DEE1984-8ED4-C13E-4357-91927622AC0C}"/>
              </a:ext>
            </a:extLst>
          </p:cNvPr>
          <p:cNvSpPr txBox="1"/>
          <p:nvPr/>
        </p:nvSpPr>
        <p:spPr>
          <a:xfrm>
            <a:off x="838200" y="2182761"/>
            <a:ext cx="10515600" cy="1323439"/>
          </a:xfrm>
          <a:prstGeom prst="rect">
            <a:avLst/>
          </a:prstGeom>
          <a:noFill/>
        </p:spPr>
        <p:txBody>
          <a:bodyPr wrap="square" rtlCol="0">
            <a:spAutoFit/>
          </a:bodyPr>
          <a:lstStyle/>
          <a:p>
            <a:r>
              <a:rPr lang="en-GB" sz="4000" dirty="0">
                <a:solidFill>
                  <a:schemeClr val="tx2"/>
                </a:solidFill>
              </a:rPr>
              <a:t>Miss Bi – 3B</a:t>
            </a:r>
            <a:br>
              <a:rPr lang="en-GB" sz="4000" dirty="0">
                <a:solidFill>
                  <a:schemeClr val="tx2"/>
                </a:solidFill>
              </a:rPr>
            </a:br>
            <a:r>
              <a:rPr lang="en-GB" sz="4000" dirty="0">
                <a:solidFill>
                  <a:schemeClr val="tx2"/>
                </a:solidFill>
              </a:rPr>
              <a:t>Miss Malik 3M</a:t>
            </a:r>
          </a:p>
        </p:txBody>
      </p:sp>
    </p:spTree>
    <p:extLst>
      <p:ext uri="{BB962C8B-B14F-4D97-AF65-F5344CB8AC3E}">
        <p14:creationId xmlns:p14="http://schemas.microsoft.com/office/powerpoint/2010/main" val="256251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EB7088-E6F6-DEB0-23A9-55C1796415F6}"/>
              </a:ext>
            </a:extLst>
          </p:cNvPr>
          <p:cNvSpPr>
            <a:spLocks noGrp="1"/>
          </p:cNvSpPr>
          <p:nvPr>
            <p:ph type="title"/>
          </p:nvPr>
        </p:nvSpPr>
        <p:spPr>
          <a:xfrm>
            <a:off x="841248" y="334644"/>
            <a:ext cx="10509504" cy="1076914"/>
          </a:xfrm>
        </p:spPr>
        <p:txBody>
          <a:bodyPr vert="horz" lIns="91440" tIns="45720" rIns="91440" bIns="45720" rtlCol="0" anchor="ctr">
            <a:normAutofit/>
          </a:bodyPr>
          <a:lstStyle/>
          <a:p>
            <a:r>
              <a:rPr lang="en-US" sz="4000" kern="1200">
                <a:solidFill>
                  <a:schemeClr val="tx1"/>
                </a:solidFill>
                <a:latin typeface="+mj-lt"/>
                <a:ea typeface="+mj-ea"/>
                <a:cs typeface="+mj-cs"/>
              </a:rPr>
              <a:t>Uniform</a:t>
            </a:r>
          </a:p>
        </p:txBody>
      </p:sp>
      <p:sp>
        <p:nvSpPr>
          <p:cNvPr id="24" name="Rectangle 23">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3060CCFE-4F21-B9CC-9B2D-5DF1E846C398}"/>
              </a:ext>
            </a:extLst>
          </p:cNvPr>
          <p:cNvPicPr>
            <a:picLocks noChangeAspect="1"/>
          </p:cNvPicPr>
          <p:nvPr/>
        </p:nvPicPr>
        <p:blipFill>
          <a:blip r:embed="rId2"/>
          <a:stretch>
            <a:fillRect/>
          </a:stretch>
        </p:blipFill>
        <p:spPr>
          <a:xfrm>
            <a:off x="1594062" y="1737360"/>
            <a:ext cx="4125976" cy="4535424"/>
          </a:xfrm>
          <a:prstGeom prst="rect">
            <a:avLst/>
          </a:prstGeom>
        </p:spPr>
      </p:pic>
      <p:pic>
        <p:nvPicPr>
          <p:cNvPr id="12" name="Picture 11">
            <a:extLst>
              <a:ext uri="{FF2B5EF4-FFF2-40B4-BE49-F238E27FC236}">
                <a16:creationId xmlns:a16="http://schemas.microsoft.com/office/drawing/2014/main" id="{AF4087CF-08CC-3C2A-787E-4D8B0088A872}"/>
              </a:ext>
            </a:extLst>
          </p:cNvPr>
          <p:cNvPicPr>
            <a:picLocks noChangeAspect="1"/>
          </p:cNvPicPr>
          <p:nvPr/>
        </p:nvPicPr>
        <p:blipFill>
          <a:blip r:embed="rId3"/>
          <a:stretch>
            <a:fillRect/>
          </a:stretch>
        </p:blipFill>
        <p:spPr>
          <a:xfrm>
            <a:off x="5720038" y="1737360"/>
            <a:ext cx="4828783" cy="1659894"/>
          </a:xfrm>
          <a:prstGeom prst="rect">
            <a:avLst/>
          </a:prstGeom>
        </p:spPr>
      </p:pic>
      <p:pic>
        <p:nvPicPr>
          <p:cNvPr id="14" name="Picture 13">
            <a:extLst>
              <a:ext uri="{FF2B5EF4-FFF2-40B4-BE49-F238E27FC236}">
                <a16:creationId xmlns:a16="http://schemas.microsoft.com/office/drawing/2014/main" id="{1E14B6D2-7E83-D40F-A295-A6F23DD69788}"/>
              </a:ext>
            </a:extLst>
          </p:cNvPr>
          <p:cNvPicPr>
            <a:picLocks noChangeAspect="1"/>
          </p:cNvPicPr>
          <p:nvPr/>
        </p:nvPicPr>
        <p:blipFill>
          <a:blip r:embed="rId4"/>
          <a:stretch>
            <a:fillRect/>
          </a:stretch>
        </p:blipFill>
        <p:spPr>
          <a:xfrm>
            <a:off x="5720038" y="3074757"/>
            <a:ext cx="1037663" cy="3031232"/>
          </a:xfrm>
          <a:prstGeom prst="rect">
            <a:avLst/>
          </a:prstGeom>
        </p:spPr>
      </p:pic>
      <p:pic>
        <p:nvPicPr>
          <p:cNvPr id="16" name="Picture 15">
            <a:extLst>
              <a:ext uri="{FF2B5EF4-FFF2-40B4-BE49-F238E27FC236}">
                <a16:creationId xmlns:a16="http://schemas.microsoft.com/office/drawing/2014/main" id="{77152C16-B367-3CFE-701B-C41710909649}"/>
              </a:ext>
            </a:extLst>
          </p:cNvPr>
          <p:cNvPicPr>
            <a:picLocks noChangeAspect="1"/>
          </p:cNvPicPr>
          <p:nvPr/>
        </p:nvPicPr>
        <p:blipFill>
          <a:blip r:embed="rId5"/>
          <a:stretch>
            <a:fillRect/>
          </a:stretch>
        </p:blipFill>
        <p:spPr>
          <a:xfrm>
            <a:off x="6762097" y="3485388"/>
            <a:ext cx="1094262" cy="2125636"/>
          </a:xfrm>
          <a:prstGeom prst="rect">
            <a:avLst/>
          </a:prstGeom>
        </p:spPr>
      </p:pic>
      <p:graphicFrame>
        <p:nvGraphicFramePr>
          <p:cNvPr id="17" name="Table 16">
            <a:extLst>
              <a:ext uri="{FF2B5EF4-FFF2-40B4-BE49-F238E27FC236}">
                <a16:creationId xmlns:a16="http://schemas.microsoft.com/office/drawing/2014/main" id="{FE78FC2F-6DDB-12E2-C9A0-E1D3FAEAF2B8}"/>
              </a:ext>
            </a:extLst>
          </p:cNvPr>
          <p:cNvGraphicFramePr>
            <a:graphicFrameLocks noGrp="1"/>
          </p:cNvGraphicFramePr>
          <p:nvPr>
            <p:extLst>
              <p:ext uri="{D42A27DB-BD31-4B8C-83A1-F6EECF244321}">
                <p14:modId xmlns:p14="http://schemas.microsoft.com/office/powerpoint/2010/main" val="2478376722"/>
              </p:ext>
            </p:extLst>
          </p:nvPr>
        </p:nvGraphicFramePr>
        <p:xfrm>
          <a:off x="7856359" y="3677355"/>
          <a:ext cx="3449075" cy="914400"/>
        </p:xfrm>
        <a:graphic>
          <a:graphicData uri="http://schemas.openxmlformats.org/drawingml/2006/table">
            <a:tbl>
              <a:tblPr/>
              <a:tblGrid>
                <a:gridCol w="3449075">
                  <a:extLst>
                    <a:ext uri="{9D8B030D-6E8A-4147-A177-3AD203B41FA5}">
                      <a16:colId xmlns:a16="http://schemas.microsoft.com/office/drawing/2014/main" val="1123357773"/>
                    </a:ext>
                  </a:extLst>
                </a:gridCol>
              </a:tblGrid>
              <a:tr h="0">
                <a:tc>
                  <a:txBody>
                    <a:bodyPr/>
                    <a:lstStyle/>
                    <a:p>
                      <a:r>
                        <a:rPr lang="en-GB" b="1" u="sng">
                          <a:solidFill>
                            <a:srgbClr val="000000"/>
                          </a:solidFill>
                          <a:effectLst/>
                          <a:latin typeface="XCCW Joined 15a" panose="03050602040000000000" pitchFamily="66" charset="0"/>
                        </a:rPr>
                        <a:t>PE - Black joggers and </a:t>
                      </a:r>
                      <a:endParaRPr lang="en-GB">
                        <a:effectLst/>
                      </a:endParaRPr>
                    </a:p>
                    <a:p>
                      <a:r>
                        <a:rPr lang="en-GB" b="1" u="sng">
                          <a:solidFill>
                            <a:srgbClr val="000000"/>
                          </a:solidFill>
                          <a:effectLst/>
                          <a:latin typeface="XCCW Joined 15a" panose="03050602040000000000" pitchFamily="66" charset="0"/>
                        </a:rPr>
                        <a:t>white polo shirt with collar.</a:t>
                      </a:r>
                      <a:endParaRPr lang="en-GB">
                        <a:effectLst/>
                      </a:endParaRPr>
                    </a:p>
                  </a:txBody>
                  <a:tcPr anchor="ctr">
                    <a:lnL>
                      <a:noFill/>
                    </a:lnL>
                    <a:lnR>
                      <a:noFill/>
                    </a:lnR>
                    <a:lnT>
                      <a:noFill/>
                    </a:lnT>
                    <a:lnB>
                      <a:noFill/>
                    </a:lnB>
                  </a:tcPr>
                </a:tc>
                <a:extLst>
                  <a:ext uri="{0D108BD9-81ED-4DB2-BD59-A6C34878D82A}">
                    <a16:rowId xmlns:a16="http://schemas.microsoft.com/office/drawing/2014/main" val="937033871"/>
                  </a:ext>
                </a:extLst>
              </a:tr>
            </a:tbl>
          </a:graphicData>
        </a:graphic>
      </p:graphicFrame>
    </p:spTree>
    <p:extLst>
      <p:ext uri="{BB962C8B-B14F-4D97-AF65-F5344CB8AC3E}">
        <p14:creationId xmlns:p14="http://schemas.microsoft.com/office/powerpoint/2010/main" val="314003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38B61BD-0EE1-4D29-B894-126CD61C5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BC14DD5-C584-4158-BF76-ECE3C6DB4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5947992 w 12192000"/>
              <a:gd name="connsiteY0" fmla="*/ 2457985 h 6858000"/>
              <a:gd name="connsiteX1" fmla="*/ 5926156 w 12192000"/>
              <a:gd name="connsiteY1" fmla="*/ 2472983 h 6858000"/>
              <a:gd name="connsiteX2" fmla="*/ 6047792 w 12192000"/>
              <a:gd name="connsiteY2" fmla="*/ 2529213 h 6858000"/>
              <a:gd name="connsiteX3" fmla="*/ 5857576 w 12192000"/>
              <a:gd name="connsiteY3" fmla="*/ 2499619 h 6858000"/>
              <a:gd name="connsiteX4" fmla="*/ 5854328 w 12192000"/>
              <a:gd name="connsiteY4" fmla="*/ 2518740 h 6858000"/>
              <a:gd name="connsiteX5" fmla="*/ 6070351 w 12192000"/>
              <a:gd name="connsiteY5" fmla="*/ 2591134 h 6858000"/>
              <a:gd name="connsiteX6" fmla="*/ 6051040 w 12192000"/>
              <a:gd name="connsiteY6" fmla="*/ 2602290 h 6858000"/>
              <a:gd name="connsiteX7" fmla="*/ 5936261 w 12192000"/>
              <a:gd name="connsiteY7" fmla="*/ 2574288 h 6858000"/>
              <a:gd name="connsiteX8" fmla="*/ 5913160 w 12192000"/>
              <a:gd name="connsiteY8" fmla="*/ 2581573 h 6858000"/>
              <a:gd name="connsiteX9" fmla="*/ 5924531 w 12192000"/>
              <a:gd name="connsiteY9" fmla="*/ 2615492 h 6858000"/>
              <a:gd name="connsiteX10" fmla="*/ 5974341 w 12192000"/>
              <a:gd name="connsiteY10" fmla="*/ 2628696 h 6858000"/>
              <a:gd name="connsiteX11" fmla="*/ 6051944 w 12192000"/>
              <a:gd name="connsiteY11" fmla="*/ 2708377 h 6858000"/>
              <a:gd name="connsiteX12" fmla="*/ 5934457 w 12192000"/>
              <a:gd name="connsiteY12" fmla="*/ 2698814 h 6858000"/>
              <a:gd name="connsiteX13" fmla="*/ 5913702 w 12192000"/>
              <a:gd name="connsiteY13" fmla="*/ 2718165 h 6858000"/>
              <a:gd name="connsiteX14" fmla="*/ 5905761 w 12192000"/>
              <a:gd name="connsiteY14" fmla="*/ 2743207 h 6858000"/>
              <a:gd name="connsiteX15" fmla="*/ 5860282 w 12192000"/>
              <a:gd name="connsiteY15" fmla="*/ 2763923 h 6858000"/>
              <a:gd name="connsiteX16" fmla="*/ 5931750 w 12192000"/>
              <a:gd name="connsiteY16" fmla="*/ 2787144 h 6858000"/>
              <a:gd name="connsiteX17" fmla="*/ 5855409 w 12192000"/>
              <a:gd name="connsiteY17" fmla="*/ 2787144 h 6858000"/>
              <a:gd name="connsiteX18" fmla="*/ 5767701 w 12192000"/>
              <a:gd name="connsiteY18" fmla="*/ 2771209 h 6858000"/>
              <a:gd name="connsiteX19" fmla="*/ 5674216 w 12192000"/>
              <a:gd name="connsiteY19" fmla="*/ 2776216 h 6858000"/>
              <a:gd name="connsiteX20" fmla="*/ 5487249 w 12192000"/>
              <a:gd name="connsiteY20" fmla="*/ 2746850 h 6858000"/>
              <a:gd name="connsiteX21" fmla="*/ 5398276 w 12192000"/>
              <a:gd name="connsiteY21" fmla="*/ 2748898 h 6858000"/>
              <a:gd name="connsiteX22" fmla="*/ 5892947 w 12192000"/>
              <a:gd name="connsiteY22" fmla="*/ 2946502 h 6858000"/>
              <a:gd name="connsiteX23" fmla="*/ 5867682 w 12192000"/>
              <a:gd name="connsiteY23" fmla="*/ 2989983 h 6858000"/>
              <a:gd name="connsiteX24" fmla="*/ 5971273 w 12192000"/>
              <a:gd name="connsiteY24" fmla="*/ 3037335 h 6858000"/>
              <a:gd name="connsiteX25" fmla="*/ 5996719 w 12192000"/>
              <a:gd name="connsiteY25" fmla="*/ 3084231 h 6858000"/>
              <a:gd name="connsiteX26" fmla="*/ 5964776 w 12192000"/>
              <a:gd name="connsiteY26" fmla="*/ 3080134 h 6858000"/>
              <a:gd name="connsiteX27" fmla="*/ 5937344 w 12192000"/>
              <a:gd name="connsiteY27" fmla="*/ 3089012 h 6858000"/>
              <a:gd name="connsiteX28" fmla="*/ 5948713 w 12192000"/>
              <a:gd name="connsiteY28" fmla="*/ 3148657 h 6858000"/>
              <a:gd name="connsiteX29" fmla="*/ 6095075 w 12192000"/>
              <a:gd name="connsiteY29" fmla="*/ 3225605 h 6858000"/>
              <a:gd name="connsiteX30" fmla="*/ 6108249 w 12192000"/>
              <a:gd name="connsiteY30" fmla="*/ 3250646 h 6858000"/>
              <a:gd name="connsiteX31" fmla="*/ 6090744 w 12192000"/>
              <a:gd name="connsiteY31" fmla="*/ 3268403 h 6858000"/>
              <a:gd name="connsiteX32" fmla="*/ 6043461 w 12192000"/>
              <a:gd name="connsiteY32" fmla="*/ 3277509 h 6858000"/>
              <a:gd name="connsiteX33" fmla="*/ 6109692 w 12192000"/>
              <a:gd name="connsiteY33" fmla="*/ 3362879 h 6858000"/>
              <a:gd name="connsiteX34" fmla="*/ 6133877 w 12192000"/>
              <a:gd name="connsiteY34" fmla="*/ 3386554 h 6858000"/>
              <a:gd name="connsiteX35" fmla="*/ 6175205 w 12192000"/>
              <a:gd name="connsiteY35" fmla="*/ 3423208 h 6858000"/>
              <a:gd name="connsiteX36" fmla="*/ 6175926 w 12192000"/>
              <a:gd name="connsiteY36" fmla="*/ 3434363 h 6858000"/>
              <a:gd name="connsiteX37" fmla="*/ 6119620 w 12192000"/>
              <a:gd name="connsiteY37" fmla="*/ 3473747 h 6858000"/>
              <a:gd name="connsiteX38" fmla="*/ 6018015 w 12192000"/>
              <a:gd name="connsiteY38" fmla="*/ 3463046 h 6858000"/>
              <a:gd name="connsiteX39" fmla="*/ 6168166 w 12192000"/>
              <a:gd name="connsiteY39" fmla="*/ 3521781 h 6858000"/>
              <a:gd name="connsiteX40" fmla="*/ 5682157 w 12192000"/>
              <a:gd name="connsiteY40" fmla="*/ 3381775 h 6858000"/>
              <a:gd name="connsiteX41" fmla="*/ 5713198 w 12192000"/>
              <a:gd name="connsiteY41" fmla="*/ 3418426 h 6858000"/>
              <a:gd name="connsiteX42" fmla="*/ 5883202 w 12192000"/>
              <a:gd name="connsiteY42" fmla="*/ 3514950 h 6858000"/>
              <a:gd name="connsiteX43" fmla="*/ 5931387 w 12192000"/>
              <a:gd name="connsiteY43" fmla="*/ 3575508 h 6858000"/>
              <a:gd name="connsiteX44" fmla="*/ 5981919 w 12192000"/>
              <a:gd name="connsiteY44" fmla="*/ 3608971 h 6858000"/>
              <a:gd name="connsiteX45" fmla="*/ 6052845 w 12192000"/>
              <a:gd name="connsiteY45" fmla="*/ 3608290 h 6858000"/>
              <a:gd name="connsiteX46" fmla="*/ 6103196 w 12192000"/>
              <a:gd name="connsiteY46" fmla="*/ 3659739 h 6858000"/>
              <a:gd name="connsiteX47" fmla="*/ 6050680 w 12192000"/>
              <a:gd name="connsiteY47" fmla="*/ 3670666 h 6858000"/>
              <a:gd name="connsiteX48" fmla="*/ 5989139 w 12192000"/>
              <a:gd name="connsiteY48" fmla="*/ 3662243 h 6858000"/>
              <a:gd name="connsiteX49" fmla="*/ 5856311 w 12192000"/>
              <a:gd name="connsiteY49" fmla="*/ 3664973 h 6858000"/>
              <a:gd name="connsiteX50" fmla="*/ 5780153 w 12192000"/>
              <a:gd name="connsiteY50" fmla="*/ 3674991 h 6858000"/>
              <a:gd name="connsiteX51" fmla="*/ 5605096 w 12192000"/>
              <a:gd name="connsiteY51" fmla="*/ 3657917 h 6858000"/>
              <a:gd name="connsiteX52" fmla="*/ 5615384 w 12192000"/>
              <a:gd name="connsiteY52" fmla="*/ 3701627 h 6858000"/>
              <a:gd name="connsiteX53" fmla="*/ 5608886 w 12192000"/>
              <a:gd name="connsiteY53" fmla="*/ 3739645 h 6858000"/>
              <a:gd name="connsiteX54" fmla="*/ 5606359 w 12192000"/>
              <a:gd name="connsiteY54" fmla="*/ 3822284 h 6858000"/>
              <a:gd name="connsiteX55" fmla="*/ 5607984 w 12192000"/>
              <a:gd name="connsiteY55" fmla="*/ 3835716 h 6858000"/>
              <a:gd name="connsiteX56" fmla="*/ 5568822 w 12192000"/>
              <a:gd name="connsiteY56" fmla="*/ 3844366 h 6858000"/>
              <a:gd name="connsiteX57" fmla="*/ 5802171 w 12192000"/>
              <a:gd name="connsiteY57" fmla="*/ 4016244 h 6858000"/>
              <a:gd name="connsiteX58" fmla="*/ 5646244 w 12192000"/>
              <a:gd name="connsiteY58" fmla="*/ 3972534 h 6858000"/>
              <a:gd name="connsiteX59" fmla="*/ 5625129 w 12192000"/>
              <a:gd name="connsiteY59" fmla="*/ 4044701 h 6858000"/>
              <a:gd name="connsiteX60" fmla="*/ 5698400 w 12192000"/>
              <a:gd name="connsiteY60" fmla="*/ 4108899 h 6858000"/>
              <a:gd name="connsiteX61" fmla="*/ 5725470 w 12192000"/>
              <a:gd name="connsiteY61" fmla="*/ 4235930 h 6858000"/>
              <a:gd name="connsiteX62" fmla="*/ 5712295 w 12192000"/>
              <a:gd name="connsiteY62" fmla="*/ 4352032 h 6858000"/>
              <a:gd name="connsiteX63" fmla="*/ 5680894 w 12192000"/>
              <a:gd name="connsiteY63" fmla="*/ 4388911 h 6858000"/>
              <a:gd name="connsiteX64" fmla="*/ 5635415 w 12192000"/>
              <a:gd name="connsiteY64" fmla="*/ 4455158 h 6858000"/>
              <a:gd name="connsiteX65" fmla="*/ 5607263 w 12192000"/>
              <a:gd name="connsiteY65" fmla="*/ 4496136 h 6858000"/>
              <a:gd name="connsiteX66" fmla="*/ 5509446 w 12192000"/>
              <a:gd name="connsiteY66" fmla="*/ 4480201 h 6858000"/>
              <a:gd name="connsiteX67" fmla="*/ 5639928 w 12192000"/>
              <a:gd name="connsiteY67" fmla="*/ 4584239 h 6858000"/>
              <a:gd name="connsiteX68" fmla="*/ 5534171 w 12192000"/>
              <a:gd name="connsiteY68" fmla="*/ 4571262 h 6858000"/>
              <a:gd name="connsiteX69" fmla="*/ 5499701 w 12192000"/>
              <a:gd name="connsiteY69" fmla="*/ 4578547 h 6858000"/>
              <a:gd name="connsiteX70" fmla="*/ 5519373 w 12192000"/>
              <a:gd name="connsiteY70" fmla="*/ 4612239 h 6858000"/>
              <a:gd name="connsiteX71" fmla="*/ 5596974 w 12192000"/>
              <a:gd name="connsiteY71" fmla="*/ 4669379 h 6858000"/>
              <a:gd name="connsiteX72" fmla="*/ 5756873 w 12192000"/>
              <a:gd name="connsiteY72" fmla="*/ 4824185 h 6858000"/>
              <a:gd name="connsiteX73" fmla="*/ 5602028 w 12192000"/>
              <a:gd name="connsiteY73" fmla="*/ 4753158 h 6858000"/>
              <a:gd name="connsiteX74" fmla="*/ 5765173 w 12192000"/>
              <a:gd name="connsiteY74" fmla="*/ 4912286 h 6858000"/>
              <a:gd name="connsiteX75" fmla="*/ 5801450 w 12192000"/>
              <a:gd name="connsiteY75" fmla="*/ 4965101 h 6858000"/>
              <a:gd name="connsiteX76" fmla="*/ 5874721 w 12192000"/>
              <a:gd name="connsiteY76" fmla="*/ 5096229 h 6858000"/>
              <a:gd name="connsiteX77" fmla="*/ 5871110 w 12192000"/>
              <a:gd name="connsiteY77" fmla="*/ 5111026 h 6858000"/>
              <a:gd name="connsiteX78" fmla="*/ 5786469 w 12192000"/>
              <a:gd name="connsiteY78" fmla="*/ 5089855 h 6858000"/>
              <a:gd name="connsiteX79" fmla="*/ 5896196 w 12192000"/>
              <a:gd name="connsiteY79" fmla="*/ 5200041 h 6858000"/>
              <a:gd name="connsiteX80" fmla="*/ 6009534 w 12192000"/>
              <a:gd name="connsiteY80" fmla="*/ 5284725 h 6858000"/>
              <a:gd name="connsiteX81" fmla="*/ 5929042 w 12192000"/>
              <a:gd name="connsiteY81" fmla="*/ 5271751 h 6858000"/>
              <a:gd name="connsiteX82" fmla="*/ 5818413 w 12192000"/>
              <a:gd name="connsiteY82" fmla="*/ 5223260 h 6858000"/>
              <a:gd name="connsiteX83" fmla="*/ 5779973 w 12192000"/>
              <a:gd name="connsiteY83" fmla="*/ 5241473 h 6858000"/>
              <a:gd name="connsiteX84" fmla="*/ 5884826 w 12192000"/>
              <a:gd name="connsiteY84" fmla="*/ 5321606 h 6858000"/>
              <a:gd name="connsiteX85" fmla="*/ 5944924 w 12192000"/>
              <a:gd name="connsiteY85" fmla="*/ 5358715 h 6858000"/>
              <a:gd name="connsiteX86" fmla="*/ 5968926 w 12192000"/>
              <a:gd name="connsiteY86" fmla="*/ 5387170 h 6858000"/>
              <a:gd name="connsiteX87" fmla="*/ 6037505 w 12192000"/>
              <a:gd name="connsiteY87" fmla="*/ 5488704 h 6858000"/>
              <a:gd name="connsiteX88" fmla="*/ 6238910 w 12192000"/>
              <a:gd name="connsiteY88" fmla="*/ 5599571 h 6858000"/>
              <a:gd name="connsiteX89" fmla="*/ 6427321 w 12192000"/>
              <a:gd name="connsiteY89" fmla="*/ 5737302 h 6858000"/>
              <a:gd name="connsiteX90" fmla="*/ 6574408 w 12192000"/>
              <a:gd name="connsiteY90" fmla="*/ 5823126 h 6858000"/>
              <a:gd name="connsiteX91" fmla="*/ 6946177 w 12192000"/>
              <a:gd name="connsiteY91" fmla="*/ 5933538 h 6858000"/>
              <a:gd name="connsiteX92" fmla="*/ 8356197 w 12192000"/>
              <a:gd name="connsiteY92" fmla="*/ 5184561 h 6858000"/>
              <a:gd name="connsiteX93" fmla="*/ 8374063 w 12192000"/>
              <a:gd name="connsiteY93" fmla="*/ 5162249 h 6858000"/>
              <a:gd name="connsiteX94" fmla="*/ 8442461 w 12192000"/>
              <a:gd name="connsiteY94" fmla="*/ 5078246 h 6858000"/>
              <a:gd name="connsiteX95" fmla="*/ 8500574 w 12192000"/>
              <a:gd name="connsiteY95" fmla="*/ 5002664 h 6858000"/>
              <a:gd name="connsiteX96" fmla="*/ 8470255 w 12192000"/>
              <a:gd name="connsiteY96" fmla="*/ 4977167 h 6858000"/>
              <a:gd name="connsiteX97" fmla="*/ 8511222 w 12192000"/>
              <a:gd name="connsiteY97" fmla="*/ 4905001 h 6858000"/>
              <a:gd name="connsiteX98" fmla="*/ 8641522 w 12192000"/>
              <a:gd name="connsiteY98" fmla="*/ 4682584 h 6858000"/>
              <a:gd name="connsiteX99" fmla="*/ 8698730 w 12192000"/>
              <a:gd name="connsiteY99" fmla="*/ 4633640 h 6858000"/>
              <a:gd name="connsiteX100" fmla="*/ 8768393 w 12192000"/>
              <a:gd name="connsiteY100" fmla="*/ 4510479 h 6858000"/>
              <a:gd name="connsiteX101" fmla="*/ 8778319 w 12192000"/>
              <a:gd name="connsiteY101" fmla="*/ 4482024 h 6858000"/>
              <a:gd name="connsiteX102" fmla="*/ 8764062 w 12192000"/>
              <a:gd name="connsiteY102" fmla="*/ 4445824 h 6858000"/>
              <a:gd name="connsiteX103" fmla="*/ 8753414 w 12192000"/>
              <a:gd name="connsiteY103" fmla="*/ 4409400 h 6858000"/>
              <a:gd name="connsiteX104" fmla="*/ 8767310 w 12192000"/>
              <a:gd name="connsiteY104" fmla="*/ 4398700 h 6858000"/>
              <a:gd name="connsiteX105" fmla="*/ 8856643 w 12192000"/>
              <a:gd name="connsiteY105" fmla="*/ 4380261 h 6858000"/>
              <a:gd name="connsiteX106" fmla="*/ 8804848 w 12192000"/>
              <a:gd name="connsiteY106" fmla="*/ 4311055 h 6858000"/>
              <a:gd name="connsiteX107" fmla="*/ 8713530 w 12192000"/>
              <a:gd name="connsiteY107" fmla="*/ 4207927 h 6858000"/>
              <a:gd name="connsiteX108" fmla="*/ 8672022 w 12192000"/>
              <a:gd name="connsiteY108" fmla="*/ 4134623 h 6858000"/>
              <a:gd name="connsiteX109" fmla="*/ 8667148 w 12192000"/>
              <a:gd name="connsiteY109" fmla="*/ 4069059 h 6858000"/>
              <a:gd name="connsiteX110" fmla="*/ 8585575 w 12192000"/>
              <a:gd name="connsiteY110" fmla="*/ 4030359 h 6858000"/>
              <a:gd name="connsiteX111" fmla="*/ 8662275 w 12192000"/>
              <a:gd name="connsiteY111" fmla="*/ 3891717 h 6858000"/>
              <a:gd name="connsiteX112" fmla="*/ 8670037 w 12192000"/>
              <a:gd name="connsiteY112" fmla="*/ 3863033 h 6858000"/>
              <a:gd name="connsiteX113" fmla="*/ 8624017 w 12192000"/>
              <a:gd name="connsiteY113" fmla="*/ 3760362 h 6858000"/>
              <a:gd name="connsiteX114" fmla="*/ 8616436 w 12192000"/>
              <a:gd name="connsiteY114" fmla="*/ 3743970 h 6858000"/>
              <a:gd name="connsiteX115" fmla="*/ 8599473 w 12192000"/>
              <a:gd name="connsiteY115" fmla="*/ 3711188 h 6858000"/>
              <a:gd name="connsiteX116" fmla="*/ 8550745 w 12192000"/>
              <a:gd name="connsiteY116" fmla="*/ 3703220 h 6858000"/>
              <a:gd name="connsiteX117" fmla="*/ 8576010 w 12192000"/>
              <a:gd name="connsiteY117" fmla="*/ 3680000 h 6858000"/>
              <a:gd name="connsiteX118" fmla="*/ 8625100 w 12192000"/>
              <a:gd name="connsiteY118" fmla="*/ 3601459 h 6858000"/>
              <a:gd name="connsiteX119" fmla="*/ 8592433 w 12192000"/>
              <a:gd name="connsiteY119" fmla="*/ 3526333 h 6858000"/>
              <a:gd name="connsiteX120" fmla="*/ 8590269 w 12192000"/>
              <a:gd name="connsiteY120" fmla="*/ 3484900 h 6858000"/>
              <a:gd name="connsiteX121" fmla="*/ 8645312 w 12192000"/>
              <a:gd name="connsiteY121" fmla="*/ 3431858 h 6858000"/>
              <a:gd name="connsiteX122" fmla="*/ 8686820 w 12192000"/>
              <a:gd name="connsiteY122" fmla="*/ 3410914 h 6858000"/>
              <a:gd name="connsiteX123" fmla="*/ 8705950 w 12192000"/>
              <a:gd name="connsiteY123" fmla="*/ 3380864 h 6858000"/>
              <a:gd name="connsiteX124" fmla="*/ 8683391 w 12192000"/>
              <a:gd name="connsiteY124" fmla="*/ 3355822 h 6858000"/>
              <a:gd name="connsiteX125" fmla="*/ 8583229 w 12192000"/>
              <a:gd name="connsiteY125" fmla="*/ 3296177 h 6858000"/>
              <a:gd name="connsiteX126" fmla="*/ 8637190 w 12192000"/>
              <a:gd name="connsiteY126" fmla="*/ 3246320 h 6858000"/>
              <a:gd name="connsiteX127" fmla="*/ 8355114 w 12192000"/>
              <a:gd name="connsiteY127" fmla="*/ 3011154 h 6858000"/>
              <a:gd name="connsiteX128" fmla="*/ 8321004 w 12192000"/>
              <a:gd name="connsiteY128" fmla="*/ 2975186 h 6858000"/>
              <a:gd name="connsiteX129" fmla="*/ 8139993 w 12192000"/>
              <a:gd name="connsiteY129" fmla="*/ 2887993 h 6858000"/>
              <a:gd name="connsiteX130" fmla="*/ 7953747 w 12192000"/>
              <a:gd name="connsiteY130" fmla="*/ 2826301 h 6858000"/>
              <a:gd name="connsiteX131" fmla="*/ 8083145 w 12192000"/>
              <a:gd name="connsiteY131" fmla="*/ 2696083 h 6858000"/>
              <a:gd name="connsiteX132" fmla="*/ 7885529 w 12192000"/>
              <a:gd name="connsiteY132" fmla="*/ 2665804 h 6858000"/>
              <a:gd name="connsiteX133" fmla="*/ 7866219 w 12192000"/>
              <a:gd name="connsiteY133" fmla="*/ 2666715 h 6858000"/>
              <a:gd name="connsiteX134" fmla="*/ 7478205 w 12192000"/>
              <a:gd name="connsiteY134" fmla="*/ 2646681 h 6858000"/>
              <a:gd name="connsiteX135" fmla="*/ 6921993 w 12192000"/>
              <a:gd name="connsiteY135" fmla="*/ 2580207 h 6858000"/>
              <a:gd name="connsiteX136" fmla="*/ 6461612 w 12192000"/>
              <a:gd name="connsiteY136" fmla="*/ 2540368 h 6858000"/>
              <a:gd name="connsiteX137" fmla="*/ 5971453 w 12192000"/>
              <a:gd name="connsiteY137" fmla="*/ 2462965 h 6858000"/>
              <a:gd name="connsiteX138" fmla="*/ 5947992 w 12192000"/>
              <a:gd name="connsiteY138" fmla="*/ 2457985 h 6858000"/>
              <a:gd name="connsiteX139" fmla="*/ 0 w 12192000"/>
              <a:gd name="connsiteY139" fmla="*/ 0 h 6858000"/>
              <a:gd name="connsiteX140" fmla="*/ 8078332 w 12192000"/>
              <a:gd name="connsiteY140" fmla="*/ 0 h 6858000"/>
              <a:gd name="connsiteX141" fmla="*/ 8051806 w 12192000"/>
              <a:gd name="connsiteY141" fmla="*/ 19899 h 6858000"/>
              <a:gd name="connsiteX142" fmla="*/ 7919411 w 12192000"/>
              <a:gd name="connsiteY142" fmla="*/ 69998 h 6858000"/>
              <a:gd name="connsiteX143" fmla="*/ 7880558 w 12192000"/>
              <a:gd name="connsiteY143" fmla="*/ 103665 h 6858000"/>
              <a:gd name="connsiteX144" fmla="*/ 7913505 w 12192000"/>
              <a:gd name="connsiteY144" fmla="*/ 144066 h 6858000"/>
              <a:gd name="connsiteX145" fmla="*/ 7984993 w 12192000"/>
              <a:gd name="connsiteY145" fmla="*/ 172224 h 6858000"/>
              <a:gd name="connsiteX146" fmla="*/ 8079793 w 12192000"/>
              <a:gd name="connsiteY146" fmla="*/ 243535 h 6858000"/>
              <a:gd name="connsiteX147" fmla="*/ 8076065 w 12192000"/>
              <a:gd name="connsiteY147" fmla="*/ 299239 h 6858000"/>
              <a:gd name="connsiteX148" fmla="*/ 8019804 w 12192000"/>
              <a:gd name="connsiteY148" fmla="*/ 400240 h 6858000"/>
              <a:gd name="connsiteX149" fmla="*/ 8104349 w 12192000"/>
              <a:gd name="connsiteY149" fmla="*/ 505833 h 6858000"/>
              <a:gd name="connsiteX150" fmla="*/ 8147864 w 12192000"/>
              <a:gd name="connsiteY150" fmla="*/ 537052 h 6858000"/>
              <a:gd name="connsiteX151" fmla="*/ 8063941 w 12192000"/>
              <a:gd name="connsiteY151" fmla="*/ 547764 h 6858000"/>
              <a:gd name="connsiteX152" fmla="*/ 8034725 w 12192000"/>
              <a:gd name="connsiteY152" fmla="*/ 591836 h 6858000"/>
              <a:gd name="connsiteX153" fmla="*/ 8021669 w 12192000"/>
              <a:gd name="connsiteY153" fmla="*/ 613874 h 6858000"/>
              <a:gd name="connsiteX154" fmla="*/ 7942410 w 12192000"/>
              <a:gd name="connsiteY154" fmla="*/ 751909 h 6858000"/>
              <a:gd name="connsiteX155" fmla="*/ 7955778 w 12192000"/>
              <a:gd name="connsiteY155" fmla="*/ 790472 h 6858000"/>
              <a:gd name="connsiteX156" fmla="*/ 8087876 w 12192000"/>
              <a:gd name="connsiteY156" fmla="*/ 976867 h 6858000"/>
              <a:gd name="connsiteX157" fmla="*/ 7947386 w 12192000"/>
              <a:gd name="connsiteY157" fmla="*/ 1028897 h 6858000"/>
              <a:gd name="connsiteX158" fmla="*/ 7938992 w 12192000"/>
              <a:gd name="connsiteY158" fmla="*/ 1117042 h 6858000"/>
              <a:gd name="connsiteX159" fmla="*/ 7867503 w 12192000"/>
              <a:gd name="connsiteY159" fmla="*/ 1215596 h 6858000"/>
              <a:gd name="connsiteX160" fmla="*/ 7710229 w 12192000"/>
              <a:gd name="connsiteY160" fmla="*/ 1354244 h 6858000"/>
              <a:gd name="connsiteX161" fmla="*/ 7621024 w 12192000"/>
              <a:gd name="connsiteY161" fmla="*/ 1447286 h 6858000"/>
              <a:gd name="connsiteX162" fmla="*/ 7774880 w 12192000"/>
              <a:gd name="connsiteY162" fmla="*/ 1472076 h 6858000"/>
              <a:gd name="connsiteX163" fmla="*/ 7798812 w 12192000"/>
              <a:gd name="connsiteY163" fmla="*/ 1486462 h 6858000"/>
              <a:gd name="connsiteX164" fmla="*/ 7780474 w 12192000"/>
              <a:gd name="connsiteY164" fmla="*/ 1535432 h 6858000"/>
              <a:gd name="connsiteX165" fmla="*/ 7755919 w 12192000"/>
              <a:gd name="connsiteY165" fmla="*/ 1584099 h 6858000"/>
              <a:gd name="connsiteX166" fmla="*/ 7773014 w 12192000"/>
              <a:gd name="connsiteY166" fmla="*/ 1622355 h 6858000"/>
              <a:gd name="connsiteX167" fmla="*/ 7892993 w 12192000"/>
              <a:gd name="connsiteY167" fmla="*/ 1787937 h 6858000"/>
              <a:gd name="connsiteX168" fmla="*/ 7991521 w 12192000"/>
              <a:gd name="connsiteY168" fmla="*/ 1853739 h 6858000"/>
              <a:gd name="connsiteX169" fmla="*/ 8215932 w 12192000"/>
              <a:gd name="connsiteY169" fmla="*/ 2152764 h 6858000"/>
              <a:gd name="connsiteX170" fmla="*/ 8286489 w 12192000"/>
              <a:gd name="connsiteY170" fmla="*/ 2249786 h 6858000"/>
              <a:gd name="connsiteX171" fmla="*/ 8234270 w 12192000"/>
              <a:gd name="connsiteY171" fmla="*/ 2284064 h 6858000"/>
              <a:gd name="connsiteX172" fmla="*/ 8334357 w 12192000"/>
              <a:gd name="connsiteY172" fmla="*/ 2385679 h 6858000"/>
              <a:gd name="connsiteX173" fmla="*/ 8452157 w 12192000"/>
              <a:gd name="connsiteY173" fmla="*/ 2498616 h 6858000"/>
              <a:gd name="connsiteX174" fmla="*/ 8482927 w 12192000"/>
              <a:gd name="connsiteY174" fmla="*/ 2528612 h 6858000"/>
              <a:gd name="connsiteX175" fmla="*/ 10911361 w 12192000"/>
              <a:gd name="connsiteY175" fmla="*/ 3535561 h 6858000"/>
              <a:gd name="connsiteX176" fmla="*/ 11551649 w 12192000"/>
              <a:gd name="connsiteY176" fmla="*/ 3387120 h 6858000"/>
              <a:gd name="connsiteX177" fmla="*/ 11804971 w 12192000"/>
              <a:gd name="connsiteY177" fmla="*/ 3271735 h 6858000"/>
              <a:gd name="connsiteX178" fmla="*/ 12129465 w 12192000"/>
              <a:gd name="connsiteY178" fmla="*/ 3086565 h 6858000"/>
              <a:gd name="connsiteX179" fmla="*/ 12192000 w 12192000"/>
              <a:gd name="connsiteY179" fmla="*/ 3060706 h 6858000"/>
              <a:gd name="connsiteX180" fmla="*/ 12192000 w 12192000"/>
              <a:gd name="connsiteY180" fmla="*/ 3766004 h 6858000"/>
              <a:gd name="connsiteX181" fmla="*/ 12069511 w 12192000"/>
              <a:gd name="connsiteY181" fmla="*/ 3730912 h 6858000"/>
              <a:gd name="connsiteX182" fmla="*/ 11743305 w 12192000"/>
              <a:gd name="connsiteY182" fmla="*/ 3682401 h 6858000"/>
              <a:gd name="connsiteX183" fmla="*/ 11692833 w 12192000"/>
              <a:gd name="connsiteY183" fmla="*/ 3681484 h 6858000"/>
              <a:gd name="connsiteX184" fmla="*/ 9314871 w 12192000"/>
              <a:gd name="connsiteY184" fmla="*/ 4689350 h 6858000"/>
              <a:gd name="connsiteX185" fmla="*/ 9284101 w 12192000"/>
              <a:gd name="connsiteY185" fmla="*/ 4719346 h 6858000"/>
              <a:gd name="connsiteX186" fmla="*/ 9166300 w 12192000"/>
              <a:gd name="connsiteY186" fmla="*/ 4832283 h 6858000"/>
              <a:gd name="connsiteX187" fmla="*/ 9066214 w 12192000"/>
              <a:gd name="connsiteY187" fmla="*/ 4933898 h 6858000"/>
              <a:gd name="connsiteX188" fmla="*/ 9118433 w 12192000"/>
              <a:gd name="connsiteY188" fmla="*/ 4968176 h 6858000"/>
              <a:gd name="connsiteX189" fmla="*/ 9047876 w 12192000"/>
              <a:gd name="connsiteY189" fmla="*/ 5065198 h 6858000"/>
              <a:gd name="connsiteX190" fmla="*/ 8823465 w 12192000"/>
              <a:gd name="connsiteY190" fmla="*/ 5364223 h 6858000"/>
              <a:gd name="connsiteX191" fmla="*/ 8724937 w 12192000"/>
              <a:gd name="connsiteY191" fmla="*/ 5430025 h 6858000"/>
              <a:gd name="connsiteX192" fmla="*/ 8604958 w 12192000"/>
              <a:gd name="connsiteY192" fmla="*/ 5595607 h 6858000"/>
              <a:gd name="connsiteX193" fmla="*/ 8587863 w 12192000"/>
              <a:gd name="connsiteY193" fmla="*/ 5633863 h 6858000"/>
              <a:gd name="connsiteX194" fmla="*/ 8612418 w 12192000"/>
              <a:gd name="connsiteY194" fmla="*/ 5682530 h 6858000"/>
              <a:gd name="connsiteX195" fmla="*/ 8630756 w 12192000"/>
              <a:gd name="connsiteY195" fmla="*/ 5731500 h 6858000"/>
              <a:gd name="connsiteX196" fmla="*/ 8606823 w 12192000"/>
              <a:gd name="connsiteY196" fmla="*/ 5745886 h 6858000"/>
              <a:gd name="connsiteX197" fmla="*/ 8452968 w 12192000"/>
              <a:gd name="connsiteY197" fmla="*/ 5770676 h 6858000"/>
              <a:gd name="connsiteX198" fmla="*/ 8542173 w 12192000"/>
              <a:gd name="connsiteY198" fmla="*/ 5863718 h 6858000"/>
              <a:gd name="connsiteX199" fmla="*/ 8699447 w 12192000"/>
              <a:gd name="connsiteY199" fmla="*/ 6002366 h 6858000"/>
              <a:gd name="connsiteX200" fmla="*/ 8770936 w 12192000"/>
              <a:gd name="connsiteY200" fmla="*/ 6100920 h 6858000"/>
              <a:gd name="connsiteX201" fmla="*/ 8779329 w 12192000"/>
              <a:gd name="connsiteY201" fmla="*/ 6189065 h 6858000"/>
              <a:gd name="connsiteX202" fmla="*/ 8919820 w 12192000"/>
              <a:gd name="connsiteY202" fmla="*/ 6241095 h 6858000"/>
              <a:gd name="connsiteX203" fmla="*/ 8787721 w 12192000"/>
              <a:gd name="connsiteY203" fmla="*/ 6427490 h 6858000"/>
              <a:gd name="connsiteX204" fmla="*/ 8774354 w 12192000"/>
              <a:gd name="connsiteY204" fmla="*/ 6466053 h 6858000"/>
              <a:gd name="connsiteX205" fmla="*/ 8853613 w 12192000"/>
              <a:gd name="connsiteY205" fmla="*/ 6604088 h 6858000"/>
              <a:gd name="connsiteX206" fmla="*/ 8866669 w 12192000"/>
              <a:gd name="connsiteY206" fmla="*/ 6626125 h 6858000"/>
              <a:gd name="connsiteX207" fmla="*/ 8895884 w 12192000"/>
              <a:gd name="connsiteY207" fmla="*/ 6670198 h 6858000"/>
              <a:gd name="connsiteX208" fmla="*/ 8979808 w 12192000"/>
              <a:gd name="connsiteY208" fmla="*/ 6680910 h 6858000"/>
              <a:gd name="connsiteX209" fmla="*/ 8936293 w 12192000"/>
              <a:gd name="connsiteY209" fmla="*/ 6712128 h 6858000"/>
              <a:gd name="connsiteX210" fmla="*/ 8851748 w 12192000"/>
              <a:gd name="connsiteY210" fmla="*/ 6817721 h 6858000"/>
              <a:gd name="connsiteX211" fmla="*/ 8854326 w 12192000"/>
              <a:gd name="connsiteY211" fmla="*/ 6858000 h 6858000"/>
              <a:gd name="connsiteX212" fmla="*/ 0 w 12192000"/>
              <a:gd name="connsiteY2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2192000" h="6858000">
                <a:moveTo>
                  <a:pt x="5947992" y="2457985"/>
                </a:moveTo>
                <a:cubicBezTo>
                  <a:pt x="5940097" y="2457729"/>
                  <a:pt x="5932472" y="2460803"/>
                  <a:pt x="5926156" y="2472983"/>
                </a:cubicBezTo>
                <a:cubicBezTo>
                  <a:pt x="5959722" y="2505081"/>
                  <a:pt x="6002495" y="2493015"/>
                  <a:pt x="6047792" y="2529213"/>
                </a:cubicBezTo>
                <a:cubicBezTo>
                  <a:pt x="5974160" y="2517829"/>
                  <a:pt x="5915867" y="2508723"/>
                  <a:pt x="5857576" y="2499619"/>
                </a:cubicBezTo>
                <a:cubicBezTo>
                  <a:pt x="5856491" y="2505992"/>
                  <a:pt x="5855409" y="2512367"/>
                  <a:pt x="5854328" y="2518740"/>
                </a:cubicBezTo>
                <a:cubicBezTo>
                  <a:pt x="5928861" y="2532172"/>
                  <a:pt x="5997802" y="2566775"/>
                  <a:pt x="6070351" y="2591134"/>
                </a:cubicBezTo>
                <a:cubicBezTo>
                  <a:pt x="6063673" y="2606161"/>
                  <a:pt x="6056996" y="2603200"/>
                  <a:pt x="6051040" y="2602290"/>
                </a:cubicBezTo>
                <a:cubicBezTo>
                  <a:pt x="6012239" y="2596370"/>
                  <a:pt x="5973439" y="2590453"/>
                  <a:pt x="5936261" y="2574288"/>
                </a:cubicBezTo>
                <a:cubicBezTo>
                  <a:pt x="5927960" y="2570644"/>
                  <a:pt x="5917853" y="2570644"/>
                  <a:pt x="5913160" y="2581573"/>
                </a:cubicBezTo>
                <a:cubicBezTo>
                  <a:pt x="5906483" y="2597054"/>
                  <a:pt x="5916047" y="2607071"/>
                  <a:pt x="5924531" y="2615492"/>
                </a:cubicBezTo>
                <a:cubicBezTo>
                  <a:pt x="5939329" y="2630063"/>
                  <a:pt x="5957196" y="2625966"/>
                  <a:pt x="5974341" y="2628696"/>
                </a:cubicBezTo>
                <a:cubicBezTo>
                  <a:pt x="6019999" y="2635754"/>
                  <a:pt x="6041837" y="2657837"/>
                  <a:pt x="6051944" y="2708377"/>
                </a:cubicBezTo>
                <a:cubicBezTo>
                  <a:pt x="6011879" y="2687887"/>
                  <a:pt x="5973256" y="2713157"/>
                  <a:pt x="5934457" y="2698814"/>
                </a:cubicBezTo>
                <a:cubicBezTo>
                  <a:pt x="5924351" y="2695173"/>
                  <a:pt x="5908288" y="2700635"/>
                  <a:pt x="5913702" y="2718165"/>
                </a:cubicBezTo>
                <a:cubicBezTo>
                  <a:pt x="5918755" y="2734556"/>
                  <a:pt x="5935540" y="2746393"/>
                  <a:pt x="5905761" y="2743207"/>
                </a:cubicBezTo>
                <a:cubicBezTo>
                  <a:pt x="5884465" y="2740930"/>
                  <a:pt x="5842778" y="2759370"/>
                  <a:pt x="5860282" y="2763923"/>
                </a:cubicBezTo>
                <a:cubicBezTo>
                  <a:pt x="5882300" y="2769615"/>
                  <a:pt x="5903777" y="2777811"/>
                  <a:pt x="5931750" y="2787144"/>
                </a:cubicBezTo>
                <a:cubicBezTo>
                  <a:pt x="5900888" y="2802395"/>
                  <a:pt x="5878690" y="2799208"/>
                  <a:pt x="5855409" y="2787144"/>
                </a:cubicBezTo>
                <a:cubicBezTo>
                  <a:pt x="5827256" y="2772574"/>
                  <a:pt x="5790619" y="2754817"/>
                  <a:pt x="5767701" y="2771209"/>
                </a:cubicBezTo>
                <a:cubicBezTo>
                  <a:pt x="5733410" y="2795794"/>
                  <a:pt x="5704896" y="2780314"/>
                  <a:pt x="5674216" y="2776216"/>
                </a:cubicBezTo>
                <a:cubicBezTo>
                  <a:pt x="5611774" y="2767792"/>
                  <a:pt x="5549872" y="2753678"/>
                  <a:pt x="5487249" y="2746850"/>
                </a:cubicBezTo>
                <a:cubicBezTo>
                  <a:pt x="5462163" y="2744118"/>
                  <a:pt x="5435093" y="2731143"/>
                  <a:pt x="5398276" y="2748898"/>
                </a:cubicBezTo>
                <a:cubicBezTo>
                  <a:pt x="5565032" y="2839732"/>
                  <a:pt x="5744058" y="2834041"/>
                  <a:pt x="5892947" y="2946502"/>
                </a:cubicBezTo>
                <a:cubicBezTo>
                  <a:pt x="5886631" y="2957201"/>
                  <a:pt x="5854508" y="2987707"/>
                  <a:pt x="5867682" y="2989983"/>
                </a:cubicBezTo>
                <a:cubicBezTo>
                  <a:pt x="5904678" y="2996585"/>
                  <a:pt x="5937523" y="3018895"/>
                  <a:pt x="5971273" y="3037335"/>
                </a:cubicBezTo>
                <a:cubicBezTo>
                  <a:pt x="5985891" y="3045302"/>
                  <a:pt x="6003576" y="3055776"/>
                  <a:pt x="5996719" y="3084231"/>
                </a:cubicBezTo>
                <a:cubicBezTo>
                  <a:pt x="5984267" y="3092199"/>
                  <a:pt x="5975063" y="3081044"/>
                  <a:pt x="5964776" y="3080134"/>
                </a:cubicBezTo>
                <a:cubicBezTo>
                  <a:pt x="5954308" y="3079224"/>
                  <a:pt x="5930847" y="3085141"/>
                  <a:pt x="5937344" y="3089012"/>
                </a:cubicBezTo>
                <a:cubicBezTo>
                  <a:pt x="5966942" y="3106542"/>
                  <a:pt x="5913702" y="3148657"/>
                  <a:pt x="5948713" y="3148657"/>
                </a:cubicBezTo>
                <a:cubicBezTo>
                  <a:pt x="6007366" y="3148884"/>
                  <a:pt x="6038588" y="3223555"/>
                  <a:pt x="6095075" y="3225605"/>
                </a:cubicBezTo>
                <a:cubicBezTo>
                  <a:pt x="6104098" y="3225831"/>
                  <a:pt x="6108430" y="3239035"/>
                  <a:pt x="6108249" y="3250646"/>
                </a:cubicBezTo>
                <a:cubicBezTo>
                  <a:pt x="6108249" y="3264533"/>
                  <a:pt x="6099948" y="3267037"/>
                  <a:pt x="6090744" y="3268403"/>
                </a:cubicBezTo>
                <a:cubicBezTo>
                  <a:pt x="6076667" y="3270451"/>
                  <a:pt x="6062049" y="3250646"/>
                  <a:pt x="6043461" y="3277509"/>
                </a:cubicBezTo>
                <a:cubicBezTo>
                  <a:pt x="6076847" y="3293216"/>
                  <a:pt x="6110234" y="3308925"/>
                  <a:pt x="6109692" y="3362879"/>
                </a:cubicBezTo>
                <a:cubicBezTo>
                  <a:pt x="6109513" y="3377448"/>
                  <a:pt x="6123409" y="3382912"/>
                  <a:pt x="6133877" y="3386554"/>
                </a:cubicBezTo>
                <a:cubicBezTo>
                  <a:pt x="6151202" y="3392474"/>
                  <a:pt x="6165818" y="3402946"/>
                  <a:pt x="6175205" y="3423208"/>
                </a:cubicBezTo>
                <a:cubicBezTo>
                  <a:pt x="6175023" y="3427077"/>
                  <a:pt x="6174842" y="3431175"/>
                  <a:pt x="6175926" y="3434363"/>
                </a:cubicBezTo>
                <a:cubicBezTo>
                  <a:pt x="6172859" y="3483307"/>
                  <a:pt x="6147593" y="3481940"/>
                  <a:pt x="6119620" y="3473747"/>
                </a:cubicBezTo>
                <a:cubicBezTo>
                  <a:pt x="6086232" y="3463729"/>
                  <a:pt x="6053206" y="3445516"/>
                  <a:pt x="6018015" y="3463046"/>
                </a:cubicBezTo>
                <a:cubicBezTo>
                  <a:pt x="6067646" y="3486494"/>
                  <a:pt x="6121605" y="3488316"/>
                  <a:pt x="6168166" y="3521781"/>
                </a:cubicBezTo>
                <a:cubicBezTo>
                  <a:pt x="5997802" y="3527928"/>
                  <a:pt x="5847289" y="3422296"/>
                  <a:pt x="5682157" y="3381775"/>
                </a:cubicBezTo>
                <a:cubicBezTo>
                  <a:pt x="5687753" y="3408864"/>
                  <a:pt x="5701106" y="3414328"/>
                  <a:pt x="5713198" y="3418426"/>
                </a:cubicBezTo>
                <a:cubicBezTo>
                  <a:pt x="5774197" y="3438916"/>
                  <a:pt x="5827616" y="3479666"/>
                  <a:pt x="5883202" y="3514950"/>
                </a:cubicBezTo>
                <a:cubicBezTo>
                  <a:pt x="5906121" y="3529520"/>
                  <a:pt x="5922726" y="3544092"/>
                  <a:pt x="5931387" y="3575508"/>
                </a:cubicBezTo>
                <a:cubicBezTo>
                  <a:pt x="5939149" y="3603965"/>
                  <a:pt x="5954128" y="3617168"/>
                  <a:pt x="5981919" y="3608971"/>
                </a:cubicBezTo>
                <a:cubicBezTo>
                  <a:pt x="6004478" y="3602142"/>
                  <a:pt x="6029202" y="3605784"/>
                  <a:pt x="6052845" y="3608290"/>
                </a:cubicBezTo>
                <a:cubicBezTo>
                  <a:pt x="6080096" y="3611021"/>
                  <a:pt x="6110596" y="3643120"/>
                  <a:pt x="6103196" y="3659739"/>
                </a:cubicBezTo>
                <a:cubicBezTo>
                  <a:pt x="6090564" y="3687968"/>
                  <a:pt x="6069448" y="3673853"/>
                  <a:pt x="6050680" y="3670666"/>
                </a:cubicBezTo>
                <a:cubicBezTo>
                  <a:pt x="6029383" y="3666796"/>
                  <a:pt x="5989861" y="3658828"/>
                  <a:pt x="5989139" y="3662243"/>
                </a:cubicBezTo>
                <a:cubicBezTo>
                  <a:pt x="5975242" y="3733043"/>
                  <a:pt x="5877426" y="3671351"/>
                  <a:pt x="5856311" y="3664973"/>
                </a:cubicBezTo>
                <a:cubicBezTo>
                  <a:pt x="5829964" y="3657007"/>
                  <a:pt x="5805239" y="3671577"/>
                  <a:pt x="5780153" y="3674991"/>
                </a:cubicBezTo>
                <a:cubicBezTo>
                  <a:pt x="5757776" y="3678178"/>
                  <a:pt x="5631264" y="3687968"/>
                  <a:pt x="5605096" y="3657917"/>
                </a:cubicBezTo>
                <a:cubicBezTo>
                  <a:pt x="5601487" y="3681365"/>
                  <a:pt x="5609066" y="3690927"/>
                  <a:pt x="5615384" y="3701627"/>
                </a:cubicBezTo>
                <a:cubicBezTo>
                  <a:pt x="5624226" y="3716879"/>
                  <a:pt x="5625670" y="3727579"/>
                  <a:pt x="5608886" y="3739645"/>
                </a:cubicBezTo>
                <a:cubicBezTo>
                  <a:pt x="5561061" y="3774249"/>
                  <a:pt x="5561784" y="3775386"/>
                  <a:pt x="5606359" y="3822284"/>
                </a:cubicBezTo>
                <a:cubicBezTo>
                  <a:pt x="5608526" y="3824332"/>
                  <a:pt x="5607622" y="3831162"/>
                  <a:pt x="5607984" y="3835716"/>
                </a:cubicBezTo>
                <a:cubicBezTo>
                  <a:pt x="5596254" y="3843000"/>
                  <a:pt x="5582537" y="3824787"/>
                  <a:pt x="5568822" y="3844366"/>
                </a:cubicBezTo>
                <a:cubicBezTo>
                  <a:pt x="5628557" y="3930418"/>
                  <a:pt x="5719696" y="3951589"/>
                  <a:pt x="5802171" y="4016244"/>
                </a:cubicBezTo>
                <a:cubicBezTo>
                  <a:pt x="5735397" y="4037643"/>
                  <a:pt x="5695332" y="3962973"/>
                  <a:pt x="5646244" y="3972534"/>
                </a:cubicBezTo>
                <a:cubicBezTo>
                  <a:pt x="5621699" y="3995983"/>
                  <a:pt x="5694611" y="4033546"/>
                  <a:pt x="5625129" y="4044701"/>
                </a:cubicBezTo>
                <a:cubicBezTo>
                  <a:pt x="5655268" y="4065189"/>
                  <a:pt x="5677646" y="4085221"/>
                  <a:pt x="5698400" y="4108899"/>
                </a:cubicBezTo>
                <a:cubicBezTo>
                  <a:pt x="5735397" y="4151242"/>
                  <a:pt x="5742615" y="4179015"/>
                  <a:pt x="5725470" y="4235930"/>
                </a:cubicBezTo>
                <a:cubicBezTo>
                  <a:pt x="5714280" y="4273265"/>
                  <a:pt x="5697858" y="4307641"/>
                  <a:pt x="5712295" y="4352032"/>
                </a:cubicBezTo>
                <a:cubicBezTo>
                  <a:pt x="5722402" y="4382538"/>
                  <a:pt x="5718431" y="4402571"/>
                  <a:pt x="5680894" y="4388911"/>
                </a:cubicBezTo>
                <a:cubicBezTo>
                  <a:pt x="5640469" y="4374341"/>
                  <a:pt x="5625311" y="4401660"/>
                  <a:pt x="5635415" y="4455158"/>
                </a:cubicBezTo>
                <a:cubicBezTo>
                  <a:pt x="5641912" y="4489535"/>
                  <a:pt x="5635053" y="4500006"/>
                  <a:pt x="5607263" y="4496136"/>
                </a:cubicBezTo>
                <a:cubicBezTo>
                  <a:pt x="5576581" y="4491811"/>
                  <a:pt x="5547347" y="4469272"/>
                  <a:pt x="5509446" y="4480201"/>
                </a:cubicBezTo>
                <a:cubicBezTo>
                  <a:pt x="5539765" y="4542578"/>
                  <a:pt x="5604556" y="4524821"/>
                  <a:pt x="5639928" y="4584239"/>
                </a:cubicBezTo>
                <a:cubicBezTo>
                  <a:pt x="5597697" y="4584465"/>
                  <a:pt x="5565392" y="4584239"/>
                  <a:pt x="5534171" y="4571262"/>
                </a:cubicBezTo>
                <a:cubicBezTo>
                  <a:pt x="5521177" y="4566025"/>
                  <a:pt x="5506919" y="4560563"/>
                  <a:pt x="5499701" y="4578547"/>
                </a:cubicBezTo>
                <a:cubicBezTo>
                  <a:pt x="5491219" y="4600174"/>
                  <a:pt x="5508725" y="4608370"/>
                  <a:pt x="5519373" y="4612239"/>
                </a:cubicBezTo>
                <a:cubicBezTo>
                  <a:pt x="5549331" y="4623167"/>
                  <a:pt x="5572251" y="4649119"/>
                  <a:pt x="5596974" y="4669379"/>
                </a:cubicBezTo>
                <a:cubicBezTo>
                  <a:pt x="5651296" y="4713773"/>
                  <a:pt x="5710854" y="4750880"/>
                  <a:pt x="5756873" y="4824185"/>
                </a:cubicBezTo>
                <a:cubicBezTo>
                  <a:pt x="5698941" y="4805517"/>
                  <a:pt x="5655808" y="4762036"/>
                  <a:pt x="5602028" y="4753158"/>
                </a:cubicBezTo>
                <a:cubicBezTo>
                  <a:pt x="5648590" y="4819860"/>
                  <a:pt x="5708506" y="4863796"/>
                  <a:pt x="5765173" y="4912286"/>
                </a:cubicBezTo>
                <a:cubicBezTo>
                  <a:pt x="5781416" y="4925946"/>
                  <a:pt x="5797839" y="4935280"/>
                  <a:pt x="5801450" y="4965101"/>
                </a:cubicBezTo>
                <a:cubicBezTo>
                  <a:pt x="5808487" y="5022926"/>
                  <a:pt x="5829602" y="5070733"/>
                  <a:pt x="5874721" y="5096229"/>
                </a:cubicBezTo>
                <a:cubicBezTo>
                  <a:pt x="5875080" y="5096458"/>
                  <a:pt x="5872555" y="5105110"/>
                  <a:pt x="5871110" y="5111026"/>
                </a:cubicBezTo>
                <a:cubicBezTo>
                  <a:pt x="5843499" y="5112849"/>
                  <a:pt x="5821663" y="5078700"/>
                  <a:pt x="5786469" y="5089855"/>
                </a:cubicBezTo>
                <a:cubicBezTo>
                  <a:pt x="5820218" y="5136296"/>
                  <a:pt x="5848372" y="5177958"/>
                  <a:pt x="5896196" y="5200041"/>
                </a:cubicBezTo>
                <a:cubicBezTo>
                  <a:pt x="5934457" y="5217568"/>
                  <a:pt x="5981739" y="5227813"/>
                  <a:pt x="6009534" y="5284725"/>
                </a:cubicBezTo>
                <a:cubicBezTo>
                  <a:pt x="5977228" y="5295882"/>
                  <a:pt x="5953224" y="5281769"/>
                  <a:pt x="5929042" y="5271751"/>
                </a:cubicBezTo>
                <a:cubicBezTo>
                  <a:pt x="5892045" y="5256270"/>
                  <a:pt x="5855409" y="5238742"/>
                  <a:pt x="5818413" y="5223260"/>
                </a:cubicBezTo>
                <a:cubicBezTo>
                  <a:pt x="5804336" y="5217341"/>
                  <a:pt x="5788996" y="5213242"/>
                  <a:pt x="5779973" y="5241473"/>
                </a:cubicBezTo>
                <a:cubicBezTo>
                  <a:pt x="5827077" y="5247392"/>
                  <a:pt x="5855230" y="5285637"/>
                  <a:pt x="5884826" y="5321606"/>
                </a:cubicBezTo>
                <a:cubicBezTo>
                  <a:pt x="5901430" y="5341868"/>
                  <a:pt x="5914966" y="5368959"/>
                  <a:pt x="5944924" y="5358715"/>
                </a:cubicBezTo>
                <a:cubicBezTo>
                  <a:pt x="5960626" y="5353252"/>
                  <a:pt x="5970550" y="5368502"/>
                  <a:pt x="5968926" y="5387170"/>
                </a:cubicBezTo>
                <a:cubicBezTo>
                  <a:pt x="5962971" y="5452963"/>
                  <a:pt x="5999606" y="5475955"/>
                  <a:pt x="6037505" y="5488704"/>
                </a:cubicBezTo>
                <a:cubicBezTo>
                  <a:pt x="6109333" y="5512608"/>
                  <a:pt x="6169069" y="5568837"/>
                  <a:pt x="6238910" y="5599571"/>
                </a:cubicBezTo>
                <a:cubicBezTo>
                  <a:pt x="6306768" y="5629394"/>
                  <a:pt x="6359285" y="5700193"/>
                  <a:pt x="6427321" y="5737302"/>
                </a:cubicBezTo>
                <a:cubicBezTo>
                  <a:pt x="6476592" y="5764165"/>
                  <a:pt x="6523694" y="5798767"/>
                  <a:pt x="6574408" y="5823126"/>
                </a:cubicBezTo>
                <a:cubicBezTo>
                  <a:pt x="6694419" y="5880723"/>
                  <a:pt x="6816779" y="5926936"/>
                  <a:pt x="6946177" y="5933538"/>
                </a:cubicBezTo>
                <a:cubicBezTo>
                  <a:pt x="7053016" y="5938775"/>
                  <a:pt x="7979734" y="5933767"/>
                  <a:pt x="8356197" y="5184561"/>
                </a:cubicBezTo>
                <a:cubicBezTo>
                  <a:pt x="8363416" y="5180917"/>
                  <a:pt x="8371536" y="5171356"/>
                  <a:pt x="8374063" y="5162249"/>
                </a:cubicBezTo>
                <a:cubicBezTo>
                  <a:pt x="8386155" y="5119678"/>
                  <a:pt x="8415752" y="5101238"/>
                  <a:pt x="8442461" y="5078246"/>
                </a:cubicBezTo>
                <a:cubicBezTo>
                  <a:pt x="8465923" y="5057984"/>
                  <a:pt x="8490829" y="5036813"/>
                  <a:pt x="8500574" y="5002664"/>
                </a:cubicBezTo>
                <a:cubicBezTo>
                  <a:pt x="8513388" y="4957134"/>
                  <a:pt x="8476933" y="4994469"/>
                  <a:pt x="8470255" y="4977167"/>
                </a:cubicBezTo>
                <a:cubicBezTo>
                  <a:pt x="8484151" y="4953492"/>
                  <a:pt x="8505628" y="4931864"/>
                  <a:pt x="8511222" y="4905001"/>
                </a:cubicBezTo>
                <a:cubicBezTo>
                  <a:pt x="8531614" y="4808021"/>
                  <a:pt x="8575650" y="4737448"/>
                  <a:pt x="8641522" y="4682584"/>
                </a:cubicBezTo>
                <a:cubicBezTo>
                  <a:pt x="8660471" y="4666876"/>
                  <a:pt x="8672923" y="4638191"/>
                  <a:pt x="8698730" y="4633640"/>
                </a:cubicBezTo>
                <a:cubicBezTo>
                  <a:pt x="8756120" y="4623622"/>
                  <a:pt x="8738073" y="4545310"/>
                  <a:pt x="8768393" y="4510479"/>
                </a:cubicBezTo>
                <a:cubicBezTo>
                  <a:pt x="8774168" y="4503875"/>
                  <a:pt x="8779401" y="4490901"/>
                  <a:pt x="8778319" y="4482024"/>
                </a:cubicBezTo>
                <a:cubicBezTo>
                  <a:pt x="8776696" y="4469272"/>
                  <a:pt x="8769837" y="4457207"/>
                  <a:pt x="8764062" y="4445824"/>
                </a:cubicBezTo>
                <a:cubicBezTo>
                  <a:pt x="8758106" y="4434442"/>
                  <a:pt x="8749083" y="4424425"/>
                  <a:pt x="8753414" y="4409400"/>
                </a:cubicBezTo>
                <a:cubicBezTo>
                  <a:pt x="8755217" y="4403254"/>
                  <a:pt x="8753956" y="4381855"/>
                  <a:pt x="8767310" y="4398700"/>
                </a:cubicBezTo>
                <a:cubicBezTo>
                  <a:pt x="8803945" y="4444915"/>
                  <a:pt x="8825242" y="4401206"/>
                  <a:pt x="8856643" y="4380261"/>
                </a:cubicBezTo>
                <a:cubicBezTo>
                  <a:pt x="8831377" y="4358633"/>
                  <a:pt x="8808638" y="4343381"/>
                  <a:pt x="8804848" y="4311055"/>
                </a:cubicBezTo>
                <a:cubicBezTo>
                  <a:pt x="8797088" y="4244352"/>
                  <a:pt x="8763883" y="4213847"/>
                  <a:pt x="8713530" y="4207927"/>
                </a:cubicBezTo>
                <a:cubicBezTo>
                  <a:pt x="8732118" y="4143502"/>
                  <a:pt x="8732118" y="4143502"/>
                  <a:pt x="8672022" y="4134623"/>
                </a:cubicBezTo>
                <a:cubicBezTo>
                  <a:pt x="8695122" y="4093646"/>
                  <a:pt x="8695122" y="4083174"/>
                  <a:pt x="8667148" y="4069059"/>
                </a:cubicBezTo>
                <a:cubicBezTo>
                  <a:pt x="8640258" y="4055627"/>
                  <a:pt x="8610481" y="4051074"/>
                  <a:pt x="8585575" y="4030359"/>
                </a:cubicBezTo>
                <a:cubicBezTo>
                  <a:pt x="8608496" y="3977998"/>
                  <a:pt x="8614992" y="3917215"/>
                  <a:pt x="8662275" y="3891717"/>
                </a:cubicBezTo>
                <a:cubicBezTo>
                  <a:pt x="8669675" y="3887847"/>
                  <a:pt x="8674728" y="3872139"/>
                  <a:pt x="8670037" y="3863033"/>
                </a:cubicBezTo>
                <a:cubicBezTo>
                  <a:pt x="8652891" y="3830024"/>
                  <a:pt x="8677435" y="3767419"/>
                  <a:pt x="8624017" y="3760362"/>
                </a:cubicBezTo>
                <a:cubicBezTo>
                  <a:pt x="8617338" y="3759679"/>
                  <a:pt x="8611202" y="3752848"/>
                  <a:pt x="8616436" y="3743970"/>
                </a:cubicBezTo>
                <a:cubicBezTo>
                  <a:pt x="8634484" y="3713010"/>
                  <a:pt x="8612646" y="3715058"/>
                  <a:pt x="8599473" y="3711188"/>
                </a:cubicBezTo>
                <a:cubicBezTo>
                  <a:pt x="8583590" y="3706409"/>
                  <a:pt x="8565543" y="3720067"/>
                  <a:pt x="8550745" y="3703220"/>
                </a:cubicBezTo>
                <a:cubicBezTo>
                  <a:pt x="8554174" y="3685463"/>
                  <a:pt x="8566987" y="3685690"/>
                  <a:pt x="8576010" y="3680000"/>
                </a:cubicBezTo>
                <a:cubicBezTo>
                  <a:pt x="8602359" y="3663608"/>
                  <a:pt x="8623836" y="3644031"/>
                  <a:pt x="8625100" y="3601459"/>
                </a:cubicBezTo>
                <a:cubicBezTo>
                  <a:pt x="8626001" y="3567084"/>
                  <a:pt x="8628889" y="3536807"/>
                  <a:pt x="8592433" y="3526333"/>
                </a:cubicBezTo>
                <a:cubicBezTo>
                  <a:pt x="8577274" y="3522007"/>
                  <a:pt x="8581606" y="3497194"/>
                  <a:pt x="8590269" y="3484900"/>
                </a:cubicBezTo>
                <a:cubicBezTo>
                  <a:pt x="8605789" y="3463046"/>
                  <a:pt x="8618601" y="3433907"/>
                  <a:pt x="8645312" y="3431858"/>
                </a:cubicBezTo>
                <a:cubicBezTo>
                  <a:pt x="8661554" y="3430493"/>
                  <a:pt x="8674007" y="3421385"/>
                  <a:pt x="8686820" y="3410914"/>
                </a:cubicBezTo>
                <a:cubicBezTo>
                  <a:pt x="8696024" y="3403399"/>
                  <a:pt x="8707033" y="3397026"/>
                  <a:pt x="8705950" y="3380864"/>
                </a:cubicBezTo>
                <a:cubicBezTo>
                  <a:pt x="8704867" y="3365383"/>
                  <a:pt x="8694220" y="3359009"/>
                  <a:pt x="8683391" y="3355822"/>
                </a:cubicBezTo>
                <a:cubicBezTo>
                  <a:pt x="8647296" y="3345578"/>
                  <a:pt x="8613369" y="3330552"/>
                  <a:pt x="8583229" y="3296177"/>
                </a:cubicBezTo>
                <a:cubicBezTo>
                  <a:pt x="8603262" y="3277964"/>
                  <a:pt x="8622392" y="3264761"/>
                  <a:pt x="8637190" y="3246320"/>
                </a:cubicBezTo>
                <a:cubicBezTo>
                  <a:pt x="8672923" y="3201702"/>
                  <a:pt x="8370273" y="3061239"/>
                  <a:pt x="8355114" y="3011154"/>
                </a:cubicBezTo>
                <a:cubicBezTo>
                  <a:pt x="8350422" y="2995674"/>
                  <a:pt x="8334361" y="2979739"/>
                  <a:pt x="8321004" y="2975186"/>
                </a:cubicBezTo>
                <a:cubicBezTo>
                  <a:pt x="8258382" y="2953786"/>
                  <a:pt x="8204061" y="2905750"/>
                  <a:pt x="8139993" y="2887993"/>
                </a:cubicBezTo>
                <a:cubicBezTo>
                  <a:pt x="8079535" y="2871148"/>
                  <a:pt x="8019980" y="2848609"/>
                  <a:pt x="7953747" y="2826301"/>
                </a:cubicBezTo>
                <a:cubicBezTo>
                  <a:pt x="7994353" y="2770297"/>
                  <a:pt x="8066361" y="2776900"/>
                  <a:pt x="8083145" y="2696083"/>
                </a:cubicBezTo>
                <a:cubicBezTo>
                  <a:pt x="8017633" y="2675138"/>
                  <a:pt x="7948695" y="2699043"/>
                  <a:pt x="7885529" y="2665804"/>
                </a:cubicBezTo>
                <a:cubicBezTo>
                  <a:pt x="7880115" y="2662846"/>
                  <a:pt x="7872715" y="2665804"/>
                  <a:pt x="7866219" y="2666715"/>
                </a:cubicBezTo>
                <a:cubicBezTo>
                  <a:pt x="7736099" y="2684472"/>
                  <a:pt x="7606520" y="2668993"/>
                  <a:pt x="7478205" y="2646681"/>
                </a:cubicBezTo>
                <a:cubicBezTo>
                  <a:pt x="7293403" y="2614811"/>
                  <a:pt x="7107878" y="2594550"/>
                  <a:pt x="6921993" y="2580207"/>
                </a:cubicBezTo>
                <a:cubicBezTo>
                  <a:pt x="6768412" y="2568368"/>
                  <a:pt x="6614471" y="2563133"/>
                  <a:pt x="6461612" y="2540368"/>
                </a:cubicBezTo>
                <a:cubicBezTo>
                  <a:pt x="6298106" y="2516010"/>
                  <a:pt x="6134780" y="2488463"/>
                  <a:pt x="5971453" y="2462965"/>
                </a:cubicBezTo>
                <a:cubicBezTo>
                  <a:pt x="5964054" y="2461826"/>
                  <a:pt x="5955887" y="2458241"/>
                  <a:pt x="5947992" y="2457985"/>
                </a:cubicBezTo>
                <a:close/>
                <a:moveTo>
                  <a:pt x="0" y="0"/>
                </a:moveTo>
                <a:lnTo>
                  <a:pt x="8078332" y="0"/>
                </a:lnTo>
                <a:lnTo>
                  <a:pt x="8051806" y="19899"/>
                </a:lnTo>
                <a:cubicBezTo>
                  <a:pt x="8010559" y="45723"/>
                  <a:pt x="7966035" y="59669"/>
                  <a:pt x="7919411" y="69998"/>
                </a:cubicBezTo>
                <a:cubicBezTo>
                  <a:pt x="7900760" y="74283"/>
                  <a:pt x="7882423" y="82852"/>
                  <a:pt x="7880558" y="103665"/>
                </a:cubicBezTo>
                <a:cubicBezTo>
                  <a:pt x="7878694" y="125395"/>
                  <a:pt x="7897654" y="133963"/>
                  <a:pt x="7913505" y="144066"/>
                </a:cubicBezTo>
                <a:cubicBezTo>
                  <a:pt x="7935573" y="158143"/>
                  <a:pt x="7957019" y="170388"/>
                  <a:pt x="7984993" y="172224"/>
                </a:cubicBezTo>
                <a:cubicBezTo>
                  <a:pt x="8030996" y="174978"/>
                  <a:pt x="8053062" y="214154"/>
                  <a:pt x="8079793" y="243535"/>
                </a:cubicBezTo>
                <a:cubicBezTo>
                  <a:pt x="8094711" y="260064"/>
                  <a:pt x="8102173" y="293423"/>
                  <a:pt x="8076065" y="299239"/>
                </a:cubicBezTo>
                <a:cubicBezTo>
                  <a:pt x="8013279" y="313320"/>
                  <a:pt x="8018253" y="354025"/>
                  <a:pt x="8019804" y="400240"/>
                </a:cubicBezTo>
                <a:cubicBezTo>
                  <a:pt x="8021980" y="457476"/>
                  <a:pt x="8058970" y="483796"/>
                  <a:pt x="8104349" y="505833"/>
                </a:cubicBezTo>
                <a:cubicBezTo>
                  <a:pt x="8119890" y="513484"/>
                  <a:pt x="8141956" y="513178"/>
                  <a:pt x="8147864" y="537052"/>
                </a:cubicBezTo>
                <a:cubicBezTo>
                  <a:pt x="8122377" y="559700"/>
                  <a:pt x="8091295" y="541338"/>
                  <a:pt x="8063941" y="547764"/>
                </a:cubicBezTo>
                <a:cubicBezTo>
                  <a:pt x="8041252" y="552966"/>
                  <a:pt x="8003642" y="550213"/>
                  <a:pt x="8034725" y="591836"/>
                </a:cubicBezTo>
                <a:cubicBezTo>
                  <a:pt x="8043740" y="603773"/>
                  <a:pt x="8033171" y="612956"/>
                  <a:pt x="8021669" y="613874"/>
                </a:cubicBezTo>
                <a:cubicBezTo>
                  <a:pt x="7929668" y="623362"/>
                  <a:pt x="7971939" y="707531"/>
                  <a:pt x="7942410" y="751909"/>
                </a:cubicBezTo>
                <a:cubicBezTo>
                  <a:pt x="7934331" y="764151"/>
                  <a:pt x="7943034" y="785269"/>
                  <a:pt x="7955778" y="790472"/>
                </a:cubicBezTo>
                <a:cubicBezTo>
                  <a:pt x="8037212" y="824753"/>
                  <a:pt x="8048401" y="906472"/>
                  <a:pt x="8087876" y="976867"/>
                </a:cubicBezTo>
                <a:cubicBezTo>
                  <a:pt x="8044981" y="1004717"/>
                  <a:pt x="7993697" y="1010838"/>
                  <a:pt x="7947386" y="1028897"/>
                </a:cubicBezTo>
                <a:cubicBezTo>
                  <a:pt x="7899207" y="1047873"/>
                  <a:pt x="7899207" y="1061952"/>
                  <a:pt x="7938992" y="1117042"/>
                </a:cubicBezTo>
                <a:cubicBezTo>
                  <a:pt x="7835489" y="1128980"/>
                  <a:pt x="7835489" y="1128980"/>
                  <a:pt x="7867503" y="1215596"/>
                </a:cubicBezTo>
                <a:cubicBezTo>
                  <a:pt x="7780782" y="1223554"/>
                  <a:pt x="7723594" y="1264566"/>
                  <a:pt x="7710229" y="1354244"/>
                </a:cubicBezTo>
                <a:cubicBezTo>
                  <a:pt x="7703701" y="1397704"/>
                  <a:pt x="7664539" y="1418209"/>
                  <a:pt x="7621024" y="1447286"/>
                </a:cubicBezTo>
                <a:cubicBezTo>
                  <a:pt x="7675106" y="1475446"/>
                  <a:pt x="7711784" y="1534209"/>
                  <a:pt x="7774880" y="1472076"/>
                </a:cubicBezTo>
                <a:cubicBezTo>
                  <a:pt x="7797879" y="1449429"/>
                  <a:pt x="7795707" y="1478199"/>
                  <a:pt x="7798812" y="1486462"/>
                </a:cubicBezTo>
                <a:cubicBezTo>
                  <a:pt x="7806271" y="1506661"/>
                  <a:pt x="7790732" y="1520130"/>
                  <a:pt x="7780474" y="1535432"/>
                </a:cubicBezTo>
                <a:cubicBezTo>
                  <a:pt x="7770528" y="1550736"/>
                  <a:pt x="7758715" y="1566956"/>
                  <a:pt x="7755919" y="1584099"/>
                </a:cubicBezTo>
                <a:cubicBezTo>
                  <a:pt x="7754055" y="1596034"/>
                  <a:pt x="7763068" y="1613478"/>
                  <a:pt x="7773014" y="1622355"/>
                </a:cubicBezTo>
                <a:cubicBezTo>
                  <a:pt x="7825233" y="1669183"/>
                  <a:pt x="7794151" y="1774469"/>
                  <a:pt x="7892993" y="1787937"/>
                </a:cubicBezTo>
                <a:cubicBezTo>
                  <a:pt x="7937439" y="1794056"/>
                  <a:pt x="7958885" y="1832621"/>
                  <a:pt x="7991521" y="1853739"/>
                </a:cubicBezTo>
                <a:cubicBezTo>
                  <a:pt x="8104970" y="1927500"/>
                  <a:pt x="8180811" y="2022380"/>
                  <a:pt x="8215932" y="2152764"/>
                </a:cubicBezTo>
                <a:cubicBezTo>
                  <a:pt x="8225567" y="2188879"/>
                  <a:pt x="8262556" y="2217957"/>
                  <a:pt x="8286489" y="2249786"/>
                </a:cubicBezTo>
                <a:cubicBezTo>
                  <a:pt x="8274987" y="2273047"/>
                  <a:pt x="8212203" y="2222852"/>
                  <a:pt x="8234270" y="2284064"/>
                </a:cubicBezTo>
                <a:cubicBezTo>
                  <a:pt x="8251054" y="2329975"/>
                  <a:pt x="8293949" y="2358439"/>
                  <a:pt x="8334357" y="2385679"/>
                </a:cubicBezTo>
                <a:cubicBezTo>
                  <a:pt x="8380357" y="2416591"/>
                  <a:pt x="8431331" y="2441382"/>
                  <a:pt x="8452157" y="2498616"/>
                </a:cubicBezTo>
                <a:cubicBezTo>
                  <a:pt x="8456509" y="2510859"/>
                  <a:pt x="8470494" y="2523714"/>
                  <a:pt x="8482927" y="2528612"/>
                </a:cubicBezTo>
                <a:cubicBezTo>
                  <a:pt x="9131298" y="3535869"/>
                  <a:pt x="10727356" y="3542602"/>
                  <a:pt x="10911361" y="3535561"/>
                </a:cubicBezTo>
                <a:cubicBezTo>
                  <a:pt x="11134219" y="3526686"/>
                  <a:pt x="11344956" y="3464554"/>
                  <a:pt x="11551649" y="3387120"/>
                </a:cubicBezTo>
                <a:cubicBezTo>
                  <a:pt x="11638991" y="3354371"/>
                  <a:pt x="11720114" y="3307851"/>
                  <a:pt x="11804971" y="3271735"/>
                </a:cubicBezTo>
                <a:cubicBezTo>
                  <a:pt x="11922148" y="3221845"/>
                  <a:pt x="12012596" y="3126660"/>
                  <a:pt x="12129465" y="3086565"/>
                </a:cubicBezTo>
                <a:lnTo>
                  <a:pt x="12192000" y="3060706"/>
                </a:lnTo>
                <a:lnTo>
                  <a:pt x="12192000" y="3766004"/>
                </a:lnTo>
                <a:lnTo>
                  <a:pt x="12069511" y="3730912"/>
                </a:lnTo>
                <a:cubicBezTo>
                  <a:pt x="11963133" y="3704591"/>
                  <a:pt x="11854734" y="3686839"/>
                  <a:pt x="11743305" y="3682401"/>
                </a:cubicBezTo>
                <a:cubicBezTo>
                  <a:pt x="11731805" y="3681961"/>
                  <a:pt x="11714789" y="3681575"/>
                  <a:pt x="11692833" y="3681484"/>
                </a:cubicBezTo>
                <a:cubicBezTo>
                  <a:pt x="11363495" y="3680110"/>
                  <a:pt x="9922719" y="3745047"/>
                  <a:pt x="9314871" y="4689350"/>
                </a:cubicBezTo>
                <a:cubicBezTo>
                  <a:pt x="9302438" y="4694248"/>
                  <a:pt x="9288453" y="4707103"/>
                  <a:pt x="9284101" y="4719346"/>
                </a:cubicBezTo>
                <a:cubicBezTo>
                  <a:pt x="9263275" y="4776580"/>
                  <a:pt x="9212301" y="4801371"/>
                  <a:pt x="9166300" y="4832283"/>
                </a:cubicBezTo>
                <a:cubicBezTo>
                  <a:pt x="9125893" y="4859523"/>
                  <a:pt x="9082998" y="4887987"/>
                  <a:pt x="9066214" y="4933898"/>
                </a:cubicBezTo>
                <a:cubicBezTo>
                  <a:pt x="9044146" y="4995110"/>
                  <a:pt x="9106931" y="4944915"/>
                  <a:pt x="9118433" y="4968176"/>
                </a:cubicBezTo>
                <a:cubicBezTo>
                  <a:pt x="9094500" y="5000005"/>
                  <a:pt x="9057511" y="5029083"/>
                  <a:pt x="9047876" y="5065198"/>
                </a:cubicBezTo>
                <a:cubicBezTo>
                  <a:pt x="9012755" y="5195582"/>
                  <a:pt x="8936914" y="5290462"/>
                  <a:pt x="8823465" y="5364223"/>
                </a:cubicBezTo>
                <a:cubicBezTo>
                  <a:pt x="8790828" y="5385341"/>
                  <a:pt x="8769383" y="5423906"/>
                  <a:pt x="8724937" y="5430025"/>
                </a:cubicBezTo>
                <a:cubicBezTo>
                  <a:pt x="8626095" y="5443493"/>
                  <a:pt x="8657177" y="5548779"/>
                  <a:pt x="8604958" y="5595607"/>
                </a:cubicBezTo>
                <a:cubicBezTo>
                  <a:pt x="8595012" y="5604484"/>
                  <a:pt x="8585999" y="5621928"/>
                  <a:pt x="8587863" y="5633863"/>
                </a:cubicBezTo>
                <a:cubicBezTo>
                  <a:pt x="8590659" y="5651006"/>
                  <a:pt x="8602472" y="5667226"/>
                  <a:pt x="8612418" y="5682530"/>
                </a:cubicBezTo>
                <a:cubicBezTo>
                  <a:pt x="8622675" y="5697832"/>
                  <a:pt x="8638215" y="5711301"/>
                  <a:pt x="8630756" y="5731500"/>
                </a:cubicBezTo>
                <a:cubicBezTo>
                  <a:pt x="8627651" y="5739763"/>
                  <a:pt x="8629823" y="5768533"/>
                  <a:pt x="8606823" y="5745886"/>
                </a:cubicBezTo>
                <a:cubicBezTo>
                  <a:pt x="8543727" y="5683753"/>
                  <a:pt x="8507049" y="5742516"/>
                  <a:pt x="8452968" y="5770676"/>
                </a:cubicBezTo>
                <a:cubicBezTo>
                  <a:pt x="8496482" y="5799753"/>
                  <a:pt x="8535645" y="5820258"/>
                  <a:pt x="8542173" y="5863718"/>
                </a:cubicBezTo>
                <a:cubicBezTo>
                  <a:pt x="8555538" y="5953396"/>
                  <a:pt x="8612726" y="5994408"/>
                  <a:pt x="8699447" y="6002366"/>
                </a:cubicBezTo>
                <a:cubicBezTo>
                  <a:pt x="8667433" y="6088982"/>
                  <a:pt x="8667433" y="6088982"/>
                  <a:pt x="8770936" y="6100920"/>
                </a:cubicBezTo>
                <a:cubicBezTo>
                  <a:pt x="8731151" y="6156010"/>
                  <a:pt x="8731151" y="6170089"/>
                  <a:pt x="8779329" y="6189065"/>
                </a:cubicBezTo>
                <a:cubicBezTo>
                  <a:pt x="8825641" y="6207124"/>
                  <a:pt x="8876925" y="6213245"/>
                  <a:pt x="8919820" y="6241095"/>
                </a:cubicBezTo>
                <a:cubicBezTo>
                  <a:pt x="8880345" y="6311490"/>
                  <a:pt x="8869155" y="6393209"/>
                  <a:pt x="8787721" y="6427490"/>
                </a:cubicBezTo>
                <a:cubicBezTo>
                  <a:pt x="8774978" y="6432693"/>
                  <a:pt x="8766275" y="6453811"/>
                  <a:pt x="8774354" y="6466053"/>
                </a:cubicBezTo>
                <a:cubicBezTo>
                  <a:pt x="8803883" y="6510431"/>
                  <a:pt x="8761612" y="6594600"/>
                  <a:pt x="8853613" y="6604088"/>
                </a:cubicBezTo>
                <a:cubicBezTo>
                  <a:pt x="8865115" y="6605005"/>
                  <a:pt x="8875684" y="6614189"/>
                  <a:pt x="8866669" y="6626125"/>
                </a:cubicBezTo>
                <a:cubicBezTo>
                  <a:pt x="8835586" y="6667749"/>
                  <a:pt x="8873196" y="6664996"/>
                  <a:pt x="8895884" y="6670198"/>
                </a:cubicBezTo>
                <a:cubicBezTo>
                  <a:pt x="8923238" y="6676624"/>
                  <a:pt x="8954320" y="6658261"/>
                  <a:pt x="8979808" y="6680910"/>
                </a:cubicBezTo>
                <a:cubicBezTo>
                  <a:pt x="8973900" y="6704783"/>
                  <a:pt x="8951834" y="6704478"/>
                  <a:pt x="8936293" y="6712128"/>
                </a:cubicBezTo>
                <a:cubicBezTo>
                  <a:pt x="8890913" y="6734166"/>
                  <a:pt x="8853924" y="6760486"/>
                  <a:pt x="8851748" y="6817721"/>
                </a:cubicBezTo>
                <a:lnTo>
                  <a:pt x="8854326" y="6858000"/>
                </a:lnTo>
                <a:lnTo>
                  <a:pt x="0" y="6858000"/>
                </a:lnTo>
                <a:close/>
              </a:path>
            </a:pathLst>
          </a:custGeom>
          <a:solidFill>
            <a:schemeClr val="bg2">
              <a:alpha val="50000"/>
            </a:schemeClr>
          </a:solidFill>
          <a:ln w="32707" cap="flat">
            <a:noFill/>
            <a:prstDash val="solid"/>
            <a:miter/>
          </a:ln>
        </p:spPr>
        <p:txBody>
          <a:bodyPr rtlCol="0" anchor="ctr"/>
          <a:lstStyle/>
          <a:p>
            <a:pPr defTabSz="457200"/>
            <a:endParaRPr lang="en-US">
              <a:solidFill>
                <a:schemeClr val="tx1"/>
              </a:solidFill>
            </a:endParaRPr>
          </a:p>
        </p:txBody>
      </p:sp>
      <p:sp>
        <p:nvSpPr>
          <p:cNvPr id="2" name="Title 1">
            <a:extLst>
              <a:ext uri="{FF2B5EF4-FFF2-40B4-BE49-F238E27FC236}">
                <a16:creationId xmlns:a16="http://schemas.microsoft.com/office/drawing/2014/main" id="{4D2D93F0-03A1-52E1-671F-35B4654F4DDD}"/>
              </a:ext>
            </a:extLst>
          </p:cNvPr>
          <p:cNvSpPr>
            <a:spLocks noGrp="1"/>
          </p:cNvSpPr>
          <p:nvPr>
            <p:ph type="title"/>
          </p:nvPr>
        </p:nvSpPr>
        <p:spPr>
          <a:xfrm>
            <a:off x="971368" y="371719"/>
            <a:ext cx="6125964" cy="953431"/>
          </a:xfrm>
        </p:spPr>
        <p:txBody>
          <a:bodyPr vert="horz" lIns="91440" tIns="45720" rIns="91440" bIns="45720" rtlCol="0" anchor="b">
            <a:normAutofit/>
          </a:bodyPr>
          <a:lstStyle/>
          <a:p>
            <a:r>
              <a:rPr lang="en-US" dirty="0"/>
              <a:t>P.E/Swimming    3B</a:t>
            </a:r>
          </a:p>
        </p:txBody>
      </p:sp>
      <p:sp>
        <p:nvSpPr>
          <p:cNvPr id="3" name="TextBox 2">
            <a:extLst>
              <a:ext uri="{FF2B5EF4-FFF2-40B4-BE49-F238E27FC236}">
                <a16:creationId xmlns:a16="http://schemas.microsoft.com/office/drawing/2014/main" id="{1099A442-FC41-E883-A905-B8817E5CFA0D}"/>
              </a:ext>
            </a:extLst>
          </p:cNvPr>
          <p:cNvSpPr txBox="1"/>
          <p:nvPr/>
        </p:nvSpPr>
        <p:spPr>
          <a:xfrm>
            <a:off x="769668" y="1611891"/>
            <a:ext cx="7108279" cy="3508430"/>
          </a:xfrm>
          <a:prstGeom prst="rect">
            <a:avLst/>
          </a:prstGeom>
        </p:spPr>
        <p:txBody>
          <a:bodyPr vert="horz" lIns="91440" tIns="45720" rIns="91440" bIns="45720" rtlCol="0">
            <a:normAutofit fontScale="92500" lnSpcReduction="20000"/>
          </a:bodyPr>
          <a:lstStyle/>
          <a:p>
            <a:pPr indent="-228600">
              <a:lnSpc>
                <a:spcPct val="90000"/>
              </a:lnSpc>
              <a:spcAft>
                <a:spcPts val="600"/>
              </a:spcAft>
              <a:buFont typeface="Arial" panose="020B0604020202020204" pitchFamily="34" charset="0"/>
              <a:buChar char="•"/>
            </a:pPr>
            <a:r>
              <a:rPr lang="en-US" sz="3600" dirty="0">
                <a:solidFill>
                  <a:schemeClr val="bg2">
                    <a:lumMod val="50000"/>
                  </a:schemeClr>
                </a:solidFill>
              </a:rPr>
              <a:t>Your child will need a towel and a swimming costume. </a:t>
            </a:r>
          </a:p>
          <a:p>
            <a:pPr indent="-228600">
              <a:lnSpc>
                <a:spcPct val="90000"/>
              </a:lnSpc>
              <a:spcAft>
                <a:spcPts val="600"/>
              </a:spcAft>
              <a:buFont typeface="Arial" panose="020B0604020202020204" pitchFamily="34" charset="0"/>
              <a:buChar char="•"/>
            </a:pPr>
            <a:endParaRPr lang="en-US" sz="3600" dirty="0">
              <a:solidFill>
                <a:schemeClr val="bg2">
                  <a:lumMod val="50000"/>
                </a:schemeClr>
              </a:solidFill>
            </a:endParaRPr>
          </a:p>
          <a:p>
            <a:pPr indent="-228600">
              <a:lnSpc>
                <a:spcPct val="90000"/>
              </a:lnSpc>
              <a:spcAft>
                <a:spcPts val="600"/>
              </a:spcAft>
              <a:buFont typeface="Arial" panose="020B0604020202020204" pitchFamily="34" charset="0"/>
              <a:buChar char="•"/>
            </a:pPr>
            <a:r>
              <a:rPr lang="en-US" sz="3600" dirty="0">
                <a:solidFill>
                  <a:schemeClr val="bg2">
                    <a:lumMod val="50000"/>
                  </a:schemeClr>
                </a:solidFill>
              </a:rPr>
              <a:t>This term 3B will have swimming every Thursday afternoon.</a:t>
            </a:r>
          </a:p>
          <a:p>
            <a:pPr>
              <a:lnSpc>
                <a:spcPct val="90000"/>
              </a:lnSpc>
              <a:spcAft>
                <a:spcPts val="600"/>
              </a:spcAft>
            </a:pPr>
            <a:endParaRPr lang="en-US" sz="3600" dirty="0">
              <a:solidFill>
                <a:schemeClr val="bg2">
                  <a:lumMod val="50000"/>
                </a:schemeClr>
              </a:solidFill>
            </a:endParaRPr>
          </a:p>
          <a:p>
            <a:pPr indent="-228600">
              <a:lnSpc>
                <a:spcPct val="90000"/>
              </a:lnSpc>
              <a:spcAft>
                <a:spcPts val="600"/>
              </a:spcAft>
              <a:buFont typeface="Arial" panose="020B0604020202020204" pitchFamily="34" charset="0"/>
              <a:buChar char="•"/>
            </a:pPr>
            <a:r>
              <a:rPr lang="en-US" sz="3600" dirty="0">
                <a:solidFill>
                  <a:schemeClr val="bg2">
                    <a:lumMod val="50000"/>
                  </a:schemeClr>
                </a:solidFill>
              </a:rPr>
              <a:t>3M have swimming on Wednesday afternoon</a:t>
            </a:r>
          </a:p>
        </p:txBody>
      </p:sp>
      <p:pic>
        <p:nvPicPr>
          <p:cNvPr id="7" name="Picture 6" descr="A black swimsuit with white logo&#10;&#10;Description automatically generated">
            <a:extLst>
              <a:ext uri="{FF2B5EF4-FFF2-40B4-BE49-F238E27FC236}">
                <a16:creationId xmlns:a16="http://schemas.microsoft.com/office/drawing/2014/main" id="{088A0A49-7D13-1176-09E3-2E369455F573}"/>
              </a:ext>
            </a:extLst>
          </p:cNvPr>
          <p:cNvPicPr>
            <a:picLocks noChangeAspect="1"/>
          </p:cNvPicPr>
          <p:nvPr/>
        </p:nvPicPr>
        <p:blipFill>
          <a:blip r:embed="rId3"/>
          <a:stretch>
            <a:fillRect/>
          </a:stretch>
        </p:blipFill>
        <p:spPr>
          <a:xfrm>
            <a:off x="7761674" y="769284"/>
            <a:ext cx="1578582" cy="2419247"/>
          </a:xfrm>
          <a:prstGeom prst="rect">
            <a:avLst/>
          </a:prstGeom>
        </p:spPr>
      </p:pic>
      <p:pic>
        <p:nvPicPr>
          <p:cNvPr id="5" name="Picture 4" descr="A black and blue wet suit&#10;&#10;Description automatically generated">
            <a:extLst>
              <a:ext uri="{FF2B5EF4-FFF2-40B4-BE49-F238E27FC236}">
                <a16:creationId xmlns:a16="http://schemas.microsoft.com/office/drawing/2014/main" id="{1B2EC418-C74D-2ACE-9F08-0C0CFF2C43D7}"/>
              </a:ext>
            </a:extLst>
          </p:cNvPr>
          <p:cNvPicPr>
            <a:picLocks noChangeAspect="1"/>
          </p:cNvPicPr>
          <p:nvPr/>
        </p:nvPicPr>
        <p:blipFill>
          <a:blip r:embed="rId4"/>
          <a:stretch>
            <a:fillRect/>
          </a:stretch>
        </p:blipFill>
        <p:spPr>
          <a:xfrm>
            <a:off x="9561844" y="2945273"/>
            <a:ext cx="1346033" cy="2175048"/>
          </a:xfrm>
          <a:prstGeom prst="rect">
            <a:avLst/>
          </a:prstGeom>
        </p:spPr>
      </p:pic>
      <p:pic>
        <p:nvPicPr>
          <p:cNvPr id="11" name="Picture 10" descr="A blue blanket folded on a white background&#10;&#10;Description automatically generated">
            <a:extLst>
              <a:ext uri="{FF2B5EF4-FFF2-40B4-BE49-F238E27FC236}">
                <a16:creationId xmlns:a16="http://schemas.microsoft.com/office/drawing/2014/main" id="{6093D030-ACE7-70DF-BC73-FBAE158F5243}"/>
              </a:ext>
            </a:extLst>
          </p:cNvPr>
          <p:cNvPicPr>
            <a:picLocks noChangeAspect="1"/>
          </p:cNvPicPr>
          <p:nvPr/>
        </p:nvPicPr>
        <p:blipFill>
          <a:blip r:embed="rId5"/>
          <a:stretch>
            <a:fillRect/>
          </a:stretch>
        </p:blipFill>
        <p:spPr>
          <a:xfrm>
            <a:off x="9163511" y="1325150"/>
            <a:ext cx="2142700" cy="1467073"/>
          </a:xfrm>
          <a:prstGeom prst="rect">
            <a:avLst/>
          </a:prstGeom>
        </p:spPr>
      </p:pic>
      <p:sp>
        <p:nvSpPr>
          <p:cNvPr id="4" name="TextBox 3">
            <a:extLst>
              <a:ext uri="{FF2B5EF4-FFF2-40B4-BE49-F238E27FC236}">
                <a16:creationId xmlns:a16="http://schemas.microsoft.com/office/drawing/2014/main" id="{C36E3CB3-B57F-006F-69AE-D91EC28D58AB}"/>
              </a:ext>
            </a:extLst>
          </p:cNvPr>
          <p:cNvSpPr txBox="1"/>
          <p:nvPr/>
        </p:nvSpPr>
        <p:spPr>
          <a:xfrm>
            <a:off x="530087" y="5314122"/>
            <a:ext cx="12188952" cy="1077218"/>
          </a:xfrm>
          <a:prstGeom prst="rect">
            <a:avLst/>
          </a:prstGeom>
          <a:noFill/>
        </p:spPr>
        <p:txBody>
          <a:bodyPr wrap="square" rtlCol="0">
            <a:spAutoFit/>
          </a:bodyPr>
          <a:lstStyle/>
          <a:p>
            <a:r>
              <a:rPr lang="en-GB" sz="3200">
                <a:solidFill>
                  <a:schemeClr val="accent1"/>
                </a:solidFill>
              </a:rPr>
              <a:t>Please ensure your child comes in their P.E kit on both days.</a:t>
            </a:r>
          </a:p>
          <a:p>
            <a:r>
              <a:rPr lang="en-GB" sz="3200">
                <a:solidFill>
                  <a:schemeClr val="accent1"/>
                </a:solidFill>
              </a:rPr>
              <a:t>Black joggers and a plain white t-shirt.</a:t>
            </a:r>
          </a:p>
        </p:txBody>
      </p:sp>
    </p:spTree>
    <p:extLst>
      <p:ext uri="{BB962C8B-B14F-4D97-AF65-F5344CB8AC3E}">
        <p14:creationId xmlns:p14="http://schemas.microsoft.com/office/powerpoint/2010/main" val="1734956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CB8A0-795F-DCC7-6A5E-F995D11B3C4E}"/>
              </a:ext>
            </a:extLst>
          </p:cNvPr>
          <p:cNvSpPr>
            <a:spLocks noGrp="1"/>
          </p:cNvSpPr>
          <p:nvPr>
            <p:ph type="title"/>
          </p:nvPr>
        </p:nvSpPr>
        <p:spPr/>
        <p:txBody>
          <a:bodyPr/>
          <a:lstStyle/>
          <a:p>
            <a:r>
              <a:rPr lang="en-GB" dirty="0"/>
              <a:t>P.E – 3R</a:t>
            </a:r>
          </a:p>
        </p:txBody>
      </p:sp>
      <p:sp>
        <p:nvSpPr>
          <p:cNvPr id="3" name="TextBox 2">
            <a:extLst>
              <a:ext uri="{FF2B5EF4-FFF2-40B4-BE49-F238E27FC236}">
                <a16:creationId xmlns:a16="http://schemas.microsoft.com/office/drawing/2014/main" id="{A9661795-7475-60CE-F1E5-666890753811}"/>
              </a:ext>
            </a:extLst>
          </p:cNvPr>
          <p:cNvSpPr txBox="1"/>
          <p:nvPr/>
        </p:nvSpPr>
        <p:spPr>
          <a:xfrm>
            <a:off x="291548" y="1595021"/>
            <a:ext cx="10901264" cy="1569660"/>
          </a:xfrm>
          <a:prstGeom prst="rect">
            <a:avLst/>
          </a:prstGeom>
          <a:noFill/>
        </p:spPr>
        <p:txBody>
          <a:bodyPr wrap="square" rtlCol="0">
            <a:spAutoFit/>
          </a:bodyPr>
          <a:lstStyle/>
          <a:p>
            <a:r>
              <a:rPr lang="en-GB" sz="4800" dirty="0">
                <a:solidFill>
                  <a:schemeClr val="accent1"/>
                </a:solidFill>
              </a:rPr>
              <a:t>3M and 3B will have P.E on a Friday afternoon.</a:t>
            </a:r>
          </a:p>
        </p:txBody>
      </p:sp>
    </p:spTree>
    <p:extLst>
      <p:ext uri="{BB962C8B-B14F-4D97-AF65-F5344CB8AC3E}">
        <p14:creationId xmlns:p14="http://schemas.microsoft.com/office/powerpoint/2010/main" val="3323727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D22FA1E-E02A-4FC5-BBA6-577D6DA0C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05D27520-F270-4F3D-A46E-76A337B6E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315529 w 12192000"/>
              <a:gd name="connsiteY0" fmla="*/ 4323896 h 6858000"/>
              <a:gd name="connsiteX1" fmla="*/ 6295588 w 12192000"/>
              <a:gd name="connsiteY1" fmla="*/ 4367579 h 6858000"/>
              <a:gd name="connsiteX2" fmla="*/ 6219229 w 12192000"/>
              <a:gd name="connsiteY2" fmla="*/ 4436818 h 6858000"/>
              <a:gd name="connsiteX3" fmla="*/ 6065687 w 12192000"/>
              <a:gd name="connsiteY3" fmla="*/ 4637204 h 6858000"/>
              <a:gd name="connsiteX4" fmla="*/ 5727387 w 12192000"/>
              <a:gd name="connsiteY4" fmla="*/ 5460076 h 6858000"/>
              <a:gd name="connsiteX5" fmla="*/ 5620972 w 12192000"/>
              <a:gd name="connsiteY5" fmla="*/ 5725836 h 6858000"/>
              <a:gd name="connsiteX6" fmla="*/ 5707795 w 12192000"/>
              <a:gd name="connsiteY6" fmla="*/ 5790089 h 6858000"/>
              <a:gd name="connsiteX7" fmla="*/ 5554627 w 12192000"/>
              <a:gd name="connsiteY7" fmla="*/ 6078873 h 6858000"/>
              <a:gd name="connsiteX8" fmla="*/ 5373489 w 12192000"/>
              <a:gd name="connsiteY8" fmla="*/ 6402408 h 6858000"/>
              <a:gd name="connsiteX9" fmla="*/ 5099999 w 12192000"/>
              <a:gd name="connsiteY9" fmla="*/ 6827527 h 6858000"/>
              <a:gd name="connsiteX10" fmla="*/ 5078133 w 12192000"/>
              <a:gd name="connsiteY10" fmla="*/ 6857998 h 6858000"/>
              <a:gd name="connsiteX11" fmla="*/ 9179960 w 12192000"/>
              <a:gd name="connsiteY11" fmla="*/ 6857998 h 6858000"/>
              <a:gd name="connsiteX12" fmla="*/ 9179960 w 12192000"/>
              <a:gd name="connsiteY12" fmla="*/ 4323896 h 6858000"/>
              <a:gd name="connsiteX13" fmla="*/ 0 w 12192000"/>
              <a:gd name="connsiteY13" fmla="*/ 0 h 6858000"/>
              <a:gd name="connsiteX14" fmla="*/ 5872711 w 12192000"/>
              <a:gd name="connsiteY14" fmla="*/ 0 h 6858000"/>
              <a:gd name="connsiteX15" fmla="*/ 5885421 w 12192000"/>
              <a:gd name="connsiteY15" fmla="*/ 20207 h 6858000"/>
              <a:gd name="connsiteX16" fmla="*/ 5925300 w 12192000"/>
              <a:gd name="connsiteY16" fmla="*/ 48911 h 6858000"/>
              <a:gd name="connsiteX17" fmla="*/ 5940039 w 12192000"/>
              <a:gd name="connsiteY17" fmla="*/ 101212 h 6858000"/>
              <a:gd name="connsiteX18" fmla="*/ 5969942 w 12192000"/>
              <a:gd name="connsiteY18" fmla="*/ 311282 h 6858000"/>
              <a:gd name="connsiteX19" fmla="*/ 5961238 w 12192000"/>
              <a:gd name="connsiteY19" fmla="*/ 357643 h 6858000"/>
              <a:gd name="connsiteX20" fmla="*/ 5917195 w 12192000"/>
              <a:gd name="connsiteY20" fmla="*/ 420369 h 6858000"/>
              <a:gd name="connsiteX21" fmla="*/ 5882753 w 12192000"/>
              <a:gd name="connsiteY21" fmla="*/ 556832 h 6858000"/>
              <a:gd name="connsiteX22" fmla="*/ 5814490 w 12192000"/>
              <a:gd name="connsiteY22" fmla="*/ 757416 h 6858000"/>
              <a:gd name="connsiteX23" fmla="*/ 5780064 w 12192000"/>
              <a:gd name="connsiteY23" fmla="*/ 817804 h 6858000"/>
              <a:gd name="connsiteX24" fmla="*/ 5808232 w 12192000"/>
              <a:gd name="connsiteY24" fmla="*/ 850533 h 6858000"/>
              <a:gd name="connsiteX25" fmla="*/ 5906473 w 12192000"/>
              <a:gd name="connsiteY25" fmla="*/ 1076571 h 6858000"/>
              <a:gd name="connsiteX26" fmla="*/ 5778623 w 12192000"/>
              <a:gd name="connsiteY26" fmla="*/ 1369280 h 6858000"/>
              <a:gd name="connsiteX27" fmla="*/ 5710841 w 12192000"/>
              <a:gd name="connsiteY27" fmla="*/ 1462628 h 6858000"/>
              <a:gd name="connsiteX28" fmla="*/ 5846774 w 12192000"/>
              <a:gd name="connsiteY28" fmla="*/ 1455933 h 6858000"/>
              <a:gd name="connsiteX29" fmla="*/ 5897329 w 12192000"/>
              <a:gd name="connsiteY29" fmla="*/ 1553073 h 6858000"/>
              <a:gd name="connsiteX30" fmla="*/ 5919735 w 12192000"/>
              <a:gd name="connsiteY30" fmla="*/ 1602736 h 6858000"/>
              <a:gd name="connsiteX31" fmla="*/ 6057874 w 12192000"/>
              <a:gd name="connsiteY31" fmla="*/ 1910648 h 6858000"/>
              <a:gd name="connsiteX32" fmla="*/ 6039719 w 12192000"/>
              <a:gd name="connsiteY32" fmla="*/ 2010547 h 6858000"/>
              <a:gd name="connsiteX33" fmla="*/ 5841713 w 12192000"/>
              <a:gd name="connsiteY33" fmla="*/ 2520599 h 6858000"/>
              <a:gd name="connsiteX34" fmla="*/ 6071734 w 12192000"/>
              <a:gd name="connsiteY34" fmla="*/ 2593468 h 6858000"/>
              <a:gd name="connsiteX35" fmla="*/ 6092050 w 12192000"/>
              <a:gd name="connsiteY35" fmla="*/ 2806646 h 6858000"/>
              <a:gd name="connsiteX36" fmla="*/ 6215122 w 12192000"/>
              <a:gd name="connsiteY36" fmla="*/ 3021197 h 6858000"/>
              <a:gd name="connsiteX37" fmla="*/ 6338100 w 12192000"/>
              <a:gd name="connsiteY37" fmla="*/ 3178087 h 6858000"/>
              <a:gd name="connsiteX38" fmla="*/ 6343927 w 12192000"/>
              <a:gd name="connsiteY38" fmla="*/ 3194685 h 6858000"/>
              <a:gd name="connsiteX39" fmla="*/ 6343850 w 12192000"/>
              <a:gd name="connsiteY39" fmla="*/ 3201174 h 6858000"/>
              <a:gd name="connsiteX40" fmla="*/ 6366375 w 12192000"/>
              <a:gd name="connsiteY40" fmla="*/ 3271251 h 6858000"/>
              <a:gd name="connsiteX41" fmla="*/ 6369430 w 12192000"/>
              <a:gd name="connsiteY41" fmla="*/ 3276240 h 6858000"/>
              <a:gd name="connsiteX42" fmla="*/ 6392405 w 12192000"/>
              <a:gd name="connsiteY42" fmla="*/ 3360437 h 6858000"/>
              <a:gd name="connsiteX43" fmla="*/ 6397993 w 12192000"/>
              <a:gd name="connsiteY43" fmla="*/ 3390203 h 6858000"/>
              <a:gd name="connsiteX44" fmla="*/ 6394652 w 12192000"/>
              <a:gd name="connsiteY44" fmla="*/ 3402205 h 6858000"/>
              <a:gd name="connsiteX45" fmla="*/ 6366662 w 12192000"/>
              <a:gd name="connsiteY45" fmla="*/ 3442044 h 6858000"/>
              <a:gd name="connsiteX46" fmla="*/ 6320915 w 12192000"/>
              <a:gd name="connsiteY46" fmla="*/ 3701547 h 6858000"/>
              <a:gd name="connsiteX47" fmla="*/ 6364618 w 12192000"/>
              <a:gd name="connsiteY47" fmla="*/ 3743844 h 6858000"/>
              <a:gd name="connsiteX48" fmla="*/ 6370409 w 12192000"/>
              <a:gd name="connsiteY48" fmla="*/ 3754454 h 6858000"/>
              <a:gd name="connsiteX49" fmla="*/ 6373773 w 12192000"/>
              <a:gd name="connsiteY49" fmla="*/ 3768237 h 6858000"/>
              <a:gd name="connsiteX50" fmla="*/ 6375298 w 12192000"/>
              <a:gd name="connsiteY50" fmla="*/ 3796540 h 6858000"/>
              <a:gd name="connsiteX51" fmla="*/ 6253487 w 12192000"/>
              <a:gd name="connsiteY51" fmla="*/ 3856948 h 6858000"/>
              <a:gd name="connsiteX52" fmla="*/ 6385416 w 12192000"/>
              <a:gd name="connsiteY52" fmla="*/ 4014409 h 6858000"/>
              <a:gd name="connsiteX53" fmla="*/ 6374795 w 12192000"/>
              <a:gd name="connsiteY53" fmla="*/ 4038554 h 6858000"/>
              <a:gd name="connsiteX54" fmla="*/ 6351015 w 12192000"/>
              <a:gd name="connsiteY54" fmla="*/ 4150489 h 6858000"/>
              <a:gd name="connsiteX55" fmla="*/ 6340821 w 12192000"/>
              <a:gd name="connsiteY55" fmla="*/ 4212706 h 6858000"/>
              <a:gd name="connsiteX56" fmla="*/ 12191999 w 12192000"/>
              <a:gd name="connsiteY56" fmla="*/ 4212706 h 6858000"/>
              <a:gd name="connsiteX57" fmla="*/ 12191999 w 12192000"/>
              <a:gd name="connsiteY57" fmla="*/ 0 h 6858000"/>
              <a:gd name="connsiteX58" fmla="*/ 12192000 w 12192000"/>
              <a:gd name="connsiteY58" fmla="*/ 0 h 6858000"/>
              <a:gd name="connsiteX59" fmla="*/ 12192000 w 12192000"/>
              <a:gd name="connsiteY59" fmla="*/ 6858000 h 6858000"/>
              <a:gd name="connsiteX60" fmla="*/ 12191999 w 12192000"/>
              <a:gd name="connsiteY60" fmla="*/ 6858000 h 6858000"/>
              <a:gd name="connsiteX61" fmla="*/ 12191999 w 12192000"/>
              <a:gd name="connsiteY61" fmla="*/ 4323902 h 6858000"/>
              <a:gd name="connsiteX62" fmla="*/ 9307672 w 12192000"/>
              <a:gd name="connsiteY62" fmla="*/ 4323902 h 6858000"/>
              <a:gd name="connsiteX63" fmla="*/ 9307672 w 12192000"/>
              <a:gd name="connsiteY63" fmla="*/ 6858000 h 6858000"/>
              <a:gd name="connsiteX64" fmla="*/ 0 w 12192000"/>
              <a:gd name="connsiteY6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2192000" h="6858000">
                <a:moveTo>
                  <a:pt x="6315529" y="4323896"/>
                </a:moveTo>
                <a:lnTo>
                  <a:pt x="6295588" y="4367579"/>
                </a:lnTo>
                <a:cubicBezTo>
                  <a:pt x="6278024" y="4397022"/>
                  <a:pt x="6253813" y="4421099"/>
                  <a:pt x="6219229" y="4436818"/>
                </a:cubicBezTo>
                <a:cubicBezTo>
                  <a:pt x="6148079" y="4469666"/>
                  <a:pt x="6116436" y="4572066"/>
                  <a:pt x="6065687" y="4637204"/>
                </a:cubicBezTo>
                <a:cubicBezTo>
                  <a:pt x="5888713" y="4862696"/>
                  <a:pt x="5773979" y="5125824"/>
                  <a:pt x="5727387" y="5460076"/>
                </a:cubicBezTo>
                <a:cubicBezTo>
                  <a:pt x="5714326" y="5552523"/>
                  <a:pt x="5656974" y="5638673"/>
                  <a:pt x="5620972" y="5725836"/>
                </a:cubicBezTo>
                <a:cubicBezTo>
                  <a:pt x="5641553" y="5779043"/>
                  <a:pt x="5738619" y="5631221"/>
                  <a:pt x="5707795" y="5790089"/>
                </a:cubicBezTo>
                <a:cubicBezTo>
                  <a:pt x="5684453" y="5909876"/>
                  <a:pt x="5617437" y="5996827"/>
                  <a:pt x="5554627" y="6078873"/>
                </a:cubicBezTo>
                <a:cubicBezTo>
                  <a:pt x="5482491" y="6172498"/>
                  <a:pt x="5402203" y="6253366"/>
                  <a:pt x="5373489" y="6402408"/>
                </a:cubicBezTo>
                <a:cubicBezTo>
                  <a:pt x="5371924" y="6410357"/>
                  <a:pt x="5276557" y="6577417"/>
                  <a:pt x="5099999" y="6827527"/>
                </a:cubicBezTo>
                <a:lnTo>
                  <a:pt x="5078133" y="6857998"/>
                </a:lnTo>
                <a:lnTo>
                  <a:pt x="9179960" y="6857998"/>
                </a:lnTo>
                <a:lnTo>
                  <a:pt x="9179960" y="4323896"/>
                </a:lnTo>
                <a:close/>
                <a:moveTo>
                  <a:pt x="0" y="0"/>
                </a:moveTo>
                <a:lnTo>
                  <a:pt x="5872711" y="0"/>
                </a:lnTo>
                <a:lnTo>
                  <a:pt x="5885421" y="20207"/>
                </a:lnTo>
                <a:cubicBezTo>
                  <a:pt x="5896481" y="32882"/>
                  <a:pt x="5909484" y="42864"/>
                  <a:pt x="5925300" y="48911"/>
                </a:cubicBezTo>
                <a:cubicBezTo>
                  <a:pt x="5940498" y="54526"/>
                  <a:pt x="5945509" y="75042"/>
                  <a:pt x="5940039" y="101212"/>
                </a:cubicBezTo>
                <a:cubicBezTo>
                  <a:pt x="5921950" y="187894"/>
                  <a:pt x="5936667" y="254951"/>
                  <a:pt x="5969942" y="311282"/>
                </a:cubicBezTo>
                <a:cubicBezTo>
                  <a:pt x="5981709" y="330926"/>
                  <a:pt x="5977292" y="344422"/>
                  <a:pt x="5961238" y="357643"/>
                </a:cubicBezTo>
                <a:cubicBezTo>
                  <a:pt x="5942802" y="372223"/>
                  <a:pt x="5928461" y="393565"/>
                  <a:pt x="5917195" y="420369"/>
                </a:cubicBezTo>
                <a:cubicBezTo>
                  <a:pt x="5898701" y="463685"/>
                  <a:pt x="5889992" y="510050"/>
                  <a:pt x="5882753" y="556832"/>
                </a:cubicBezTo>
                <a:cubicBezTo>
                  <a:pt x="5871511" y="630206"/>
                  <a:pt x="5858246" y="700969"/>
                  <a:pt x="5814490" y="757416"/>
                </a:cubicBezTo>
                <a:cubicBezTo>
                  <a:pt x="5801465" y="774559"/>
                  <a:pt x="5791019" y="796511"/>
                  <a:pt x="5780064" y="817804"/>
                </a:cubicBezTo>
                <a:cubicBezTo>
                  <a:pt x="5783558" y="836359"/>
                  <a:pt x="5792196" y="849005"/>
                  <a:pt x="5808232" y="850533"/>
                </a:cubicBezTo>
                <a:cubicBezTo>
                  <a:pt x="5910296" y="860624"/>
                  <a:pt x="5905771" y="962632"/>
                  <a:pt x="5906473" y="1076571"/>
                </a:cubicBezTo>
                <a:cubicBezTo>
                  <a:pt x="5907545" y="1217584"/>
                  <a:pt x="5849973" y="1296799"/>
                  <a:pt x="5778623" y="1369280"/>
                </a:cubicBezTo>
                <a:cubicBezTo>
                  <a:pt x="5754207" y="1393852"/>
                  <a:pt x="5718605" y="1401742"/>
                  <a:pt x="5710841" y="1462628"/>
                </a:cubicBezTo>
                <a:cubicBezTo>
                  <a:pt x="5753463" y="1508141"/>
                  <a:pt x="5802053" y="1451295"/>
                  <a:pt x="5846774" y="1455933"/>
                </a:cubicBezTo>
                <a:cubicBezTo>
                  <a:pt x="5883727" y="1460129"/>
                  <a:pt x="5943609" y="1438568"/>
                  <a:pt x="5897329" y="1553073"/>
                </a:cubicBezTo>
                <a:cubicBezTo>
                  <a:pt x="5883856" y="1586627"/>
                  <a:pt x="5901366" y="1604100"/>
                  <a:pt x="5919735" y="1602736"/>
                </a:cubicBezTo>
                <a:cubicBezTo>
                  <a:pt x="6068526" y="1589022"/>
                  <a:pt x="6006837" y="1813624"/>
                  <a:pt x="6057874" y="1910648"/>
                </a:cubicBezTo>
                <a:cubicBezTo>
                  <a:pt x="6072264" y="1936644"/>
                  <a:pt x="6059978" y="1992417"/>
                  <a:pt x="6039719" y="2010547"/>
                </a:cubicBezTo>
                <a:cubicBezTo>
                  <a:pt x="5911143" y="2127229"/>
                  <a:pt x="5899692" y="2331836"/>
                  <a:pt x="5841713" y="2520599"/>
                </a:cubicBezTo>
                <a:cubicBezTo>
                  <a:pt x="5912636" y="2572423"/>
                  <a:pt x="5995799" y="2566926"/>
                  <a:pt x="6071734" y="2593468"/>
                </a:cubicBezTo>
                <a:cubicBezTo>
                  <a:pt x="6150607" y="2620843"/>
                  <a:pt x="6151703" y="2655507"/>
                  <a:pt x="6092050" y="2806646"/>
                </a:cubicBezTo>
                <a:cubicBezTo>
                  <a:pt x="6259331" y="2795420"/>
                  <a:pt x="6259331" y="2795420"/>
                  <a:pt x="6215122" y="3021197"/>
                </a:cubicBezTo>
                <a:cubicBezTo>
                  <a:pt x="6259035" y="3016573"/>
                  <a:pt x="6302431" y="3085300"/>
                  <a:pt x="6338100" y="3178087"/>
                </a:cubicBezTo>
                <a:lnTo>
                  <a:pt x="6343927" y="3194685"/>
                </a:lnTo>
                <a:lnTo>
                  <a:pt x="6343850" y="3201174"/>
                </a:lnTo>
                <a:cubicBezTo>
                  <a:pt x="6346866" y="3232770"/>
                  <a:pt x="6355995" y="3253323"/>
                  <a:pt x="6366375" y="3271251"/>
                </a:cubicBezTo>
                <a:lnTo>
                  <a:pt x="6369430" y="3276240"/>
                </a:lnTo>
                <a:lnTo>
                  <a:pt x="6392405" y="3360437"/>
                </a:lnTo>
                <a:lnTo>
                  <a:pt x="6397993" y="3390203"/>
                </a:lnTo>
                <a:lnTo>
                  <a:pt x="6394652" y="3402205"/>
                </a:lnTo>
                <a:cubicBezTo>
                  <a:pt x="6388505" y="3414621"/>
                  <a:pt x="6379344" y="3427747"/>
                  <a:pt x="6366662" y="3442044"/>
                </a:cubicBezTo>
                <a:cubicBezTo>
                  <a:pt x="6239481" y="3584662"/>
                  <a:pt x="6224938" y="3605480"/>
                  <a:pt x="6320915" y="3701547"/>
                </a:cubicBezTo>
                <a:lnTo>
                  <a:pt x="6364618" y="3743844"/>
                </a:lnTo>
                <a:lnTo>
                  <a:pt x="6370409" y="3754454"/>
                </a:lnTo>
                <a:lnTo>
                  <a:pt x="6373773" y="3768237"/>
                </a:lnTo>
                <a:cubicBezTo>
                  <a:pt x="6374277" y="3777528"/>
                  <a:pt x="6374207" y="3788146"/>
                  <a:pt x="6375298" y="3796540"/>
                </a:cubicBezTo>
                <a:cubicBezTo>
                  <a:pt x="6339717" y="3831045"/>
                  <a:pt x="6294642" y="3774365"/>
                  <a:pt x="6253487" y="3856948"/>
                </a:cubicBezTo>
                <a:lnTo>
                  <a:pt x="6385416" y="4014409"/>
                </a:lnTo>
                <a:lnTo>
                  <a:pt x="6374795" y="4038554"/>
                </a:lnTo>
                <a:cubicBezTo>
                  <a:pt x="6363579" y="4073249"/>
                  <a:pt x="6356895" y="4111559"/>
                  <a:pt x="6351015" y="4150489"/>
                </a:cubicBezTo>
                <a:lnTo>
                  <a:pt x="6340821" y="4212706"/>
                </a:lnTo>
                <a:lnTo>
                  <a:pt x="12191999" y="4212706"/>
                </a:lnTo>
                <a:lnTo>
                  <a:pt x="12191999" y="0"/>
                </a:lnTo>
                <a:lnTo>
                  <a:pt x="12192000" y="0"/>
                </a:lnTo>
                <a:lnTo>
                  <a:pt x="12192000" y="6858000"/>
                </a:lnTo>
                <a:lnTo>
                  <a:pt x="12191999" y="6858000"/>
                </a:lnTo>
                <a:lnTo>
                  <a:pt x="12191999" y="4323902"/>
                </a:lnTo>
                <a:lnTo>
                  <a:pt x="9307672" y="4323902"/>
                </a:lnTo>
                <a:lnTo>
                  <a:pt x="9307672" y="6858000"/>
                </a:lnTo>
                <a:lnTo>
                  <a:pt x="0" y="6858000"/>
                </a:lnTo>
                <a:close/>
              </a:path>
            </a:pathLst>
          </a:custGeom>
          <a:solidFill>
            <a:schemeClr val="bg2">
              <a:alpha val="50000"/>
            </a:schemeClr>
          </a:solidFill>
          <a:ln w="32707" cap="flat">
            <a:noFill/>
            <a:prstDash val="solid"/>
            <a:miter/>
          </a:ln>
        </p:spPr>
        <p:txBody>
          <a:bodyPr rtlCol="0" anchor="ctr"/>
          <a:lstStyle/>
          <a:p>
            <a:pPr defTabSz="457200"/>
            <a:endParaRPr lang="en-US">
              <a:solidFill>
                <a:schemeClr val="tx1"/>
              </a:solidFill>
            </a:endParaRPr>
          </a:p>
        </p:txBody>
      </p:sp>
      <p:sp>
        <p:nvSpPr>
          <p:cNvPr id="2" name="Title 1">
            <a:extLst>
              <a:ext uri="{FF2B5EF4-FFF2-40B4-BE49-F238E27FC236}">
                <a16:creationId xmlns:a16="http://schemas.microsoft.com/office/drawing/2014/main" id="{38862CE5-D7D5-6C7B-8909-2C0588BA9EC5}"/>
              </a:ext>
            </a:extLst>
          </p:cNvPr>
          <p:cNvSpPr>
            <a:spLocks noGrp="1"/>
          </p:cNvSpPr>
          <p:nvPr>
            <p:ph type="title"/>
          </p:nvPr>
        </p:nvSpPr>
        <p:spPr>
          <a:xfrm>
            <a:off x="838200" y="365126"/>
            <a:ext cx="4347949" cy="956929"/>
          </a:xfrm>
        </p:spPr>
        <p:txBody>
          <a:bodyPr vert="horz" lIns="91440" tIns="45720" rIns="91440" bIns="45720" rtlCol="0" anchor="b">
            <a:normAutofit/>
          </a:bodyPr>
          <a:lstStyle/>
          <a:p>
            <a:r>
              <a:rPr lang="en-US"/>
              <a:t>Maths</a:t>
            </a:r>
          </a:p>
        </p:txBody>
      </p:sp>
      <p:sp>
        <p:nvSpPr>
          <p:cNvPr id="3" name="TextBox 2">
            <a:extLst>
              <a:ext uri="{FF2B5EF4-FFF2-40B4-BE49-F238E27FC236}">
                <a16:creationId xmlns:a16="http://schemas.microsoft.com/office/drawing/2014/main" id="{4D9E7F82-4104-00FF-ED7A-9D758F860F60}"/>
              </a:ext>
            </a:extLst>
          </p:cNvPr>
          <p:cNvSpPr txBox="1"/>
          <p:nvPr/>
        </p:nvSpPr>
        <p:spPr>
          <a:xfrm>
            <a:off x="293838" y="1383271"/>
            <a:ext cx="5120854" cy="5708645"/>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400">
                <a:solidFill>
                  <a:schemeClr val="bg2">
                    <a:lumMod val="50000"/>
                  </a:schemeClr>
                </a:solidFill>
              </a:rPr>
              <a:t>This half term in math, the children will be building on their knowledge of place value, as well as addition and subtraction.</a:t>
            </a:r>
          </a:p>
          <a:p>
            <a:pPr indent="-228600">
              <a:lnSpc>
                <a:spcPct val="90000"/>
              </a:lnSpc>
              <a:spcAft>
                <a:spcPts val="600"/>
              </a:spcAft>
              <a:buFont typeface="Arial" panose="020B0604020202020204" pitchFamily="34" charset="0"/>
              <a:buChar char="•"/>
            </a:pPr>
            <a:r>
              <a:rPr lang="en-US" sz="2400">
                <a:solidFill>
                  <a:schemeClr val="bg2">
                    <a:lumMod val="50000"/>
                  </a:schemeClr>
                </a:solidFill>
              </a:rPr>
              <a:t> We continue to focus on number-bonds and times tables. We use rolling numbers to practice our times-tables. You can also access these videos at home via the school website. Please encourage your child to access Times-table rockstars at home as often as possible. </a:t>
            </a:r>
          </a:p>
          <a:p>
            <a:pPr indent="-228600">
              <a:lnSpc>
                <a:spcPct val="90000"/>
              </a:lnSpc>
              <a:spcAft>
                <a:spcPts val="600"/>
              </a:spcAft>
              <a:buFont typeface="Arial" panose="020B0604020202020204" pitchFamily="34" charset="0"/>
              <a:buChar char="•"/>
            </a:pPr>
            <a:r>
              <a:rPr lang="en-US" sz="2400">
                <a:solidFill>
                  <a:schemeClr val="bg2">
                    <a:lumMod val="50000"/>
                  </a:schemeClr>
                </a:solidFill>
              </a:rPr>
              <a:t>All children should have their logins in their reading journals. speak to your child’s teacher if you require any assistance with this.</a:t>
            </a:r>
          </a:p>
        </p:txBody>
      </p:sp>
      <p:pic>
        <p:nvPicPr>
          <p:cNvPr id="12" name="Picture 11" descr="A group of cartoon characters&#10;&#10;Description automatically generated">
            <a:extLst>
              <a:ext uri="{FF2B5EF4-FFF2-40B4-BE49-F238E27FC236}">
                <a16:creationId xmlns:a16="http://schemas.microsoft.com/office/drawing/2014/main" id="{E756B375-F393-0E10-82D6-C19996D6E636}"/>
              </a:ext>
            </a:extLst>
          </p:cNvPr>
          <p:cNvPicPr>
            <a:picLocks noChangeAspect="1"/>
          </p:cNvPicPr>
          <p:nvPr/>
        </p:nvPicPr>
        <p:blipFill>
          <a:blip r:embed="rId3"/>
          <a:stretch>
            <a:fillRect/>
          </a:stretch>
        </p:blipFill>
        <p:spPr>
          <a:xfrm>
            <a:off x="6777309" y="257952"/>
            <a:ext cx="4797354" cy="2567877"/>
          </a:xfrm>
          <a:prstGeom prst="rect">
            <a:avLst/>
          </a:prstGeom>
        </p:spPr>
      </p:pic>
      <p:pic>
        <p:nvPicPr>
          <p:cNvPr id="4" name="Picture 3" descr="A table of maths&#10;&#10;Description automatically generated">
            <a:extLst>
              <a:ext uri="{FF2B5EF4-FFF2-40B4-BE49-F238E27FC236}">
                <a16:creationId xmlns:a16="http://schemas.microsoft.com/office/drawing/2014/main" id="{E3DCC6E3-5A48-0EC4-63CC-FB71A2CF232F}"/>
              </a:ext>
            </a:extLst>
          </p:cNvPr>
          <p:cNvPicPr>
            <a:picLocks noChangeAspect="1"/>
          </p:cNvPicPr>
          <p:nvPr/>
        </p:nvPicPr>
        <p:blipFill>
          <a:blip r:embed="rId4"/>
          <a:stretch>
            <a:fillRect/>
          </a:stretch>
        </p:blipFill>
        <p:spPr>
          <a:xfrm>
            <a:off x="5342559" y="4632154"/>
            <a:ext cx="3768315" cy="1921839"/>
          </a:xfrm>
          <a:prstGeom prst="rect">
            <a:avLst/>
          </a:prstGeom>
        </p:spPr>
      </p:pic>
      <p:pic>
        <p:nvPicPr>
          <p:cNvPr id="9" name="Picture 8" descr="A logo with text on it&#10;&#10;Description automatically generated">
            <a:extLst>
              <a:ext uri="{FF2B5EF4-FFF2-40B4-BE49-F238E27FC236}">
                <a16:creationId xmlns:a16="http://schemas.microsoft.com/office/drawing/2014/main" id="{B1EF8B6B-9006-EC13-538D-06CF841B8AF1}"/>
              </a:ext>
            </a:extLst>
          </p:cNvPr>
          <p:cNvPicPr>
            <a:picLocks noChangeAspect="1"/>
          </p:cNvPicPr>
          <p:nvPr/>
        </p:nvPicPr>
        <p:blipFill>
          <a:blip r:embed="rId5"/>
          <a:stretch>
            <a:fillRect/>
          </a:stretch>
        </p:blipFill>
        <p:spPr>
          <a:xfrm>
            <a:off x="10005873" y="4678209"/>
            <a:ext cx="2183079" cy="1389231"/>
          </a:xfrm>
          <a:prstGeom prst="rect">
            <a:avLst/>
          </a:prstGeom>
        </p:spPr>
      </p:pic>
    </p:spTree>
    <p:extLst>
      <p:ext uri="{BB962C8B-B14F-4D97-AF65-F5344CB8AC3E}">
        <p14:creationId xmlns:p14="http://schemas.microsoft.com/office/powerpoint/2010/main" val="3847173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AF0C7A58-1C8B-09EB-2F64-5748AC8F8466}"/>
              </a:ext>
            </a:extLst>
          </p:cNvPr>
          <p:cNvSpPr>
            <a:spLocks noGrp="1"/>
          </p:cNvSpPr>
          <p:nvPr>
            <p:ph type="title"/>
          </p:nvPr>
        </p:nvSpPr>
        <p:spPr>
          <a:xfrm>
            <a:off x="191747" y="243074"/>
            <a:ext cx="4772975" cy="1800526"/>
          </a:xfrm>
        </p:spPr>
        <p:txBody>
          <a:bodyPr vert="horz" lIns="91440" tIns="45720" rIns="91440" bIns="45720" rtlCol="0" anchor="ctr">
            <a:normAutofit/>
          </a:bodyPr>
          <a:lstStyle/>
          <a:p>
            <a:r>
              <a:rPr lang="en-US" dirty="0"/>
              <a:t>Curriculum Unit this half term – Science </a:t>
            </a:r>
          </a:p>
        </p:txBody>
      </p:sp>
      <p:sp>
        <p:nvSpPr>
          <p:cNvPr id="13" name="TextBox 12">
            <a:extLst>
              <a:ext uri="{FF2B5EF4-FFF2-40B4-BE49-F238E27FC236}">
                <a16:creationId xmlns:a16="http://schemas.microsoft.com/office/drawing/2014/main" id="{542C806F-033D-B64D-693F-1C0292F2877D}"/>
              </a:ext>
            </a:extLst>
          </p:cNvPr>
          <p:cNvSpPr txBox="1"/>
          <p:nvPr/>
        </p:nvSpPr>
        <p:spPr>
          <a:xfrm>
            <a:off x="342256" y="2286674"/>
            <a:ext cx="7208918" cy="3936907"/>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GB" sz="2000" dirty="0">
                <a:solidFill>
                  <a:schemeClr val="bg2">
                    <a:lumMod val="50000"/>
                  </a:schemeClr>
                </a:solidFill>
                <a:effectLst/>
              </a:rPr>
              <a:t>We have been learning about food waste and how we can reduce it by only taking what we need, saving leftovers and recycling food scraps. This links to the Stone Age, when people had to use food carefully because they relied on hunting and gathering for survival.</a:t>
            </a:r>
          </a:p>
          <a:p>
            <a:pPr indent="-228600">
              <a:lnSpc>
                <a:spcPct val="90000"/>
              </a:lnSpc>
              <a:spcAft>
                <a:spcPts val="600"/>
              </a:spcAft>
              <a:buFont typeface="Arial" panose="020B0604020202020204" pitchFamily="34" charset="0"/>
              <a:buChar char="•"/>
            </a:pPr>
            <a:endParaRPr lang="en-GB" sz="2000" dirty="0">
              <a:solidFill>
                <a:schemeClr val="bg2">
                  <a:lumMod val="50000"/>
                </a:schemeClr>
              </a:solidFill>
              <a:effectLst/>
            </a:endParaRPr>
          </a:p>
          <a:p>
            <a:pPr indent="-228600">
              <a:lnSpc>
                <a:spcPct val="90000"/>
              </a:lnSpc>
              <a:spcAft>
                <a:spcPts val="600"/>
              </a:spcAft>
              <a:buFont typeface="Arial" panose="020B0604020202020204" pitchFamily="34" charset="0"/>
              <a:buChar char="•"/>
            </a:pPr>
            <a:r>
              <a:rPr lang="en-GB" sz="2000" dirty="0">
                <a:solidFill>
                  <a:schemeClr val="bg2">
                    <a:lumMod val="50000"/>
                  </a:schemeClr>
                </a:solidFill>
                <a:effectLst/>
              </a:rPr>
              <a:t>We also learned about rocks and how they come in different shapes, colours, sizes and textures. Stone Age people used rocks to make tools and weapons.</a:t>
            </a:r>
          </a:p>
          <a:p>
            <a:pPr indent="-228600">
              <a:lnSpc>
                <a:spcPct val="90000"/>
              </a:lnSpc>
              <a:spcAft>
                <a:spcPts val="600"/>
              </a:spcAft>
              <a:buFont typeface="Arial" panose="020B0604020202020204" pitchFamily="34" charset="0"/>
              <a:buChar char="•"/>
            </a:pPr>
            <a:endParaRPr lang="en-GB" sz="2000" dirty="0">
              <a:solidFill>
                <a:schemeClr val="bg2">
                  <a:lumMod val="50000"/>
                </a:schemeClr>
              </a:solidFill>
              <a:effectLst/>
            </a:endParaRPr>
          </a:p>
          <a:p>
            <a:pPr indent="-228600">
              <a:lnSpc>
                <a:spcPct val="90000"/>
              </a:lnSpc>
              <a:spcAft>
                <a:spcPts val="600"/>
              </a:spcAft>
              <a:buFont typeface="Arial" panose="020B0604020202020204" pitchFamily="34" charset="0"/>
              <a:buChar char="•"/>
            </a:pPr>
            <a:r>
              <a:rPr lang="en-GB" sz="2000" dirty="0">
                <a:solidFill>
                  <a:schemeClr val="bg2">
                    <a:lumMod val="50000"/>
                  </a:schemeClr>
                </a:solidFill>
                <a:effectLst/>
              </a:rPr>
              <a:t>Finally, we learned about fossils and how they help us understand plants, animals and environments from the past. This helps us understand the world that Stone Age people lived in.</a:t>
            </a:r>
          </a:p>
          <a:p>
            <a:pPr indent="-228600">
              <a:lnSpc>
                <a:spcPct val="90000"/>
              </a:lnSpc>
              <a:spcAft>
                <a:spcPts val="600"/>
              </a:spcAft>
              <a:buFont typeface="Arial" panose="020B0604020202020204" pitchFamily="34" charset="0"/>
              <a:buChar char="•"/>
            </a:pPr>
            <a:endParaRPr lang="en-US" sz="2400" dirty="0">
              <a:solidFill>
                <a:schemeClr val="bg2">
                  <a:lumMod val="50000"/>
                </a:schemeClr>
              </a:solidFill>
              <a:effectLst/>
            </a:endParaRPr>
          </a:p>
        </p:txBody>
      </p:sp>
      <p:pic>
        <p:nvPicPr>
          <p:cNvPr id="3" name="Picture 2" descr="Food waste: Amount thrown away totals 900 million tonnes">
            <a:extLst>
              <a:ext uri="{FF2B5EF4-FFF2-40B4-BE49-F238E27FC236}">
                <a16:creationId xmlns:a16="http://schemas.microsoft.com/office/drawing/2014/main" id="{9A737BD2-5FDC-96EA-3C41-8D2A407E2519}"/>
              </a:ext>
            </a:extLst>
          </p:cNvPr>
          <p:cNvPicPr>
            <a:picLocks noChangeAspect="1"/>
          </p:cNvPicPr>
          <p:nvPr/>
        </p:nvPicPr>
        <p:blipFill>
          <a:blip r:embed="rId3"/>
          <a:stretch>
            <a:fillRect/>
          </a:stretch>
        </p:blipFill>
        <p:spPr>
          <a:xfrm>
            <a:off x="7800200" y="243074"/>
            <a:ext cx="3428240" cy="1923719"/>
          </a:xfrm>
          <a:prstGeom prst="rect">
            <a:avLst/>
          </a:prstGeom>
        </p:spPr>
      </p:pic>
      <p:pic>
        <p:nvPicPr>
          <p:cNvPr id="5" name="Picture 4" descr="Rocks - Geology (U.S. National Park Service)">
            <a:extLst>
              <a:ext uri="{FF2B5EF4-FFF2-40B4-BE49-F238E27FC236}">
                <a16:creationId xmlns:a16="http://schemas.microsoft.com/office/drawing/2014/main" id="{881B8EB0-1BB8-324A-6E1B-F1A59ED37C92}"/>
              </a:ext>
            </a:extLst>
          </p:cNvPr>
          <p:cNvPicPr>
            <a:picLocks noChangeAspect="1"/>
          </p:cNvPicPr>
          <p:nvPr/>
        </p:nvPicPr>
        <p:blipFill>
          <a:blip r:embed="rId4"/>
          <a:stretch>
            <a:fillRect/>
          </a:stretch>
        </p:blipFill>
        <p:spPr>
          <a:xfrm>
            <a:off x="8000604" y="2483357"/>
            <a:ext cx="3040779" cy="2029039"/>
          </a:xfrm>
          <a:prstGeom prst="rect">
            <a:avLst/>
          </a:prstGeom>
        </p:spPr>
      </p:pic>
      <p:pic>
        <p:nvPicPr>
          <p:cNvPr id="7" name="Picture 6" descr="Fragments reveal how fossils are created">
            <a:extLst>
              <a:ext uri="{FF2B5EF4-FFF2-40B4-BE49-F238E27FC236}">
                <a16:creationId xmlns:a16="http://schemas.microsoft.com/office/drawing/2014/main" id="{FDC440B6-8D6D-7D5A-107B-4E6FFA2010B2}"/>
              </a:ext>
            </a:extLst>
          </p:cNvPr>
          <p:cNvPicPr>
            <a:picLocks noChangeAspect="1"/>
          </p:cNvPicPr>
          <p:nvPr/>
        </p:nvPicPr>
        <p:blipFill>
          <a:blip r:embed="rId5"/>
          <a:stretch>
            <a:fillRect/>
          </a:stretch>
        </p:blipFill>
        <p:spPr>
          <a:xfrm>
            <a:off x="7893430" y="4610102"/>
            <a:ext cx="3225288" cy="2150192"/>
          </a:xfrm>
          <a:prstGeom prst="rect">
            <a:avLst/>
          </a:prstGeom>
        </p:spPr>
      </p:pic>
    </p:spTree>
    <p:extLst>
      <p:ext uri="{BB962C8B-B14F-4D97-AF65-F5344CB8AC3E}">
        <p14:creationId xmlns:p14="http://schemas.microsoft.com/office/powerpoint/2010/main" val="3046493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17">
            <a:extLst>
              <a:ext uri="{FF2B5EF4-FFF2-40B4-BE49-F238E27FC236}">
                <a16:creationId xmlns:a16="http://schemas.microsoft.com/office/drawing/2014/main" id="{CEB6D6B1-52B8-45C8-9C83-B5042CDAB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19">
            <a:extLst>
              <a:ext uri="{FF2B5EF4-FFF2-40B4-BE49-F238E27FC236}">
                <a16:creationId xmlns:a16="http://schemas.microsoft.com/office/drawing/2014/main" id="{3290B888-1DA2-4603-9690-BF863DCD1E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1" name="Rectangle 20">
              <a:extLst>
                <a:ext uri="{FF2B5EF4-FFF2-40B4-BE49-F238E27FC236}">
                  <a16:creationId xmlns:a16="http://schemas.microsoft.com/office/drawing/2014/main" id="{319E1F81-615A-4E66-9C66-443AC7239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1">
              <a:extLst>
                <a:ext uri="{FF2B5EF4-FFF2-40B4-BE49-F238E27FC236}">
                  <a16:creationId xmlns:a16="http://schemas.microsoft.com/office/drawing/2014/main" id="{57E60507-4771-49E2-9E47-9D6881CF8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a:xfrm>
            <a:off x="550863" y="265814"/>
            <a:ext cx="11090275" cy="1222744"/>
          </a:xfrm>
        </p:spPr>
        <p:txBody>
          <a:bodyPr vert="horz" lIns="91440" tIns="45720" rIns="91440" bIns="45720" rtlCol="0" anchor="ctr">
            <a:noAutofit/>
          </a:bodyPr>
          <a:lstStyle/>
          <a:p>
            <a:r>
              <a:rPr lang="en-US" kern="1200">
                <a:solidFill>
                  <a:schemeClr val="tx1"/>
                </a:solidFill>
                <a:latin typeface="+mj-lt"/>
                <a:ea typeface="+mj-ea"/>
                <a:cs typeface="+mj-cs"/>
              </a:rPr>
              <a:t>Curriculum Unit this half term </a:t>
            </a:r>
            <a:br>
              <a:rPr lang="en-US" kern="1200">
                <a:solidFill>
                  <a:schemeClr val="tx1"/>
                </a:solidFill>
                <a:latin typeface="+mj-lt"/>
                <a:ea typeface="+mj-ea"/>
                <a:cs typeface="+mj-cs"/>
              </a:rPr>
            </a:br>
            <a:r>
              <a:rPr lang="en-US" kern="1200">
                <a:solidFill>
                  <a:schemeClr val="tx1"/>
                </a:solidFill>
                <a:latin typeface="+mj-lt"/>
                <a:ea typeface="+mj-ea"/>
                <a:cs typeface="+mj-cs"/>
              </a:rPr>
              <a:t>–</a:t>
            </a:r>
            <a:r>
              <a:rPr lang="en-US"/>
              <a:t>History</a:t>
            </a:r>
            <a:endParaRPr lang="en-US" kern="1200">
              <a:solidFill>
                <a:schemeClr val="tx1"/>
              </a:solidFill>
              <a:latin typeface="+mj-lt"/>
              <a:ea typeface="+mj-ea"/>
              <a:cs typeface="+mj-cs"/>
            </a:endParaRPr>
          </a:p>
        </p:txBody>
      </p:sp>
      <p:sp>
        <p:nvSpPr>
          <p:cNvPr id="7" name="TextBox 6">
            <a:extLst>
              <a:ext uri="{FF2B5EF4-FFF2-40B4-BE49-F238E27FC236}">
                <a16:creationId xmlns:a16="http://schemas.microsoft.com/office/drawing/2014/main" id="{6007C87F-9DDE-2318-82D3-58B69053BF13}"/>
              </a:ext>
            </a:extLst>
          </p:cNvPr>
          <p:cNvSpPr txBox="1"/>
          <p:nvPr/>
        </p:nvSpPr>
        <p:spPr>
          <a:xfrm>
            <a:off x="550863" y="2940437"/>
            <a:ext cx="5266669" cy="3046219"/>
          </a:xfrm>
          <a:prstGeom prst="rect">
            <a:avLst/>
          </a:prstGeom>
          <a:noFill/>
        </p:spPr>
        <p:txBody>
          <a:bodyPr wrap="square">
            <a:spAutoFit/>
          </a:bodyPr>
          <a:lstStyle/>
          <a:p>
            <a:pPr marL="342900" lvl="0" indent="-342900">
              <a:lnSpc>
                <a:spcPct val="107000"/>
              </a:lnSpc>
              <a:spcAft>
                <a:spcPts val="800"/>
              </a:spcAft>
              <a:buFont typeface="Calibri" panose="020F0502020204030204" pitchFamily="34" charset="0"/>
              <a:buChar char="-"/>
            </a:pPr>
            <a:r>
              <a:rPr lang="en-GB" sz="2400" b="1" dirty="0">
                <a:solidFill>
                  <a:schemeClr val="accent3"/>
                </a:solidFill>
                <a:effectLst/>
                <a:latin typeface="Calibri Light" panose="020F0302020204030204" pitchFamily="34" charset="0"/>
                <a:ea typeface="Times New Roman" panose="02020603050405020304" pitchFamily="18" charset="0"/>
                <a:cs typeface="Times New Roman" panose="02020603050405020304" pitchFamily="18" charset="0"/>
              </a:rPr>
              <a:t>In history, we have been studying the </a:t>
            </a:r>
            <a:r>
              <a:rPr lang="en-GB" sz="2400" b="1" dirty="0">
                <a:solidFill>
                  <a:schemeClr val="accent3"/>
                </a:solidFill>
                <a:latin typeface="Calibri Light" panose="020F0302020204030204" pitchFamily="34" charset="0"/>
                <a:ea typeface="Times New Roman" panose="02020603050405020304" pitchFamily="18" charset="0"/>
                <a:cs typeface="Times New Roman" panose="02020603050405020304" pitchFamily="18" charset="0"/>
              </a:rPr>
              <a:t>Stone Age. The children have been learning all about the changes that occurred during this period. </a:t>
            </a:r>
            <a:endParaRPr lang="en-GB" sz="2400" b="1" dirty="0">
              <a:solidFill>
                <a:schemeClr val="accent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2400" b="1" dirty="0">
                <a:solidFill>
                  <a:schemeClr val="accent3"/>
                </a:solidFill>
                <a:latin typeface="Calibri Light" panose="020F0302020204030204" pitchFamily="34" charset="0"/>
                <a:ea typeface="Times New Roman" panose="02020603050405020304" pitchFamily="18" charset="0"/>
                <a:cs typeface="Times New Roman" panose="02020603050405020304" pitchFamily="18" charset="0"/>
              </a:rPr>
              <a:t>We have also been learning about the technological advancements  for this period.</a:t>
            </a:r>
          </a:p>
        </p:txBody>
      </p:sp>
      <p:sp>
        <p:nvSpPr>
          <p:cNvPr id="8" name="TextBox 7">
            <a:extLst>
              <a:ext uri="{FF2B5EF4-FFF2-40B4-BE49-F238E27FC236}">
                <a16:creationId xmlns:a16="http://schemas.microsoft.com/office/drawing/2014/main" id="{89DF84F7-D5B1-60EF-00B1-B32F0849421B}"/>
              </a:ext>
            </a:extLst>
          </p:cNvPr>
          <p:cNvSpPr txBox="1"/>
          <p:nvPr/>
        </p:nvSpPr>
        <p:spPr>
          <a:xfrm>
            <a:off x="550863" y="1877445"/>
            <a:ext cx="9176686" cy="707886"/>
          </a:xfrm>
          <a:prstGeom prst="rect">
            <a:avLst/>
          </a:prstGeom>
          <a:noFill/>
        </p:spPr>
        <p:txBody>
          <a:bodyPr wrap="square" rtlCol="0">
            <a:spAutoFit/>
          </a:bodyPr>
          <a:lstStyle/>
          <a:p>
            <a:pPr defTabSz="868680">
              <a:spcAft>
                <a:spcPts val="600"/>
              </a:spcAft>
            </a:pPr>
            <a:r>
              <a:rPr lang="en-GB" sz="4000" u="sng">
                <a:solidFill>
                  <a:schemeClr val="bg2">
                    <a:lumMod val="25000"/>
                  </a:schemeClr>
                </a:solidFill>
              </a:rPr>
              <a:t>Stone Age</a:t>
            </a:r>
          </a:p>
        </p:txBody>
      </p:sp>
      <p:pic>
        <p:nvPicPr>
          <p:cNvPr id="5" name="Picture 4">
            <a:extLst>
              <a:ext uri="{FF2B5EF4-FFF2-40B4-BE49-F238E27FC236}">
                <a16:creationId xmlns:a16="http://schemas.microsoft.com/office/drawing/2014/main" id="{1232C621-AFD0-416F-4F70-BBA62ECDEA5E}"/>
              </a:ext>
            </a:extLst>
          </p:cNvPr>
          <p:cNvPicPr>
            <a:picLocks noChangeAspect="1"/>
          </p:cNvPicPr>
          <p:nvPr/>
        </p:nvPicPr>
        <p:blipFill>
          <a:blip r:embed="rId3"/>
          <a:stretch>
            <a:fillRect/>
          </a:stretch>
        </p:blipFill>
        <p:spPr>
          <a:xfrm>
            <a:off x="6679119" y="1762106"/>
            <a:ext cx="2610465" cy="1580390"/>
          </a:xfrm>
          <a:prstGeom prst="rect">
            <a:avLst/>
          </a:prstGeom>
        </p:spPr>
      </p:pic>
      <p:pic>
        <p:nvPicPr>
          <p:cNvPr id="9" name="Picture 8">
            <a:extLst>
              <a:ext uri="{FF2B5EF4-FFF2-40B4-BE49-F238E27FC236}">
                <a16:creationId xmlns:a16="http://schemas.microsoft.com/office/drawing/2014/main" id="{DB6A79FF-B211-6686-52C6-EF0F153FFEBF}"/>
              </a:ext>
            </a:extLst>
          </p:cNvPr>
          <p:cNvPicPr>
            <a:picLocks noChangeAspect="1"/>
          </p:cNvPicPr>
          <p:nvPr/>
        </p:nvPicPr>
        <p:blipFill>
          <a:blip r:embed="rId4"/>
          <a:stretch>
            <a:fillRect/>
          </a:stretch>
        </p:blipFill>
        <p:spPr>
          <a:xfrm>
            <a:off x="7399261" y="3547042"/>
            <a:ext cx="3977175" cy="3012415"/>
          </a:xfrm>
          <a:prstGeom prst="rect">
            <a:avLst/>
          </a:prstGeom>
        </p:spPr>
      </p:pic>
    </p:spTree>
    <p:extLst>
      <p:ext uri="{BB962C8B-B14F-4D97-AF65-F5344CB8AC3E}">
        <p14:creationId xmlns:p14="http://schemas.microsoft.com/office/powerpoint/2010/main" val="2977300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02821DC9-DFAA-B97E-E198-78F570BCD9F8}"/>
              </a:ext>
            </a:extLst>
          </p:cNvPr>
          <p:cNvSpPr>
            <a:spLocks noGrp="1"/>
          </p:cNvSpPr>
          <p:nvPr>
            <p:ph type="title"/>
          </p:nvPr>
        </p:nvSpPr>
        <p:spPr>
          <a:xfrm>
            <a:off x="1246824" y="643467"/>
            <a:ext cx="4772975" cy="1800526"/>
          </a:xfrm>
        </p:spPr>
        <p:txBody>
          <a:bodyPr vert="horz" lIns="91440" tIns="45720" rIns="91440" bIns="45720" rtlCol="0" anchor="ctr">
            <a:normAutofit/>
          </a:bodyPr>
          <a:lstStyle/>
          <a:p>
            <a:r>
              <a:rPr lang="en-US"/>
              <a:t>Writing</a:t>
            </a:r>
          </a:p>
        </p:txBody>
      </p:sp>
      <p:sp>
        <p:nvSpPr>
          <p:cNvPr id="3" name="TextBox 2">
            <a:extLst>
              <a:ext uri="{FF2B5EF4-FFF2-40B4-BE49-F238E27FC236}">
                <a16:creationId xmlns:a16="http://schemas.microsoft.com/office/drawing/2014/main" id="{710BE1B3-2302-6A62-57D5-C6E3649AC972}"/>
              </a:ext>
            </a:extLst>
          </p:cNvPr>
          <p:cNvSpPr txBox="1"/>
          <p:nvPr/>
        </p:nvSpPr>
        <p:spPr>
          <a:xfrm>
            <a:off x="1246824" y="2623381"/>
            <a:ext cx="4772974" cy="355358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800" dirty="0">
                <a:solidFill>
                  <a:schemeClr val="bg2">
                    <a:lumMod val="50000"/>
                  </a:schemeClr>
                </a:solidFill>
              </a:rPr>
              <a:t>In Writing, this half term we will  continue to practice our handwriting using letter-join. We will be working to build our writing skills to produce a diary entry and  setting description . We are currently reading Stone Age boy.</a:t>
            </a:r>
          </a:p>
        </p:txBody>
      </p:sp>
      <p:pic>
        <p:nvPicPr>
          <p:cNvPr id="5" name="Picture 4">
            <a:extLst>
              <a:ext uri="{FF2B5EF4-FFF2-40B4-BE49-F238E27FC236}">
                <a16:creationId xmlns:a16="http://schemas.microsoft.com/office/drawing/2014/main" id="{5BB38813-43EC-E68C-0641-9FDCBED7813C}"/>
              </a:ext>
            </a:extLst>
          </p:cNvPr>
          <p:cNvPicPr>
            <a:picLocks noChangeAspect="1"/>
          </p:cNvPicPr>
          <p:nvPr/>
        </p:nvPicPr>
        <p:blipFill>
          <a:blip r:embed="rId3"/>
          <a:stretch>
            <a:fillRect/>
          </a:stretch>
        </p:blipFill>
        <p:spPr>
          <a:xfrm>
            <a:off x="7573482" y="524201"/>
            <a:ext cx="3371694" cy="2780390"/>
          </a:xfrm>
          <a:prstGeom prst="rect">
            <a:avLst/>
          </a:prstGeom>
        </p:spPr>
      </p:pic>
      <p:pic>
        <p:nvPicPr>
          <p:cNvPr id="9" name="Picture 8">
            <a:extLst>
              <a:ext uri="{FF2B5EF4-FFF2-40B4-BE49-F238E27FC236}">
                <a16:creationId xmlns:a16="http://schemas.microsoft.com/office/drawing/2014/main" id="{43F1EAFE-A23D-0268-FF09-15B9B23C29F1}"/>
              </a:ext>
            </a:extLst>
          </p:cNvPr>
          <p:cNvPicPr>
            <a:picLocks noChangeAspect="1"/>
          </p:cNvPicPr>
          <p:nvPr/>
        </p:nvPicPr>
        <p:blipFill>
          <a:blip r:embed="rId4"/>
          <a:stretch>
            <a:fillRect/>
          </a:stretch>
        </p:blipFill>
        <p:spPr>
          <a:xfrm>
            <a:off x="8185296" y="3723412"/>
            <a:ext cx="2759880" cy="2610387"/>
          </a:xfrm>
          <a:prstGeom prst="rect">
            <a:avLst/>
          </a:prstGeom>
        </p:spPr>
      </p:pic>
    </p:spTree>
    <p:extLst>
      <p:ext uri="{BB962C8B-B14F-4D97-AF65-F5344CB8AC3E}">
        <p14:creationId xmlns:p14="http://schemas.microsoft.com/office/powerpoint/2010/main" val="453069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7CE31-C4F0-7B8C-3778-286437B6DB70}"/>
              </a:ext>
            </a:extLst>
          </p:cNvPr>
          <p:cNvSpPr>
            <a:spLocks noGrp="1"/>
          </p:cNvSpPr>
          <p:nvPr>
            <p:ph type="title"/>
          </p:nvPr>
        </p:nvSpPr>
        <p:spPr/>
        <p:txBody>
          <a:bodyPr/>
          <a:lstStyle/>
          <a:p>
            <a:r>
              <a:rPr lang="en-GB" dirty="0"/>
              <a:t>Trips </a:t>
            </a:r>
          </a:p>
        </p:txBody>
      </p:sp>
      <p:sp>
        <p:nvSpPr>
          <p:cNvPr id="3" name="TextBox 2">
            <a:extLst>
              <a:ext uri="{FF2B5EF4-FFF2-40B4-BE49-F238E27FC236}">
                <a16:creationId xmlns:a16="http://schemas.microsoft.com/office/drawing/2014/main" id="{AD3A8218-5298-429D-78E5-F045662A16F6}"/>
              </a:ext>
            </a:extLst>
          </p:cNvPr>
          <p:cNvSpPr txBox="1"/>
          <p:nvPr/>
        </p:nvSpPr>
        <p:spPr>
          <a:xfrm>
            <a:off x="118915" y="3958786"/>
            <a:ext cx="8617585" cy="2739211"/>
          </a:xfrm>
          <a:prstGeom prst="rect">
            <a:avLst/>
          </a:prstGeom>
          <a:noFill/>
        </p:spPr>
        <p:txBody>
          <a:bodyPr wrap="square" rtlCol="0">
            <a:spAutoFit/>
          </a:bodyPr>
          <a:lstStyle/>
          <a:p>
            <a:r>
              <a:rPr lang="en-GB" sz="2000" dirty="0">
                <a:solidFill>
                  <a:schemeClr val="bg2">
                    <a:lumMod val="25000"/>
                  </a:schemeClr>
                </a:solidFill>
              </a:rPr>
              <a:t>In ( Summer 1) June 2026 we will be taking the children to Lunt Fort, in Coventry. This will be  linked to our history topic “ the Romans”.  The approximate cost will be £25. </a:t>
            </a:r>
          </a:p>
          <a:p>
            <a:endParaRPr lang="en-GB" sz="2800" b="1" dirty="0">
              <a:solidFill>
                <a:schemeClr val="bg2">
                  <a:lumMod val="25000"/>
                </a:schemeClr>
              </a:solidFill>
            </a:endParaRPr>
          </a:p>
          <a:p>
            <a:r>
              <a:rPr lang="en-GB" sz="2800" b="1" dirty="0">
                <a:solidFill>
                  <a:schemeClr val="bg2">
                    <a:lumMod val="25000"/>
                  </a:schemeClr>
                </a:solidFill>
              </a:rPr>
              <a:t>Our total cost for trips this year will be </a:t>
            </a:r>
            <a:r>
              <a:rPr lang="en-GB" sz="2800" b="1" dirty="0" err="1">
                <a:solidFill>
                  <a:schemeClr val="bg2">
                    <a:lumMod val="25000"/>
                  </a:schemeClr>
                </a:solidFill>
              </a:rPr>
              <a:t>approx</a:t>
            </a:r>
            <a:r>
              <a:rPr lang="en-GB" sz="2800" b="1" dirty="0">
                <a:solidFill>
                  <a:schemeClr val="bg2">
                    <a:lumMod val="25000"/>
                  </a:schemeClr>
                </a:solidFill>
              </a:rPr>
              <a:t> £40. You can pay in instalments  so you can spread the cost out over the year.</a:t>
            </a:r>
          </a:p>
        </p:txBody>
      </p:sp>
      <p:pic>
        <p:nvPicPr>
          <p:cNvPr id="5" name="Picture 4">
            <a:extLst>
              <a:ext uri="{FF2B5EF4-FFF2-40B4-BE49-F238E27FC236}">
                <a16:creationId xmlns:a16="http://schemas.microsoft.com/office/drawing/2014/main" id="{5F70EC08-855A-AC1E-8CF4-EC44D7E092D2}"/>
              </a:ext>
            </a:extLst>
          </p:cNvPr>
          <p:cNvPicPr>
            <a:picLocks noChangeAspect="1"/>
          </p:cNvPicPr>
          <p:nvPr/>
        </p:nvPicPr>
        <p:blipFill>
          <a:blip r:embed="rId2"/>
          <a:stretch>
            <a:fillRect/>
          </a:stretch>
        </p:blipFill>
        <p:spPr>
          <a:xfrm>
            <a:off x="9370771" y="2959359"/>
            <a:ext cx="2792932" cy="3814736"/>
          </a:xfrm>
          <a:prstGeom prst="rect">
            <a:avLst/>
          </a:prstGeom>
        </p:spPr>
      </p:pic>
      <p:sp>
        <p:nvSpPr>
          <p:cNvPr id="6" name="TextBox 5">
            <a:extLst>
              <a:ext uri="{FF2B5EF4-FFF2-40B4-BE49-F238E27FC236}">
                <a16:creationId xmlns:a16="http://schemas.microsoft.com/office/drawing/2014/main" id="{FA1DF7D6-4871-DBF9-1351-E1947F939DFA}"/>
              </a:ext>
            </a:extLst>
          </p:cNvPr>
          <p:cNvSpPr txBox="1"/>
          <p:nvPr/>
        </p:nvSpPr>
        <p:spPr>
          <a:xfrm>
            <a:off x="118915" y="1314981"/>
            <a:ext cx="7844871" cy="2246769"/>
          </a:xfrm>
          <a:prstGeom prst="rect">
            <a:avLst/>
          </a:prstGeom>
          <a:noFill/>
        </p:spPr>
        <p:txBody>
          <a:bodyPr wrap="square" rtlCol="0">
            <a:spAutoFit/>
          </a:bodyPr>
          <a:lstStyle/>
          <a:p>
            <a:r>
              <a:rPr lang="en-GB" sz="2000" dirty="0">
                <a:solidFill>
                  <a:schemeClr val="bg2">
                    <a:lumMod val="25000"/>
                  </a:schemeClr>
                </a:solidFill>
              </a:rPr>
              <a:t>On October the 9</a:t>
            </a:r>
            <a:r>
              <a:rPr lang="en-GB" sz="2000" baseline="30000" dirty="0">
                <a:solidFill>
                  <a:schemeClr val="bg2">
                    <a:lumMod val="25000"/>
                  </a:schemeClr>
                </a:solidFill>
              </a:rPr>
              <a:t>th</a:t>
            </a:r>
            <a:r>
              <a:rPr lang="en-GB" sz="2000" dirty="0">
                <a:solidFill>
                  <a:schemeClr val="bg2">
                    <a:lumMod val="25000"/>
                  </a:schemeClr>
                </a:solidFill>
              </a:rPr>
              <a:t> , we are taking the children to Think Tank in the City centre. This trip links to our science topic about bones and our Stone Age topic in History. The cost is £8 per child.  The children will travel via public transport to keep costs to a minimum. </a:t>
            </a:r>
          </a:p>
          <a:p>
            <a:endParaRPr lang="en-GB" sz="2000" dirty="0">
              <a:solidFill>
                <a:schemeClr val="bg2">
                  <a:lumMod val="25000"/>
                </a:schemeClr>
              </a:solidFill>
            </a:endParaRPr>
          </a:p>
          <a:p>
            <a:r>
              <a:rPr lang="en-GB" sz="2000" dirty="0">
                <a:solidFill>
                  <a:schemeClr val="bg2">
                    <a:lumMod val="25000"/>
                  </a:schemeClr>
                </a:solidFill>
              </a:rPr>
              <a:t>On The 21</a:t>
            </a:r>
            <a:r>
              <a:rPr lang="en-GB" sz="2000" baseline="30000" dirty="0">
                <a:solidFill>
                  <a:schemeClr val="bg2">
                    <a:lumMod val="25000"/>
                  </a:schemeClr>
                </a:solidFill>
              </a:rPr>
              <a:t>ST</a:t>
            </a:r>
            <a:r>
              <a:rPr lang="en-GB" sz="2000" dirty="0">
                <a:solidFill>
                  <a:schemeClr val="bg2">
                    <a:lumMod val="25000"/>
                  </a:schemeClr>
                </a:solidFill>
              </a:rPr>
              <a:t> January 2026, we will be taking the children to the Lapworth museum at the  University of Birmingham, this will cost £6.50 per child.</a:t>
            </a:r>
          </a:p>
        </p:txBody>
      </p:sp>
      <p:pic>
        <p:nvPicPr>
          <p:cNvPr id="8" name="Picture 7">
            <a:extLst>
              <a:ext uri="{FF2B5EF4-FFF2-40B4-BE49-F238E27FC236}">
                <a16:creationId xmlns:a16="http://schemas.microsoft.com/office/drawing/2014/main" id="{BDB64AB5-CF75-752C-2F96-EC76D88A12E5}"/>
              </a:ext>
            </a:extLst>
          </p:cNvPr>
          <p:cNvPicPr>
            <a:picLocks noChangeAspect="1"/>
          </p:cNvPicPr>
          <p:nvPr/>
        </p:nvPicPr>
        <p:blipFill>
          <a:blip r:embed="rId3"/>
          <a:stretch>
            <a:fillRect/>
          </a:stretch>
        </p:blipFill>
        <p:spPr>
          <a:xfrm>
            <a:off x="7878868" y="1356353"/>
            <a:ext cx="3841699" cy="1180315"/>
          </a:xfrm>
          <a:prstGeom prst="rect">
            <a:avLst/>
          </a:prstGeom>
        </p:spPr>
      </p:pic>
    </p:spTree>
    <p:extLst>
      <p:ext uri="{BB962C8B-B14F-4D97-AF65-F5344CB8AC3E}">
        <p14:creationId xmlns:p14="http://schemas.microsoft.com/office/powerpoint/2010/main" val="3508303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0F41-B25A-DD22-7744-A980BAFDBB7A}"/>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6000"/>
              <a:t>The importance of reading</a:t>
            </a:r>
          </a:p>
        </p:txBody>
      </p:sp>
      <p:pic>
        <p:nvPicPr>
          <p:cNvPr id="5" name="Picture 4">
            <a:extLst>
              <a:ext uri="{FF2B5EF4-FFF2-40B4-BE49-F238E27FC236}">
                <a16:creationId xmlns:a16="http://schemas.microsoft.com/office/drawing/2014/main" id="{615390C3-A3D5-3C2D-73E9-9C4B6149B2DF}"/>
              </a:ext>
            </a:extLst>
          </p:cNvPr>
          <p:cNvPicPr>
            <a:picLocks noChangeAspect="1"/>
          </p:cNvPicPr>
          <p:nvPr/>
        </p:nvPicPr>
        <p:blipFill rotWithShape="1">
          <a:blip r:embed="rId3"/>
          <a:srcRect t="6961" b="6754"/>
          <a:stretch/>
        </p:blipFill>
        <p:spPr>
          <a:xfrm>
            <a:off x="612880" y="1386326"/>
            <a:ext cx="2685705" cy="3089813"/>
          </a:xfrm>
          <a:prstGeom prst="rect">
            <a:avLst/>
          </a:prstGeom>
        </p:spPr>
      </p:pic>
      <p:pic>
        <p:nvPicPr>
          <p:cNvPr id="7" name="Picture 6">
            <a:extLst>
              <a:ext uri="{FF2B5EF4-FFF2-40B4-BE49-F238E27FC236}">
                <a16:creationId xmlns:a16="http://schemas.microsoft.com/office/drawing/2014/main" id="{6D01F85F-4582-E50E-3432-F0D59DA9EDAA}"/>
              </a:ext>
            </a:extLst>
          </p:cNvPr>
          <p:cNvPicPr>
            <a:picLocks noChangeAspect="1"/>
          </p:cNvPicPr>
          <p:nvPr/>
        </p:nvPicPr>
        <p:blipFill>
          <a:blip r:embed="rId4"/>
          <a:stretch>
            <a:fillRect/>
          </a:stretch>
        </p:blipFill>
        <p:spPr>
          <a:xfrm>
            <a:off x="3545978" y="1686275"/>
            <a:ext cx="2685705" cy="2584991"/>
          </a:xfrm>
          <a:prstGeom prst="rect">
            <a:avLst/>
          </a:prstGeom>
        </p:spPr>
      </p:pic>
      <p:pic>
        <p:nvPicPr>
          <p:cNvPr id="4" name="Picture 3">
            <a:extLst>
              <a:ext uri="{FF2B5EF4-FFF2-40B4-BE49-F238E27FC236}">
                <a16:creationId xmlns:a16="http://schemas.microsoft.com/office/drawing/2014/main" id="{F635F20F-F020-901F-D0BE-7583D89DB134}"/>
              </a:ext>
            </a:extLst>
          </p:cNvPr>
          <p:cNvPicPr>
            <a:picLocks noChangeAspect="1"/>
          </p:cNvPicPr>
          <p:nvPr/>
        </p:nvPicPr>
        <p:blipFill>
          <a:blip r:embed="rId5"/>
          <a:stretch>
            <a:fillRect/>
          </a:stretch>
        </p:blipFill>
        <p:spPr>
          <a:xfrm>
            <a:off x="6479076" y="1267638"/>
            <a:ext cx="2229914" cy="3303578"/>
          </a:xfrm>
          <a:prstGeom prst="rect">
            <a:avLst/>
          </a:prstGeom>
        </p:spPr>
      </p:pic>
      <p:cxnSp>
        <p:nvCxnSpPr>
          <p:cNvPr id="14" name="Straight Connector 13">
            <a:extLst>
              <a:ext uri="{FF2B5EF4-FFF2-40B4-BE49-F238E27FC236}">
                <a16:creationId xmlns:a16="http://schemas.microsoft.com/office/drawing/2014/main" id="{8733B210-462D-42A4-BA20-36743BB5E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EEA53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3AA7D6F-33AB-9277-CB36-9B1EEC51CB94}"/>
              </a:ext>
            </a:extLst>
          </p:cNvPr>
          <p:cNvSpPr txBox="1"/>
          <p:nvPr/>
        </p:nvSpPr>
        <p:spPr>
          <a:xfrm>
            <a:off x="533400" y="185997"/>
            <a:ext cx="10134600" cy="1200329"/>
          </a:xfrm>
          <a:prstGeom prst="rect">
            <a:avLst/>
          </a:prstGeom>
          <a:noFill/>
        </p:spPr>
        <p:txBody>
          <a:bodyPr wrap="square" rtlCol="0">
            <a:spAutoFit/>
          </a:bodyPr>
          <a:lstStyle/>
          <a:p>
            <a:r>
              <a:rPr lang="en-GB" sz="3600"/>
              <a:t>Reading is one of the greatest gifts we can give to our children</a:t>
            </a:r>
            <a:r>
              <a:rPr lang="en-GB" sz="2400"/>
              <a:t>.</a:t>
            </a:r>
          </a:p>
        </p:txBody>
      </p:sp>
    </p:spTree>
    <p:extLst>
      <p:ext uri="{BB962C8B-B14F-4D97-AF65-F5344CB8AC3E}">
        <p14:creationId xmlns:p14="http://schemas.microsoft.com/office/powerpoint/2010/main" val="1210484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D255-7FD1-FA53-F64A-16223E6D655A}"/>
              </a:ext>
            </a:extLst>
          </p:cNvPr>
          <p:cNvSpPr>
            <a:spLocks noGrp="1"/>
          </p:cNvSpPr>
          <p:nvPr>
            <p:ph type="title"/>
          </p:nvPr>
        </p:nvSpPr>
        <p:spPr/>
        <p:txBody>
          <a:bodyPr/>
          <a:lstStyle/>
          <a:p>
            <a:r>
              <a:rPr lang="en-GB" dirty="0"/>
              <a:t>Our  vision  </a:t>
            </a:r>
          </a:p>
        </p:txBody>
      </p:sp>
      <p:sp>
        <p:nvSpPr>
          <p:cNvPr id="3" name="TextBox 2">
            <a:extLst>
              <a:ext uri="{FF2B5EF4-FFF2-40B4-BE49-F238E27FC236}">
                <a16:creationId xmlns:a16="http://schemas.microsoft.com/office/drawing/2014/main" id="{B0160996-E3C3-D244-F1DD-40F6F262BBFD}"/>
              </a:ext>
            </a:extLst>
          </p:cNvPr>
          <p:cNvSpPr txBox="1"/>
          <p:nvPr/>
        </p:nvSpPr>
        <p:spPr>
          <a:xfrm>
            <a:off x="1074197" y="1757779"/>
            <a:ext cx="10449018" cy="2092881"/>
          </a:xfrm>
          <a:prstGeom prst="rect">
            <a:avLst/>
          </a:prstGeom>
          <a:noFill/>
        </p:spPr>
        <p:txBody>
          <a:bodyPr wrap="square" lIns="91440" tIns="45720" rIns="91440" bIns="45720" rtlCol="0" anchor="t">
            <a:spAutoFit/>
          </a:bodyPr>
          <a:lstStyle/>
          <a:p>
            <a:r>
              <a:rPr lang="en-GB" sz="2800" dirty="0">
                <a:solidFill>
                  <a:schemeClr val="tx2"/>
                </a:solidFill>
                <a:ea typeface="+mn-lt"/>
                <a:cs typeface="+mn-lt"/>
              </a:rPr>
              <a:t>For all children to have a love for reading and writing to prepare them for the next stage of education and beyond.  We want our pupils to leave as  confident readers and writers with a rich vocabulary that they can use in a wide variety of settings.</a:t>
            </a:r>
            <a:endParaRPr lang="en-US" sz="2400" dirty="0">
              <a:solidFill>
                <a:schemeClr val="tx2"/>
              </a:solidFill>
            </a:endParaRPr>
          </a:p>
          <a:p>
            <a:endParaRPr lang="en-GB" dirty="0">
              <a:solidFill>
                <a:schemeClr val="tx2"/>
              </a:solidFill>
            </a:endParaRPr>
          </a:p>
        </p:txBody>
      </p:sp>
    </p:spTree>
    <p:extLst>
      <p:ext uri="{BB962C8B-B14F-4D97-AF65-F5344CB8AC3E}">
        <p14:creationId xmlns:p14="http://schemas.microsoft.com/office/powerpoint/2010/main" val="1086896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4">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D47E0C1-540F-9100-8CB4-40A9B7420FB1}"/>
              </a:ext>
            </a:extLst>
          </p:cNvPr>
          <p:cNvSpPr>
            <a:spLocks noGrp="1"/>
          </p:cNvSpPr>
          <p:nvPr>
            <p:ph type="title"/>
          </p:nvPr>
        </p:nvSpPr>
        <p:spPr>
          <a:xfrm>
            <a:off x="838201" y="643467"/>
            <a:ext cx="3888526" cy="1800526"/>
          </a:xfrm>
        </p:spPr>
        <p:txBody>
          <a:bodyPr vert="horz" lIns="91440" tIns="45720" rIns="91440" bIns="45720" rtlCol="0" anchor="ctr">
            <a:normAutofit/>
          </a:bodyPr>
          <a:lstStyle/>
          <a:p>
            <a:r>
              <a:rPr lang="en-US" kern="1200">
                <a:solidFill>
                  <a:schemeClr val="tx1"/>
                </a:solidFill>
                <a:latin typeface="+mj-lt"/>
                <a:ea typeface="+mj-ea"/>
                <a:cs typeface="+mj-cs"/>
              </a:rPr>
              <a:t>Social Media</a:t>
            </a:r>
          </a:p>
        </p:txBody>
      </p:sp>
      <p:sp>
        <p:nvSpPr>
          <p:cNvPr id="3" name="TextBox 2">
            <a:extLst>
              <a:ext uri="{FF2B5EF4-FFF2-40B4-BE49-F238E27FC236}">
                <a16:creationId xmlns:a16="http://schemas.microsoft.com/office/drawing/2014/main" id="{707C95DC-67CF-81A7-FE57-39F4A84EB996}"/>
              </a:ext>
            </a:extLst>
          </p:cNvPr>
          <p:cNvSpPr txBox="1"/>
          <p:nvPr/>
        </p:nvSpPr>
        <p:spPr>
          <a:xfrm>
            <a:off x="838201" y="2623381"/>
            <a:ext cx="5019260" cy="4878086"/>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400" dirty="0">
                <a:solidFill>
                  <a:schemeClr val="bg2">
                    <a:lumMod val="50000"/>
                  </a:schemeClr>
                </a:solidFill>
              </a:rPr>
              <a:t>We want everyone to be involved in our school as much as possible – community is important to us.</a:t>
            </a:r>
          </a:p>
          <a:p>
            <a:pPr indent="-228600">
              <a:lnSpc>
                <a:spcPct val="90000"/>
              </a:lnSpc>
              <a:spcAft>
                <a:spcPts val="600"/>
              </a:spcAft>
              <a:buFont typeface="Arial" panose="020B0604020202020204" pitchFamily="34" charset="0"/>
              <a:buChar char="•"/>
            </a:pPr>
            <a:r>
              <a:rPr lang="en-US" sz="2400" dirty="0">
                <a:solidFill>
                  <a:schemeClr val="bg2">
                    <a:lumMod val="50000"/>
                  </a:schemeClr>
                </a:solidFill>
              </a:rPr>
              <a:t>Our social media is regularly updated so please follow us on Facebook and Twitter.</a:t>
            </a:r>
          </a:p>
          <a:p>
            <a:pPr indent="-228600">
              <a:lnSpc>
                <a:spcPct val="90000"/>
              </a:lnSpc>
              <a:spcAft>
                <a:spcPts val="600"/>
              </a:spcAft>
              <a:buFont typeface="Arial" panose="020B0604020202020204" pitchFamily="34" charset="0"/>
              <a:buChar char="•"/>
            </a:pPr>
            <a:endParaRPr lang="en-US" sz="2400" dirty="0">
              <a:solidFill>
                <a:schemeClr val="bg2">
                  <a:lumMod val="50000"/>
                </a:schemeClr>
              </a:solidFill>
            </a:endParaRPr>
          </a:p>
          <a:p>
            <a:pPr indent="-228600">
              <a:lnSpc>
                <a:spcPct val="90000"/>
              </a:lnSpc>
              <a:spcAft>
                <a:spcPts val="600"/>
              </a:spcAft>
              <a:buFont typeface="Arial" panose="020B0604020202020204" pitchFamily="34" charset="0"/>
              <a:buChar char="•"/>
            </a:pPr>
            <a:r>
              <a:rPr lang="en-US" sz="2400" dirty="0">
                <a:solidFill>
                  <a:schemeClr val="bg2">
                    <a:lumMod val="50000"/>
                  </a:schemeClr>
                </a:solidFill>
              </a:rPr>
              <a:t>Twitter:</a:t>
            </a:r>
          </a:p>
          <a:p>
            <a:pPr indent="-228600">
              <a:lnSpc>
                <a:spcPct val="90000"/>
              </a:lnSpc>
              <a:spcAft>
                <a:spcPts val="600"/>
              </a:spcAft>
              <a:buFont typeface="Arial" panose="020B0604020202020204" pitchFamily="34" charset="0"/>
              <a:buChar char="•"/>
            </a:pPr>
            <a:r>
              <a:rPr lang="en-US" sz="2400" dirty="0">
                <a:solidFill>
                  <a:schemeClr val="bg2">
                    <a:lumMod val="50000"/>
                  </a:schemeClr>
                </a:solidFill>
              </a:rPr>
              <a:t>@Conway_Primary</a:t>
            </a:r>
          </a:p>
          <a:p>
            <a:pPr indent="-228600">
              <a:lnSpc>
                <a:spcPct val="90000"/>
              </a:lnSpc>
              <a:spcAft>
                <a:spcPts val="600"/>
              </a:spcAft>
              <a:buFont typeface="Arial" panose="020B0604020202020204" pitchFamily="34" charset="0"/>
              <a:buChar char="•"/>
            </a:pPr>
            <a:endParaRPr lang="en-US" sz="2400" dirty="0">
              <a:solidFill>
                <a:schemeClr val="bg2">
                  <a:lumMod val="50000"/>
                </a:schemeClr>
              </a:solidFill>
            </a:endParaRPr>
          </a:p>
          <a:p>
            <a:pPr>
              <a:lnSpc>
                <a:spcPct val="90000"/>
              </a:lnSpc>
              <a:spcAft>
                <a:spcPts val="600"/>
              </a:spcAft>
            </a:pPr>
            <a:endParaRPr lang="en-US" sz="2400" dirty="0">
              <a:solidFill>
                <a:schemeClr val="bg2">
                  <a:lumMod val="50000"/>
                </a:schemeClr>
              </a:solidFill>
            </a:endParaRPr>
          </a:p>
          <a:p>
            <a:pPr>
              <a:lnSpc>
                <a:spcPct val="90000"/>
              </a:lnSpc>
              <a:spcAft>
                <a:spcPts val="600"/>
              </a:spcAft>
            </a:pPr>
            <a:endParaRPr lang="en-US" sz="2400" dirty="0">
              <a:solidFill>
                <a:schemeClr val="bg2">
                  <a:lumMod val="50000"/>
                </a:schemeClr>
              </a:solidFill>
            </a:endParaRP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dirty="0"/>
              <a:t> </a:t>
            </a:r>
          </a:p>
        </p:txBody>
      </p:sp>
      <p:pic>
        <p:nvPicPr>
          <p:cNvPr id="5" name="Picture 4" descr="A screenshot of a social media post&#10;&#10;Description automatically generated">
            <a:extLst>
              <a:ext uri="{FF2B5EF4-FFF2-40B4-BE49-F238E27FC236}">
                <a16:creationId xmlns:a16="http://schemas.microsoft.com/office/drawing/2014/main" id="{FFCA7FC0-5D1A-9A7B-F60B-BE777FD4F531}"/>
              </a:ext>
            </a:extLst>
          </p:cNvPr>
          <p:cNvPicPr>
            <a:picLocks noChangeAspect="1"/>
          </p:cNvPicPr>
          <p:nvPr/>
        </p:nvPicPr>
        <p:blipFill rotWithShape="1">
          <a:blip r:embed="rId3"/>
          <a:srcRect t="9937" b="18178"/>
          <a:stretch/>
        </p:blipFill>
        <p:spPr>
          <a:xfrm>
            <a:off x="6800986" y="2107923"/>
            <a:ext cx="4747547" cy="3007415"/>
          </a:xfrm>
          <a:prstGeom prst="rect">
            <a:avLst/>
          </a:prstGeom>
        </p:spPr>
      </p:pic>
    </p:spTree>
    <p:extLst>
      <p:ext uri="{BB962C8B-B14F-4D97-AF65-F5344CB8AC3E}">
        <p14:creationId xmlns:p14="http://schemas.microsoft.com/office/powerpoint/2010/main" val="1039892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F93CB74F-AEDF-4D59-2F6B-F04A0B4F273A}"/>
              </a:ext>
            </a:extLst>
          </p:cNvPr>
          <p:cNvSpPr>
            <a:spLocks noGrp="1"/>
          </p:cNvSpPr>
          <p:nvPr>
            <p:ph type="title"/>
          </p:nvPr>
        </p:nvSpPr>
        <p:spPr>
          <a:xfrm>
            <a:off x="905484" y="1065749"/>
            <a:ext cx="3748810" cy="4726502"/>
          </a:xfrm>
        </p:spPr>
        <p:txBody>
          <a:bodyPr vert="horz" lIns="91440" tIns="45720" rIns="91440" bIns="45720" rtlCol="0" anchor="ctr">
            <a:normAutofit/>
          </a:bodyPr>
          <a:lstStyle/>
          <a:p>
            <a:r>
              <a:rPr lang="en-US" kern="1200">
                <a:solidFill>
                  <a:schemeClr val="tx1"/>
                </a:solidFill>
                <a:latin typeface="+mj-lt"/>
                <a:ea typeface="+mj-ea"/>
                <a:cs typeface="+mj-cs"/>
              </a:rPr>
              <a:t>Partnership</a:t>
            </a:r>
          </a:p>
        </p:txBody>
      </p:sp>
      <p:sp>
        <p:nvSpPr>
          <p:cNvPr id="3" name="TextBox 2">
            <a:extLst>
              <a:ext uri="{FF2B5EF4-FFF2-40B4-BE49-F238E27FC236}">
                <a16:creationId xmlns:a16="http://schemas.microsoft.com/office/drawing/2014/main" id="{6FBEF3F2-A9FF-F41D-A216-393A9B99F839}"/>
              </a:ext>
            </a:extLst>
          </p:cNvPr>
          <p:cNvSpPr txBox="1"/>
          <p:nvPr/>
        </p:nvSpPr>
        <p:spPr>
          <a:xfrm>
            <a:off x="6400800" y="713313"/>
            <a:ext cx="4953000" cy="543137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3600">
                <a:solidFill>
                  <a:schemeClr val="bg2">
                    <a:lumMod val="50000"/>
                  </a:schemeClr>
                </a:solidFill>
              </a:rPr>
              <a:t>As a school, we want the very best for your child.  This happens when we work together.  If you have any concerns, please speak to us after school or make an appointment at the school office.</a:t>
            </a:r>
          </a:p>
        </p:txBody>
      </p:sp>
    </p:spTree>
    <p:extLst>
      <p:ext uri="{BB962C8B-B14F-4D97-AF65-F5344CB8AC3E}">
        <p14:creationId xmlns:p14="http://schemas.microsoft.com/office/powerpoint/2010/main" val="2923899603"/>
      </p:ext>
    </p:extLst>
  </p:cSld>
  <p:clrMapOvr>
    <a:masterClrMapping/>
  </p:clrMapOvr>
</p:sld>
</file>

<file path=ppt/theme/theme1.xml><?xml version="1.0" encoding="utf-8"?>
<a:theme xmlns:a="http://schemas.openxmlformats.org/drawingml/2006/main" name="Office Theme">
  <a:themeElements>
    <a:clrScheme name="Custom 4">
      <a:dk1>
        <a:srgbClr val="FFFFFF"/>
      </a:dk1>
      <a:lt1>
        <a:sysClr val="window" lastClr="FFFFFF"/>
      </a:lt1>
      <a:dk2>
        <a:srgbClr val="021127"/>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e2aeea3-6ead-47a1-adce-0589fcea8251">
      <Terms xmlns="http://schemas.microsoft.com/office/infopath/2007/PartnerControls"/>
    </lcf76f155ced4ddcb4097134ff3c332f>
    <TaxCatchAll xmlns="9bfbdd5d-cc9a-4ba5-89bd-811e999a9f2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9522C113CB994E9CFF7B7A4EF41131" ma:contentTypeVersion="19" ma:contentTypeDescription="Create a new document." ma:contentTypeScope="" ma:versionID="59a7f9912ae800fe7d69d159363fae64">
  <xsd:schema xmlns:xsd="http://www.w3.org/2001/XMLSchema" xmlns:xs="http://www.w3.org/2001/XMLSchema" xmlns:p="http://schemas.microsoft.com/office/2006/metadata/properties" xmlns:ns2="de2aeea3-6ead-47a1-adce-0589fcea8251" xmlns:ns3="9bfbdd5d-cc9a-4ba5-89bd-811e999a9f26" targetNamespace="http://schemas.microsoft.com/office/2006/metadata/properties" ma:root="true" ma:fieldsID="2cc80107c14853846718269d91606935" ns2:_="" ns3:_="">
    <xsd:import namespace="de2aeea3-6ead-47a1-adce-0589fcea8251"/>
    <xsd:import namespace="9bfbdd5d-cc9a-4ba5-89bd-811e999a9f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CR"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2aeea3-6ead-47a1-adce-0589fcea82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7d05a3-1991-4e91-85d2-7451da6c3e46"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fbdd5d-cc9a-4ba5-89bd-811e999a9f2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bd02ef2-7924-4b9a-89e8-a57bb31dcd7f}" ma:internalName="TaxCatchAll" ma:showField="CatchAllData" ma:web="9bfbdd5d-cc9a-4ba5-89bd-811e999a9f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D606C9-C7F6-467E-88FC-2C6D06626044}">
  <ds:schemaRefs>
    <ds:schemaRef ds:uri="http://schemas.microsoft.com/sharepoint/v3/contenttype/forms"/>
  </ds:schemaRefs>
</ds:datastoreItem>
</file>

<file path=customXml/itemProps2.xml><?xml version="1.0" encoding="utf-8"?>
<ds:datastoreItem xmlns:ds="http://schemas.openxmlformats.org/officeDocument/2006/customXml" ds:itemID="{7FCDA768-CD12-448D-8BAA-BAB5694881D1}">
  <ds:schemaRefs>
    <ds:schemaRef ds:uri="http://purl.org/dc/dcmitype/"/>
    <ds:schemaRef ds:uri="de2aeea3-6ead-47a1-adce-0589fcea8251"/>
    <ds:schemaRef ds:uri="http://schemas.microsoft.com/office/2006/metadata/properties"/>
    <ds:schemaRef ds:uri="9bfbdd5d-cc9a-4ba5-89bd-811e999a9f26"/>
    <ds:schemaRef ds:uri="http://purl.org/dc/elements/1.1/"/>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7CC1EB4-B70E-48C6-B807-5D956CEE8B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2aeea3-6ead-47a1-adce-0589fcea8251"/>
    <ds:schemaRef ds:uri="9bfbdd5d-cc9a-4ba5-89bd-811e999a9f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873</Words>
  <Application>Microsoft Office PowerPoint</Application>
  <PresentationFormat>Widescreen</PresentationFormat>
  <Paragraphs>85</Paragraphs>
  <Slides>15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Corbel</vt:lpstr>
      <vt:lpstr>XCCW Joined 15a</vt:lpstr>
      <vt:lpstr>Office Theme</vt:lpstr>
      <vt:lpstr>Welcome to Conway</vt:lpstr>
      <vt:lpstr>Meet the Senior Leaders</vt:lpstr>
      <vt:lpstr>Meet the Year  3 Teachers</vt:lpstr>
      <vt:lpstr>Uniform</vt:lpstr>
      <vt:lpstr>P.E/Swimming    3B</vt:lpstr>
      <vt:lpstr>P.E – 3R</vt:lpstr>
      <vt:lpstr>Maths</vt:lpstr>
      <vt:lpstr>Curriculum Unit this half term – Science </vt:lpstr>
      <vt:lpstr>Curriculum Unit this half term  –History</vt:lpstr>
      <vt:lpstr>Writing</vt:lpstr>
      <vt:lpstr>Trips </vt:lpstr>
      <vt:lpstr>The importance of reading</vt:lpstr>
      <vt:lpstr>Our  vision  </vt:lpstr>
      <vt:lpstr>Social Media</vt:lpstr>
      <vt:lpstr>Partnership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Hayley Francis</dc:creator>
  <cp:lastModifiedBy>Sidra Bi</cp:lastModifiedBy>
  <cp:revision>2</cp:revision>
  <cp:lastPrinted>2022-01-14T13:31:10Z</cp:lastPrinted>
  <dcterms:created xsi:type="dcterms:W3CDTF">2021-07-07T13:25:24Z</dcterms:created>
  <dcterms:modified xsi:type="dcterms:W3CDTF">2026-09-16T08:21:19Z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0x010100669522C113CB994E9CFF7B7A4EF41131</vt:lpwstr>
  </property>
  <property fmtid="{D5CDD505-2E9C-101B-9397-08002B2CF9AE}" pid="3" name="MediaServiceImageTags">
    <vt:lpwstr/>
  </property>
</Properties>
</file>