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5" r:id="rId6"/>
    <p:sldMasterId id="2147483697" r:id="rId7"/>
    <p:sldMasterId id="2147483709" r:id="rId8"/>
    <p:sldMasterId id="2147483718" r:id="rId9"/>
  </p:sldMasterIdLst>
  <p:notesMasterIdLst>
    <p:notesMasterId r:id="rId37"/>
  </p:notesMasterIdLst>
  <p:sldIdLst>
    <p:sldId id="995" r:id="rId10"/>
    <p:sldId id="1244" r:id="rId11"/>
    <p:sldId id="1013" r:id="rId12"/>
    <p:sldId id="264" r:id="rId13"/>
    <p:sldId id="257" r:id="rId14"/>
    <p:sldId id="714" r:id="rId15"/>
    <p:sldId id="760" r:id="rId16"/>
    <p:sldId id="1256" r:id="rId17"/>
    <p:sldId id="1249" r:id="rId18"/>
    <p:sldId id="1254" r:id="rId19"/>
    <p:sldId id="769" r:id="rId20"/>
    <p:sldId id="1251" r:id="rId21"/>
    <p:sldId id="1250" r:id="rId22"/>
    <p:sldId id="1252" r:id="rId23"/>
    <p:sldId id="1257" r:id="rId24"/>
    <p:sldId id="1255" r:id="rId25"/>
    <p:sldId id="822" r:id="rId26"/>
    <p:sldId id="1247" r:id="rId27"/>
    <p:sldId id="1246" r:id="rId28"/>
    <p:sldId id="1248" r:id="rId29"/>
    <p:sldId id="1258" r:id="rId30"/>
    <p:sldId id="1245" r:id="rId31"/>
    <p:sldId id="1253" r:id="rId32"/>
    <p:sldId id="1259" r:id="rId33"/>
    <p:sldId id="1015" r:id="rId34"/>
    <p:sldId id="1146" r:id="rId35"/>
    <p:sldId id="114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5777B9-3CC3-5A41-BED6-6FC88505895A}">
          <p14:sldIdLst>
            <p14:sldId id="995"/>
            <p14:sldId id="1244"/>
            <p14:sldId id="1013"/>
            <p14:sldId id="264"/>
            <p14:sldId id="257"/>
            <p14:sldId id="714"/>
            <p14:sldId id="760"/>
            <p14:sldId id="1256"/>
            <p14:sldId id="1249"/>
            <p14:sldId id="1254"/>
            <p14:sldId id="769"/>
            <p14:sldId id="1251"/>
            <p14:sldId id="1250"/>
            <p14:sldId id="1252"/>
            <p14:sldId id="1257"/>
            <p14:sldId id="1255"/>
            <p14:sldId id="822"/>
            <p14:sldId id="1247"/>
            <p14:sldId id="1246"/>
            <p14:sldId id="1248"/>
            <p14:sldId id="1258"/>
            <p14:sldId id="1245"/>
            <p14:sldId id="1253"/>
            <p14:sldId id="1259"/>
            <p14:sldId id="1015"/>
            <p14:sldId id="1146"/>
            <p14:sldId id="11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sslemont" initials="S" lastIdx="49" clrIdx="0"/>
  <p:cmAuthor id="2" name="sophie esslemont" initials="se" lastIdx="3" clrIdx="1"/>
  <p:cmAuthor id="3" name="georgie emery" initials="ge"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8EF"/>
    <a:srgbClr val="DDE8F6"/>
    <a:srgbClr val="F9ADB3"/>
    <a:srgbClr val="FFB1B6"/>
    <a:srgbClr val="DF6068"/>
    <a:srgbClr val="FFD3D6"/>
    <a:srgbClr val="F8AEB5"/>
    <a:srgbClr val="F7ADB4"/>
    <a:srgbClr val="FFFFCC"/>
    <a:srgbClr val="C9F3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C6EFC-9F4E-400A-82E2-4F9752824315}" v="2" dt="2020-05-06T17:49:01.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55" autoAdjust="0"/>
    <p:restoredTop sz="88815" autoAdjust="0"/>
  </p:normalViewPr>
  <p:slideViewPr>
    <p:cSldViewPr snapToGrid="0" snapToObjects="1">
      <p:cViewPr varScale="1">
        <p:scale>
          <a:sx n="67" d="100"/>
          <a:sy n="67" d="100"/>
        </p:scale>
        <p:origin x="102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639A9-0CD2-2744-B770-EA455BEF754E}" type="datetimeFigureOut">
              <a:rPr lang="en-US" smtClean="0"/>
              <a:t>6/29/2020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1A601-D8BD-B040-ABA4-FE93694EBCFA}" type="slidenum">
              <a:rPr lang="en-US" smtClean="0"/>
              <a:t>‹#›</a:t>
            </a:fld>
            <a:endParaRPr lang="en-US"/>
          </a:p>
        </p:txBody>
      </p:sp>
    </p:spTree>
    <p:extLst>
      <p:ext uri="{BB962C8B-B14F-4D97-AF65-F5344CB8AC3E}">
        <p14:creationId xmlns:p14="http://schemas.microsoft.com/office/powerpoint/2010/main" val="589485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cons8.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bcnews.go.com/US/photos-moments-peace-unity-george-floyd-protests/story?id=7099450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a:t>
            </a:fld>
            <a:endParaRPr lang="en-GB" dirty="0"/>
          </a:p>
        </p:txBody>
      </p:sp>
    </p:spTree>
    <p:extLst>
      <p:ext uri="{BB962C8B-B14F-4D97-AF65-F5344CB8AC3E}">
        <p14:creationId xmlns:p14="http://schemas.microsoft.com/office/powerpoint/2010/main" val="3149353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10</a:t>
            </a:fld>
            <a:endParaRPr lang="en-US"/>
          </a:p>
        </p:txBody>
      </p:sp>
    </p:spTree>
    <p:extLst>
      <p:ext uri="{BB962C8B-B14F-4D97-AF65-F5344CB8AC3E}">
        <p14:creationId xmlns:p14="http://schemas.microsoft.com/office/powerpoint/2010/main" val="418127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11</a:t>
            </a:fld>
            <a:endParaRPr lang="en-US"/>
          </a:p>
        </p:txBody>
      </p:sp>
    </p:spTree>
    <p:extLst>
      <p:ext uri="{BB962C8B-B14F-4D97-AF65-F5344CB8AC3E}">
        <p14:creationId xmlns:p14="http://schemas.microsoft.com/office/powerpoint/2010/main" val="198992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12</a:t>
            </a:fld>
            <a:endParaRPr lang="en-US"/>
          </a:p>
        </p:txBody>
      </p:sp>
    </p:spTree>
    <p:extLst>
      <p:ext uri="{BB962C8B-B14F-4D97-AF65-F5344CB8AC3E}">
        <p14:creationId xmlns:p14="http://schemas.microsoft.com/office/powerpoint/2010/main" val="344700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13</a:t>
            </a:fld>
            <a:endParaRPr lang="en-US"/>
          </a:p>
        </p:txBody>
      </p:sp>
    </p:spTree>
    <p:extLst>
      <p:ext uri="{BB962C8B-B14F-4D97-AF65-F5344CB8AC3E}">
        <p14:creationId xmlns:p14="http://schemas.microsoft.com/office/powerpoint/2010/main" val="2082433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14</a:t>
            </a:fld>
            <a:endParaRPr lang="en-US"/>
          </a:p>
        </p:txBody>
      </p:sp>
    </p:spTree>
    <p:extLst>
      <p:ext uri="{BB962C8B-B14F-4D97-AF65-F5344CB8AC3E}">
        <p14:creationId xmlns:p14="http://schemas.microsoft.com/office/powerpoint/2010/main" val="2235691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15</a:t>
            </a:fld>
            <a:endParaRPr lang="en-GB" dirty="0"/>
          </a:p>
        </p:txBody>
      </p:sp>
    </p:spTree>
    <p:extLst>
      <p:ext uri="{BB962C8B-B14F-4D97-AF65-F5344CB8AC3E}">
        <p14:creationId xmlns:p14="http://schemas.microsoft.com/office/powerpoint/2010/main" val="1743781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16</a:t>
            </a:fld>
            <a:endParaRPr lang="en-US"/>
          </a:p>
        </p:txBody>
      </p:sp>
    </p:spTree>
    <p:extLst>
      <p:ext uri="{BB962C8B-B14F-4D97-AF65-F5344CB8AC3E}">
        <p14:creationId xmlns:p14="http://schemas.microsoft.com/office/powerpoint/2010/main" val="498092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a:p>
            <a:endParaRPr lang="en-US" b="0" dirty="0"/>
          </a:p>
        </p:txBody>
      </p:sp>
      <p:sp>
        <p:nvSpPr>
          <p:cNvPr id="4" name="Slide Number Placeholder 3"/>
          <p:cNvSpPr>
            <a:spLocks noGrp="1"/>
          </p:cNvSpPr>
          <p:nvPr>
            <p:ph type="sldNum" sz="quarter" idx="10"/>
          </p:nvPr>
        </p:nvSpPr>
        <p:spPr/>
        <p:txBody>
          <a:bodyPr/>
          <a:lstStyle/>
          <a:p>
            <a:fld id="{20F1A601-D8BD-B040-ABA4-FE93694EBCFA}" type="slidenum">
              <a:rPr lang="en-US" smtClean="0"/>
              <a:t>17</a:t>
            </a:fld>
            <a:endParaRPr lang="en-US"/>
          </a:p>
        </p:txBody>
      </p:sp>
    </p:spTree>
    <p:extLst>
      <p:ext uri="{BB962C8B-B14F-4D97-AF65-F5344CB8AC3E}">
        <p14:creationId xmlns:p14="http://schemas.microsoft.com/office/powerpoint/2010/main" val="1484473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a:p>
            <a:endParaRPr lang="en-US" b="0" dirty="0"/>
          </a:p>
        </p:txBody>
      </p:sp>
      <p:sp>
        <p:nvSpPr>
          <p:cNvPr id="4" name="Slide Number Placeholder 3"/>
          <p:cNvSpPr>
            <a:spLocks noGrp="1"/>
          </p:cNvSpPr>
          <p:nvPr>
            <p:ph type="sldNum" sz="quarter" idx="10"/>
          </p:nvPr>
        </p:nvSpPr>
        <p:spPr/>
        <p:txBody>
          <a:bodyPr/>
          <a:lstStyle/>
          <a:p>
            <a:fld id="{20F1A601-D8BD-B040-ABA4-FE93694EBCFA}" type="slidenum">
              <a:rPr lang="en-US" smtClean="0"/>
              <a:t>18</a:t>
            </a:fld>
            <a:endParaRPr lang="en-US"/>
          </a:p>
        </p:txBody>
      </p:sp>
    </p:spTree>
    <p:extLst>
      <p:ext uri="{BB962C8B-B14F-4D97-AF65-F5344CB8AC3E}">
        <p14:creationId xmlns:p14="http://schemas.microsoft.com/office/powerpoint/2010/main" val="1433026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a:p>
            <a:endParaRPr lang="en-US" b="0" dirty="0"/>
          </a:p>
        </p:txBody>
      </p:sp>
      <p:sp>
        <p:nvSpPr>
          <p:cNvPr id="4" name="Slide Number Placeholder 3"/>
          <p:cNvSpPr>
            <a:spLocks noGrp="1"/>
          </p:cNvSpPr>
          <p:nvPr>
            <p:ph type="sldNum" sz="quarter" idx="10"/>
          </p:nvPr>
        </p:nvSpPr>
        <p:spPr/>
        <p:txBody>
          <a:bodyPr/>
          <a:lstStyle/>
          <a:p>
            <a:fld id="{20F1A601-D8BD-B040-ABA4-FE93694EBCFA}" type="slidenum">
              <a:rPr lang="en-US" smtClean="0"/>
              <a:t>19</a:t>
            </a:fld>
            <a:endParaRPr lang="en-US"/>
          </a:p>
        </p:txBody>
      </p:sp>
    </p:spTree>
    <p:extLst>
      <p:ext uri="{BB962C8B-B14F-4D97-AF65-F5344CB8AC3E}">
        <p14:creationId xmlns:p14="http://schemas.microsoft.com/office/powerpoint/2010/main" val="77715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t>
            </a:r>
          </a:p>
          <a:p>
            <a:pPr marL="228600" indent="-228600">
              <a:buAutoNum type="arabicParenR"/>
            </a:pPr>
            <a:r>
              <a:rPr lang="en-GB" dirty="0">
                <a:hlinkClick r:id="rId3"/>
              </a:rPr>
              <a:t>https://icons8.com/</a:t>
            </a:r>
            <a:endParaRPr lang="en-GB" b="0" dirty="0"/>
          </a:p>
        </p:txBody>
      </p:sp>
      <p:sp>
        <p:nvSpPr>
          <p:cNvPr id="4" name="Slide Number Placeholder 3"/>
          <p:cNvSpPr>
            <a:spLocks noGrp="1"/>
          </p:cNvSpPr>
          <p:nvPr>
            <p:ph type="sldNum" sz="quarter" idx="5"/>
          </p:nvPr>
        </p:nvSpPr>
        <p:spPr/>
        <p:txBody>
          <a:bodyPr/>
          <a:lstStyle/>
          <a:p>
            <a:fld id="{BD71ECA5-388D-43C5-81FB-96DD17562ACD}" type="slidenum">
              <a:rPr lang="en-GB" smtClean="0"/>
              <a:t>2</a:t>
            </a:fld>
            <a:endParaRPr lang="en-GB"/>
          </a:p>
        </p:txBody>
      </p:sp>
    </p:spTree>
    <p:extLst>
      <p:ext uri="{BB962C8B-B14F-4D97-AF65-F5344CB8AC3E}">
        <p14:creationId xmlns:p14="http://schemas.microsoft.com/office/powerpoint/2010/main" val="434137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a:p>
            <a:endParaRPr lang="en-US" b="0" dirty="0"/>
          </a:p>
        </p:txBody>
      </p:sp>
      <p:sp>
        <p:nvSpPr>
          <p:cNvPr id="4" name="Slide Number Placeholder 3"/>
          <p:cNvSpPr>
            <a:spLocks noGrp="1"/>
          </p:cNvSpPr>
          <p:nvPr>
            <p:ph type="sldNum" sz="quarter" idx="10"/>
          </p:nvPr>
        </p:nvSpPr>
        <p:spPr/>
        <p:txBody>
          <a:bodyPr/>
          <a:lstStyle/>
          <a:p>
            <a:fld id="{20F1A601-D8BD-B040-ABA4-FE93694EBCFA}" type="slidenum">
              <a:rPr lang="en-US" smtClean="0"/>
              <a:t>20</a:t>
            </a:fld>
            <a:endParaRPr lang="en-US"/>
          </a:p>
        </p:txBody>
      </p:sp>
    </p:spTree>
    <p:extLst>
      <p:ext uri="{BB962C8B-B14F-4D97-AF65-F5344CB8AC3E}">
        <p14:creationId xmlns:p14="http://schemas.microsoft.com/office/powerpoint/2010/main" val="740863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21</a:t>
            </a:fld>
            <a:endParaRPr lang="en-GB" dirty="0"/>
          </a:p>
        </p:txBody>
      </p:sp>
    </p:spTree>
    <p:extLst>
      <p:ext uri="{BB962C8B-B14F-4D97-AF65-F5344CB8AC3E}">
        <p14:creationId xmlns:p14="http://schemas.microsoft.com/office/powerpoint/2010/main" val="4206335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22</a:t>
            </a:fld>
            <a:endParaRPr lang="en-US"/>
          </a:p>
        </p:txBody>
      </p:sp>
    </p:spTree>
    <p:extLst>
      <p:ext uri="{BB962C8B-B14F-4D97-AF65-F5344CB8AC3E}">
        <p14:creationId xmlns:p14="http://schemas.microsoft.com/office/powerpoint/2010/main" val="3923147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23</a:t>
            </a:fld>
            <a:endParaRPr lang="en-US"/>
          </a:p>
        </p:txBody>
      </p:sp>
    </p:spTree>
    <p:extLst>
      <p:ext uri="{BB962C8B-B14F-4D97-AF65-F5344CB8AC3E}">
        <p14:creationId xmlns:p14="http://schemas.microsoft.com/office/powerpoint/2010/main" val="2219792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24</a:t>
            </a:fld>
            <a:endParaRPr lang="en-GB" dirty="0"/>
          </a:p>
        </p:txBody>
      </p:sp>
    </p:spTree>
    <p:extLst>
      <p:ext uri="{BB962C8B-B14F-4D97-AF65-F5344CB8AC3E}">
        <p14:creationId xmlns:p14="http://schemas.microsoft.com/office/powerpoint/2010/main" val="2177801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endParaRPr lang="en-GB" dirty="0"/>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1783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Images</a:t>
            </a:r>
          </a:p>
          <a:p>
            <a:pPr marL="228600" indent="-228600">
              <a:buFont typeface="+mj-lt"/>
              <a:buAutoNum type="arabicParenR"/>
            </a:pPr>
            <a:r>
              <a:rPr lang="en-GB" b="0" dirty="0"/>
              <a:t> iStock</a:t>
            </a:r>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b="0" dirty="0"/>
              <a:t> </a:t>
            </a:r>
          </a:p>
        </p:txBody>
      </p:sp>
      <p:sp>
        <p:nvSpPr>
          <p:cNvPr id="4" name="Slide Number Placeholder 3"/>
          <p:cNvSpPr>
            <a:spLocks noGrp="1"/>
          </p:cNvSpPr>
          <p:nvPr>
            <p:ph type="sldNum" sz="quarter" idx="10"/>
          </p:nvPr>
        </p:nvSpPr>
        <p:spPr/>
        <p:txBody>
          <a:bodyPr/>
          <a:lstStyle/>
          <a:p>
            <a:fld id="{2F3F99BA-43AD-B845-8E67-BF48FDFD6E96}" type="slidenum">
              <a:rPr lang="en-US" smtClean="0"/>
              <a:t>26</a:t>
            </a:fld>
            <a:endParaRPr lang="en-US" dirty="0"/>
          </a:p>
        </p:txBody>
      </p:sp>
    </p:spTree>
    <p:extLst>
      <p:ext uri="{BB962C8B-B14F-4D97-AF65-F5344CB8AC3E}">
        <p14:creationId xmlns:p14="http://schemas.microsoft.com/office/powerpoint/2010/main" val="3182389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r>
              <a:rPr lang="en-GB" b="1" dirty="0"/>
              <a:t>Alternative video link: </a:t>
            </a:r>
            <a:r>
              <a:rPr lang="en-GB" dirty="0"/>
              <a:t>https://youtu.be/FoQ45XPO_WQ</a:t>
            </a: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70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p:txBody>
      </p:sp>
      <p:sp>
        <p:nvSpPr>
          <p:cNvPr id="4" name="Slide Number Placeholder 3"/>
          <p:cNvSpPr>
            <a:spLocks noGrp="1"/>
          </p:cNvSpPr>
          <p:nvPr>
            <p:ph type="sldNum" sz="quarter" idx="10"/>
          </p:nvPr>
        </p:nvSpPr>
        <p:spPr/>
        <p:txBody>
          <a:bodyPr/>
          <a:lstStyle/>
          <a:p>
            <a:fld id="{20F1A601-D8BD-B040-ABA4-FE93694EBCFA}" type="slidenum">
              <a:rPr lang="en-US" smtClean="0"/>
              <a:t>3</a:t>
            </a:fld>
            <a:endParaRPr lang="en-US"/>
          </a:p>
        </p:txBody>
      </p:sp>
    </p:spTree>
    <p:extLst>
      <p:ext uri="{BB962C8B-B14F-4D97-AF65-F5344CB8AC3E}">
        <p14:creationId xmlns:p14="http://schemas.microsoft.com/office/powerpoint/2010/main" val="199234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5"/>
          </p:nvPr>
        </p:nvSpPr>
        <p:spPr/>
        <p:txBody>
          <a:bodyPr/>
          <a:lstStyle/>
          <a:p>
            <a:fld id="{20F1A601-D8BD-B040-ABA4-FE93694EBCFA}" type="slidenum">
              <a:rPr lang="en-US" smtClean="0"/>
              <a:t>4</a:t>
            </a:fld>
            <a:endParaRPr lang="en-US"/>
          </a:p>
        </p:txBody>
      </p:sp>
    </p:spTree>
    <p:extLst>
      <p:ext uri="{BB962C8B-B14F-4D97-AF65-F5344CB8AC3E}">
        <p14:creationId xmlns:p14="http://schemas.microsoft.com/office/powerpoint/2010/main" val="4187337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p:txBody>
      </p:sp>
      <p:sp>
        <p:nvSpPr>
          <p:cNvPr id="4" name="Slide Number Placeholder 3"/>
          <p:cNvSpPr>
            <a:spLocks noGrp="1"/>
          </p:cNvSpPr>
          <p:nvPr>
            <p:ph type="sldNum" sz="quarter" idx="10"/>
          </p:nvPr>
        </p:nvSpPr>
        <p:spPr/>
        <p:txBody>
          <a:bodyPr/>
          <a:lstStyle/>
          <a:p>
            <a:fld id="{20F1A601-D8BD-B040-ABA4-FE93694EBCFA}" type="slidenum">
              <a:rPr lang="en-US" smtClean="0"/>
              <a:t>5</a:t>
            </a:fld>
            <a:endParaRPr lang="en-US"/>
          </a:p>
        </p:txBody>
      </p:sp>
    </p:spTree>
    <p:extLst>
      <p:ext uri="{BB962C8B-B14F-4D97-AF65-F5344CB8AC3E}">
        <p14:creationId xmlns:p14="http://schemas.microsoft.com/office/powerpoint/2010/main" val="145226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6</a:t>
            </a:fld>
            <a:endParaRPr lang="en-GB" dirty="0"/>
          </a:p>
        </p:txBody>
      </p:sp>
    </p:spTree>
    <p:extLst>
      <p:ext uri="{BB962C8B-B14F-4D97-AF65-F5344CB8AC3E}">
        <p14:creationId xmlns:p14="http://schemas.microsoft.com/office/powerpoint/2010/main" val="218731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pPr marL="228600" indent="-228600">
              <a:buFont typeface="+mj-lt"/>
              <a:buAutoNum type="arabicParenR"/>
            </a:pPr>
            <a:r>
              <a:rPr lang="en-GB" dirty="0">
                <a:hlinkClick r:id="rId3"/>
              </a:rPr>
              <a:t>https://abcnews.go.com/US/photos-moments-peace-unity-george-floyd-protests/story?id=70994503</a:t>
            </a:r>
            <a:endParaRPr lang="en-US" b="0" dirty="0"/>
          </a:p>
          <a:p>
            <a:endParaRPr lang="en-US" b="0" dirty="0"/>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7</a:t>
            </a:fld>
            <a:endParaRPr lang="en-US"/>
          </a:p>
        </p:txBody>
      </p:sp>
    </p:spTree>
    <p:extLst>
      <p:ext uri="{BB962C8B-B14F-4D97-AF65-F5344CB8AC3E}">
        <p14:creationId xmlns:p14="http://schemas.microsoft.com/office/powerpoint/2010/main" val="39916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8</a:t>
            </a:fld>
            <a:endParaRPr lang="en-GB" dirty="0"/>
          </a:p>
        </p:txBody>
      </p:sp>
    </p:spTree>
    <p:extLst>
      <p:ext uri="{BB962C8B-B14F-4D97-AF65-F5344CB8AC3E}">
        <p14:creationId xmlns:p14="http://schemas.microsoft.com/office/powerpoint/2010/main" val="667128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9</a:t>
            </a:fld>
            <a:endParaRPr lang="en-US"/>
          </a:p>
        </p:txBody>
      </p:sp>
    </p:spTree>
    <p:extLst>
      <p:ext uri="{BB962C8B-B14F-4D97-AF65-F5344CB8AC3E}">
        <p14:creationId xmlns:p14="http://schemas.microsoft.com/office/powerpoint/2010/main" val="1869011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safeshare.tv/x/FoQ45XPO_WQ" TargetMode="External"/><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afeshare.tv/x/FoQ45XPO_WQ" TargetMode="External"/><Relationship Id="rId1" Type="http://schemas.openxmlformats.org/officeDocument/2006/relationships/slideMaster" Target="../slideMasters/slideMaster4.xml"/><Relationship Id="rId4" Type="http://schemas.openxmlformats.org/officeDocument/2006/relationships/hyperlink" Target="mailto:aisling@votesforschools.com"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hyperlink" Target="mailto:georgie@votesforschools.com" TargetMode="External"/><Relationship Id="rId5" Type="http://schemas.openxmlformats.org/officeDocument/2006/relationships/hyperlink" Target="https://safeshare.tv/x/FoQ45XPO_WQ" TargetMode="External"/><Relationship Id="rId4" Type="http://schemas.openxmlformats.org/officeDocument/2006/relationships/hyperlink" Target="http://www.votesforschools.com/"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95C5F7-E33A-C84D-9D5C-CFABFACAFC94}" type="slidenum">
              <a:rPr lang="en-US" smtClean="0"/>
              <a:t>‹#›</a:t>
            </a:fld>
            <a:endParaRPr lang="en-US"/>
          </a:p>
        </p:txBody>
      </p:sp>
      <p:pic>
        <p:nvPicPr>
          <p:cNvPr id="5" name="Picture 4">
            <a:extLst>
              <a:ext uri="{FF2B5EF4-FFF2-40B4-BE49-F238E27FC236}">
                <a16:creationId xmlns:a16="http://schemas.microsoft.com/office/drawing/2014/main" id="{A2DA70E7-3C8C-472E-910F-5D591692209E}"/>
              </a:ext>
            </a:extLst>
          </p:cNvPr>
          <p:cNvPicPr>
            <a:picLocks noChangeAspect="1"/>
          </p:cNvPicPr>
          <p:nvPr/>
        </p:nvPicPr>
        <p:blipFill>
          <a:blip r:embed="rId2"/>
          <a:stretch>
            <a:fillRect/>
          </a:stretch>
        </p:blipFill>
        <p:spPr>
          <a:xfrm>
            <a:off x="3572170" y="2420026"/>
            <a:ext cx="1999661" cy="2017951"/>
          </a:xfrm>
          <a:prstGeom prst="rect">
            <a:avLst/>
          </a:prstGeom>
        </p:spPr>
      </p:pic>
      <p:pic>
        <p:nvPicPr>
          <p:cNvPr id="6" name="Picture 5">
            <a:extLst>
              <a:ext uri="{FF2B5EF4-FFF2-40B4-BE49-F238E27FC236}">
                <a16:creationId xmlns:a16="http://schemas.microsoft.com/office/drawing/2014/main" id="{C9AD2EDB-A7E6-4118-B366-6E2D82288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8725" y="2124745"/>
            <a:ext cx="993753" cy="956220"/>
          </a:xfrm>
          <a:prstGeom prst="rect">
            <a:avLst/>
          </a:prstGeom>
        </p:spPr>
      </p:pic>
      <p:pic>
        <p:nvPicPr>
          <p:cNvPr id="7" name="Picture 6">
            <a:extLst>
              <a:ext uri="{FF2B5EF4-FFF2-40B4-BE49-F238E27FC236}">
                <a16:creationId xmlns:a16="http://schemas.microsoft.com/office/drawing/2014/main" id="{800EE5B9-5D5D-464A-A82B-BF2F089D3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pic>
        <p:nvPicPr>
          <p:cNvPr id="8" name="Picture 7">
            <a:extLst>
              <a:ext uri="{FF2B5EF4-FFF2-40B4-BE49-F238E27FC236}">
                <a16:creationId xmlns:a16="http://schemas.microsoft.com/office/drawing/2014/main" id="{9D201E08-445F-4969-842D-8287DF2BC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0639" y="3349942"/>
            <a:ext cx="654377" cy="980728"/>
          </a:xfrm>
          <a:prstGeom prst="rect">
            <a:avLst/>
          </a:prstGeom>
        </p:spPr>
      </p:pic>
      <p:pic>
        <p:nvPicPr>
          <p:cNvPr id="9" name="Picture 8">
            <a:extLst>
              <a:ext uri="{FF2B5EF4-FFF2-40B4-BE49-F238E27FC236}">
                <a16:creationId xmlns:a16="http://schemas.microsoft.com/office/drawing/2014/main" id="{4F27D556-59F7-424F-9225-FD5341B622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8452" y="2873384"/>
            <a:ext cx="829498" cy="1642672"/>
          </a:xfrm>
          <a:prstGeom prst="rect">
            <a:avLst/>
          </a:prstGeom>
        </p:spPr>
      </p:pic>
      <p:sp>
        <p:nvSpPr>
          <p:cNvPr id="3" name="Text Placeholder 2">
            <a:extLst>
              <a:ext uri="{FF2B5EF4-FFF2-40B4-BE49-F238E27FC236}">
                <a16:creationId xmlns:a16="http://schemas.microsoft.com/office/drawing/2014/main" id="{8931BFCD-CDBC-443E-B743-AC84C5E56E50}"/>
              </a:ext>
            </a:extLst>
          </p:cNvPr>
          <p:cNvSpPr>
            <a:spLocks noGrp="1"/>
          </p:cNvSpPr>
          <p:nvPr>
            <p:ph type="body" sz="quarter" idx="13" hasCustomPrompt="1"/>
          </p:nvPr>
        </p:nvSpPr>
        <p:spPr>
          <a:xfrm>
            <a:off x="2697971" y="4207070"/>
            <a:ext cx="3529013" cy="683772"/>
          </a:xfrm>
        </p:spPr>
        <p:txBody>
          <a:bodyPr>
            <a:noAutofit/>
          </a:bodyPr>
          <a:lstStyle>
            <a:lvl1pPr marL="0" indent="0">
              <a:buNone/>
              <a:defRPr sz="4400" b="1">
                <a:solidFill>
                  <a:schemeClr val="accent1"/>
                </a:solidFill>
              </a:defRPr>
            </a:lvl1pPr>
          </a:lstStyle>
          <a:p>
            <a:pPr lvl="0"/>
            <a:r>
              <a:rPr lang="en-GB" dirty="0"/>
              <a:t>Primary KS1</a:t>
            </a:r>
          </a:p>
        </p:txBody>
      </p:sp>
    </p:spTree>
    <p:extLst>
      <p:ext uri="{BB962C8B-B14F-4D97-AF65-F5344CB8AC3E}">
        <p14:creationId xmlns:p14="http://schemas.microsoft.com/office/powerpoint/2010/main" val="323205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332B78-DC47-4EF7-8377-CAD9B7510096}"/>
              </a:ext>
            </a:extLst>
          </p:cNvPr>
          <p:cNvSpPr>
            <a:spLocks noGrp="1"/>
          </p:cNvSpPr>
          <p:nvPr>
            <p:ph type="sldNum" sz="quarter" idx="10"/>
          </p:nvPr>
        </p:nvSpPr>
        <p:spPr/>
        <p:txBody>
          <a:bodyPr/>
          <a:lstStyle/>
          <a:p>
            <a:fld id="{E995C5F7-E33A-C84D-9D5C-CFABFACAFC94}" type="slidenum">
              <a:rPr lang="en-US" smtClean="0"/>
              <a:t>‹#›</a:t>
            </a:fld>
            <a:endParaRPr lang="en-US"/>
          </a:p>
        </p:txBody>
      </p:sp>
      <p:grpSp>
        <p:nvGrpSpPr>
          <p:cNvPr id="7" name="Group 6">
            <a:extLst>
              <a:ext uri="{FF2B5EF4-FFF2-40B4-BE49-F238E27FC236}">
                <a16:creationId xmlns:a16="http://schemas.microsoft.com/office/drawing/2014/main" id="{62811BCB-6383-4BBE-8F38-2811A1D36375}"/>
              </a:ext>
            </a:extLst>
          </p:cNvPr>
          <p:cNvGrpSpPr/>
          <p:nvPr/>
        </p:nvGrpSpPr>
        <p:grpSpPr>
          <a:xfrm>
            <a:off x="3541893" y="2503328"/>
            <a:ext cx="2722203" cy="2748632"/>
            <a:chOff x="3635896" y="2780928"/>
            <a:chExt cx="2722203" cy="2748632"/>
          </a:xfrm>
        </p:grpSpPr>
        <p:grpSp>
          <p:nvGrpSpPr>
            <p:cNvPr id="8" name="Group 7">
              <a:extLst>
                <a:ext uri="{FF2B5EF4-FFF2-40B4-BE49-F238E27FC236}">
                  <a16:creationId xmlns:a16="http://schemas.microsoft.com/office/drawing/2014/main" id="{A76B8D68-E61A-41B5-83C7-05C79518C926}"/>
                </a:ext>
              </a:extLst>
            </p:cNvPr>
            <p:cNvGrpSpPr/>
            <p:nvPr/>
          </p:nvGrpSpPr>
          <p:grpSpPr>
            <a:xfrm>
              <a:off x="3635896" y="2780928"/>
              <a:ext cx="2722203" cy="2748632"/>
              <a:chOff x="3635896" y="2780928"/>
              <a:chExt cx="2722203" cy="2748632"/>
            </a:xfrm>
          </p:grpSpPr>
          <p:pic>
            <p:nvPicPr>
              <p:cNvPr id="10" name="Picture 9">
                <a:extLst>
                  <a:ext uri="{FF2B5EF4-FFF2-40B4-BE49-F238E27FC236}">
                    <a16:creationId xmlns:a16="http://schemas.microsoft.com/office/drawing/2014/main" id="{85BB686D-62CB-447D-913B-FE2A5C284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11" name="Picture 10">
                <a:extLst>
                  <a:ext uri="{FF2B5EF4-FFF2-40B4-BE49-F238E27FC236}">
                    <a16:creationId xmlns:a16="http://schemas.microsoft.com/office/drawing/2014/main" id="{22A87CED-981C-4BF2-8994-CDAA3FEA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4149080"/>
                <a:ext cx="655780" cy="660365"/>
              </a:xfrm>
              <a:prstGeom prst="rect">
                <a:avLst/>
              </a:prstGeom>
            </p:spPr>
          </p:pic>
        </p:grpSp>
        <p:sp>
          <p:nvSpPr>
            <p:cNvPr id="9" name="Frame 8">
              <a:extLst>
                <a:ext uri="{FF2B5EF4-FFF2-40B4-BE49-F238E27FC236}">
                  <a16:creationId xmlns:a16="http://schemas.microsoft.com/office/drawing/2014/main" id="{05739293-DC20-496C-B38E-61B462753C9F}"/>
                </a:ext>
              </a:extLst>
            </p:cNvPr>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1D188BFA-42D5-4812-946F-4D320F4D4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5130" y="5817904"/>
            <a:ext cx="3347864" cy="538448"/>
          </a:xfrm>
          <a:prstGeom prst="rect">
            <a:avLst/>
          </a:prstGeom>
        </p:spPr>
      </p:pic>
      <p:pic>
        <p:nvPicPr>
          <p:cNvPr id="14" name="Picture 13">
            <a:extLst>
              <a:ext uri="{FF2B5EF4-FFF2-40B4-BE49-F238E27FC236}">
                <a16:creationId xmlns:a16="http://schemas.microsoft.com/office/drawing/2014/main" id="{EB3753F7-84DA-4001-BFD1-056FC0FF607D}"/>
              </a:ext>
            </a:extLst>
          </p:cNvPr>
          <p:cNvPicPr>
            <a:picLocks noChangeAspect="1"/>
          </p:cNvPicPr>
          <p:nvPr/>
        </p:nvPicPr>
        <p:blipFill>
          <a:blip r:embed="rId5"/>
          <a:stretch>
            <a:fillRect/>
          </a:stretch>
        </p:blipFill>
        <p:spPr>
          <a:xfrm>
            <a:off x="7988526" y="332656"/>
            <a:ext cx="871804" cy="877900"/>
          </a:xfrm>
          <a:prstGeom prst="rect">
            <a:avLst/>
          </a:prstGeom>
        </p:spPr>
      </p:pic>
      <p:sp>
        <p:nvSpPr>
          <p:cNvPr id="15" name="Rectangle 14">
            <a:extLst>
              <a:ext uri="{FF2B5EF4-FFF2-40B4-BE49-F238E27FC236}">
                <a16:creationId xmlns:a16="http://schemas.microsoft.com/office/drawing/2014/main" id="{4C4E4566-B2BC-475A-9EFF-BA5C7B4CABBD}"/>
              </a:ext>
            </a:extLst>
          </p:cNvPr>
          <p:cNvSpPr/>
          <p:nvPr/>
        </p:nvSpPr>
        <p:spPr>
          <a:xfrm>
            <a:off x="1970664" y="982129"/>
            <a:ext cx="5238398" cy="1384995"/>
          </a:xfrm>
          <a:prstGeom prst="rect">
            <a:avLst/>
          </a:prstGeom>
        </p:spPr>
        <p:txBody>
          <a:bodyPr wrap="square" anchor="ctr">
            <a:spAutoFit/>
          </a:bodyPr>
          <a:lstStyle/>
          <a:p>
            <a:pPr algn="ctr"/>
            <a:r>
              <a:rPr lang="en-GB" sz="2800" b="1" dirty="0">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b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br>
            <a:b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dirty="0">
                <a:latin typeface="Century Gothic" panose="020B0502020202020204" pitchFamily="34" charset="0"/>
                <a:ea typeface="Lato" panose="020F0502020204030203" pitchFamily="34" charset="0"/>
                <a:cs typeface="Lato" panose="020F0502020204030203" pitchFamily="34" charset="0"/>
              </a:rPr>
              <a:t>www.votesforschools.com</a:t>
            </a:r>
            <a: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800" dirty="0"/>
          </a:p>
        </p:txBody>
      </p:sp>
    </p:spTree>
    <p:extLst>
      <p:ext uri="{BB962C8B-B14F-4D97-AF65-F5344CB8AC3E}">
        <p14:creationId xmlns:p14="http://schemas.microsoft.com/office/powerpoint/2010/main" val="376162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6/29/2020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85650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6/29/2020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09823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95C5F7-E33A-C84D-9D5C-CFABFACAFC94}" type="slidenum">
              <a:rPr lang="en-US" smtClean="0"/>
              <a:t>‹#›</a:t>
            </a:fld>
            <a:endParaRPr lang="en-US"/>
          </a:p>
        </p:txBody>
      </p:sp>
      <p:pic>
        <p:nvPicPr>
          <p:cNvPr id="5" name="Picture 4">
            <a:extLst>
              <a:ext uri="{FF2B5EF4-FFF2-40B4-BE49-F238E27FC236}">
                <a16:creationId xmlns:a16="http://schemas.microsoft.com/office/drawing/2014/main" id="{A2DA70E7-3C8C-472E-910F-5D591692209E}"/>
              </a:ext>
            </a:extLst>
          </p:cNvPr>
          <p:cNvPicPr>
            <a:picLocks noChangeAspect="1"/>
          </p:cNvPicPr>
          <p:nvPr/>
        </p:nvPicPr>
        <p:blipFill>
          <a:blip r:embed="rId2"/>
          <a:stretch>
            <a:fillRect/>
          </a:stretch>
        </p:blipFill>
        <p:spPr>
          <a:xfrm>
            <a:off x="3572170" y="2420026"/>
            <a:ext cx="1999661" cy="2017951"/>
          </a:xfrm>
          <a:prstGeom prst="rect">
            <a:avLst/>
          </a:prstGeom>
        </p:spPr>
      </p:pic>
      <p:pic>
        <p:nvPicPr>
          <p:cNvPr id="6" name="Picture 5">
            <a:extLst>
              <a:ext uri="{FF2B5EF4-FFF2-40B4-BE49-F238E27FC236}">
                <a16:creationId xmlns:a16="http://schemas.microsoft.com/office/drawing/2014/main" id="{C9AD2EDB-A7E6-4118-B366-6E2D82288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8725" y="2124745"/>
            <a:ext cx="993753" cy="956220"/>
          </a:xfrm>
          <a:prstGeom prst="rect">
            <a:avLst/>
          </a:prstGeom>
        </p:spPr>
      </p:pic>
      <p:pic>
        <p:nvPicPr>
          <p:cNvPr id="7" name="Picture 6">
            <a:extLst>
              <a:ext uri="{FF2B5EF4-FFF2-40B4-BE49-F238E27FC236}">
                <a16:creationId xmlns:a16="http://schemas.microsoft.com/office/drawing/2014/main" id="{800EE5B9-5D5D-464A-A82B-BF2F089D3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pic>
        <p:nvPicPr>
          <p:cNvPr id="8" name="Picture 7">
            <a:extLst>
              <a:ext uri="{FF2B5EF4-FFF2-40B4-BE49-F238E27FC236}">
                <a16:creationId xmlns:a16="http://schemas.microsoft.com/office/drawing/2014/main" id="{9D201E08-445F-4969-842D-8287DF2BC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0639" y="3349942"/>
            <a:ext cx="654377" cy="980728"/>
          </a:xfrm>
          <a:prstGeom prst="rect">
            <a:avLst/>
          </a:prstGeom>
        </p:spPr>
      </p:pic>
      <p:pic>
        <p:nvPicPr>
          <p:cNvPr id="9" name="Picture 8">
            <a:extLst>
              <a:ext uri="{FF2B5EF4-FFF2-40B4-BE49-F238E27FC236}">
                <a16:creationId xmlns:a16="http://schemas.microsoft.com/office/drawing/2014/main" id="{4F27D556-59F7-424F-9225-FD5341B622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8452" y="2873384"/>
            <a:ext cx="829498" cy="1642672"/>
          </a:xfrm>
          <a:prstGeom prst="rect">
            <a:avLst/>
          </a:prstGeom>
        </p:spPr>
      </p:pic>
      <p:sp>
        <p:nvSpPr>
          <p:cNvPr id="3" name="Text Placeholder 2">
            <a:extLst>
              <a:ext uri="{FF2B5EF4-FFF2-40B4-BE49-F238E27FC236}">
                <a16:creationId xmlns:a16="http://schemas.microsoft.com/office/drawing/2014/main" id="{8931BFCD-CDBC-443E-B743-AC84C5E56E50}"/>
              </a:ext>
            </a:extLst>
          </p:cNvPr>
          <p:cNvSpPr>
            <a:spLocks noGrp="1"/>
          </p:cNvSpPr>
          <p:nvPr>
            <p:ph type="body" sz="quarter" idx="13" hasCustomPrompt="1"/>
          </p:nvPr>
        </p:nvSpPr>
        <p:spPr>
          <a:xfrm>
            <a:off x="2697971" y="4207070"/>
            <a:ext cx="3529013" cy="683772"/>
          </a:xfrm>
        </p:spPr>
        <p:txBody>
          <a:bodyPr>
            <a:noAutofit/>
          </a:bodyPr>
          <a:lstStyle>
            <a:lvl1pPr marL="0" indent="0">
              <a:buNone/>
              <a:defRPr sz="4400" b="1">
                <a:solidFill>
                  <a:schemeClr val="accent1"/>
                </a:solidFill>
              </a:defRPr>
            </a:lvl1pPr>
          </a:lstStyle>
          <a:p>
            <a:pPr lvl="0"/>
            <a:r>
              <a:rPr lang="en-GB" dirty="0"/>
              <a:t>Primary KS1</a:t>
            </a:r>
          </a:p>
        </p:txBody>
      </p:sp>
    </p:spTree>
    <p:extLst>
      <p:ext uri="{BB962C8B-B14F-4D97-AF65-F5344CB8AC3E}">
        <p14:creationId xmlns:p14="http://schemas.microsoft.com/office/powerpoint/2010/main" val="346859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9"/>
            <a:ext cx="7772400" cy="1470025"/>
          </a:xfrm>
        </p:spPr>
        <p:txBody>
          <a:bodyPr>
            <a:normAutofit/>
          </a:bodyPr>
          <a:lstStyle>
            <a:lvl1pPr>
              <a:defRPr sz="2800" b="1">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90846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highlight>
                <a:srgbClr val="03ABE1"/>
              </a:highlight>
              <a:latin typeface="Century Gothic"/>
              <a:cs typeface="Century Gothic"/>
            </a:endParaRPr>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23" name="Picture 22">
            <a:extLst>
              <a:ext uri="{FF2B5EF4-FFF2-40B4-BE49-F238E27FC236}">
                <a16:creationId xmlns:a16="http://schemas.microsoft.com/office/drawing/2014/main" id="{45CCE3C3-94F3-4F76-9B2B-3CFAD8282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845" y="365399"/>
            <a:ext cx="871804" cy="877900"/>
          </a:xfrm>
          <a:prstGeom prst="rect">
            <a:avLst/>
          </a:prstGeom>
        </p:spPr>
      </p:pic>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a:solidFill>
              <a:schemeClr val="accent1"/>
            </a:solidFill>
          </a:ln>
        </p:spPr>
        <p:txBody>
          <a:bodyPr anchor="ct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a:solidFill>
              <a:schemeClr val="accent1"/>
            </a:solidFill>
          </a:ln>
        </p:spPr>
        <p:txBody>
          <a:bodyP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a:solidFill>
              <a:schemeClr val="accent1"/>
            </a:solidFill>
          </a:ln>
        </p:spPr>
        <p:txBody>
          <a:bodyPr anchor="ct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a:solidFill>
              <a:schemeClr val="accent1"/>
            </a:solidFill>
          </a:ln>
        </p:spPr>
        <p:txBody>
          <a:bodyPr anchor="ctr">
            <a:normAutofit/>
          </a:bodyPr>
          <a:lstStyle>
            <a:lvl1pPr marL="0" indent="0" algn="ctr">
              <a:buNone/>
              <a:defRPr sz="1800"/>
            </a:lvl1pPr>
          </a:lstStyle>
          <a:p>
            <a:pPr lvl="0"/>
            <a:r>
              <a:rPr lang="en-US" dirty="0"/>
              <a:t>Vote!</a:t>
            </a:r>
          </a:p>
        </p:txBody>
      </p:sp>
    </p:spTree>
    <p:extLst>
      <p:ext uri="{BB962C8B-B14F-4D97-AF65-F5344CB8AC3E}">
        <p14:creationId xmlns:p14="http://schemas.microsoft.com/office/powerpoint/2010/main" val="826508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345058" y="1978534"/>
            <a:ext cx="4355980" cy="2541708"/>
          </a:xfrm>
          <a:prstGeom prst="cloud">
            <a:avLst/>
          </a:prstGeom>
          <a:solidFill>
            <a:schemeClr val="accent4"/>
          </a:solidFill>
          <a:ln w="28575">
            <a:solidFill>
              <a:schemeClr val="accent3"/>
            </a:solidFill>
          </a:ln>
        </p:spPr>
        <p:txBody>
          <a:bodyPr anchor="ctr">
            <a:normAutofit/>
          </a:bodyPr>
          <a:lstStyle>
            <a:lvl1pPr marL="0" indent="0" algn="ctr">
              <a:buNone/>
              <a:defRPr sz="1800" b="1"/>
            </a:lvl1pPr>
            <a:lvl2pPr marL="457200" indent="0" algn="ctr">
              <a:buNone/>
              <a:defRPr sz="1800"/>
            </a:lvl2pPr>
          </a:lstStyle>
          <a:p>
            <a:pPr lvl="0"/>
            <a:r>
              <a:rPr lang="en-US" dirty="0"/>
              <a:t>Activity Title (Time in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accent2"/>
          </a:solidFill>
          <a:ln w="28575">
            <a:solidFill>
              <a:schemeClr val="accent1"/>
            </a:solidFill>
          </a:ln>
        </p:spPr>
        <p:txBody>
          <a:bodyPr anchor="ctr">
            <a:normAutofit/>
          </a:bodyPr>
          <a:lstStyle>
            <a:lvl1pPr marL="0" indent="0" algn="ctr">
              <a:buNone/>
              <a:defRPr sz="18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6"/>
          </a:solidFill>
          <a:ln w="28575">
            <a:solidFill>
              <a:schemeClr val="accent1"/>
            </a:solidFill>
          </a:ln>
        </p:spPr>
        <p:txBody>
          <a:bodyPr anchor="ctr">
            <a:normAutofit/>
          </a:bodyPr>
          <a:lstStyle>
            <a:lvl1pPr marL="0" indent="0" algn="ctr">
              <a:buNone/>
              <a:defRPr sz="1800" b="1"/>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chemeClr val="accent1"/>
          </a:solidFill>
          <a:ln>
            <a:solidFill>
              <a:schemeClr val="accent1"/>
            </a:solidFill>
          </a:ln>
        </p:spPr>
        <p:txBody>
          <a:bodyPr anchor="ctr"/>
          <a:lstStyle>
            <a:lvl1pPr marL="0" indent="0" algn="ctr">
              <a:buNone/>
              <a:defRPr sz="1800" b="1">
                <a:solidFill>
                  <a:schemeClr val="bg1"/>
                </a:solidFill>
              </a:defRPr>
            </a:lvl1pPr>
          </a:lstStyle>
          <a:p>
            <a:pPr lvl="0"/>
            <a:r>
              <a:rPr lang="en-US" dirty="0"/>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800" b="1"/>
            </a:lvl1pPr>
          </a:lstStyle>
          <a:p>
            <a:pPr lvl="0"/>
            <a:r>
              <a:rPr lang="en-US" dirty="0"/>
              <a:t>Teachers note</a:t>
            </a:r>
          </a:p>
        </p:txBody>
      </p:sp>
    </p:spTree>
    <p:extLst>
      <p:ext uri="{BB962C8B-B14F-4D97-AF65-F5344CB8AC3E}">
        <p14:creationId xmlns:p14="http://schemas.microsoft.com/office/powerpoint/2010/main" val="3714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8229600"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7381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ackground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E51AC2F-5D49-437A-B71F-AC28FAAA6B62}"/>
              </a:ext>
            </a:extLst>
          </p:cNvPr>
          <p:cNvSpPr/>
          <p:nvPr/>
        </p:nvSpPr>
        <p:spPr>
          <a:xfrm rot="10800000" flipH="1">
            <a:off x="157338" y="179617"/>
            <a:ext cx="8822067" cy="6493325"/>
          </a:xfrm>
          <a:prstGeom prst="rtTriangle">
            <a:avLst/>
          </a:prstGeom>
          <a:solidFill>
            <a:srgbClr val="EF3340">
              <a:alpha val="2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ight Triangle 6">
            <a:extLst>
              <a:ext uri="{FF2B5EF4-FFF2-40B4-BE49-F238E27FC236}">
                <a16:creationId xmlns:a16="http://schemas.microsoft.com/office/drawing/2014/main" id="{9387F906-A046-4906-AAB7-A2E22576770C}"/>
              </a:ext>
            </a:extLst>
          </p:cNvPr>
          <p:cNvSpPr/>
          <p:nvPr/>
        </p:nvSpPr>
        <p:spPr>
          <a:xfrm flipH="1">
            <a:off x="164595" y="162818"/>
            <a:ext cx="8822067" cy="6510124"/>
          </a:xfrm>
          <a:prstGeom prst="rtTriangle">
            <a:avLst/>
          </a:prstGeom>
          <a:solidFill>
            <a:srgbClr val="6088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004774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ckground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86F9D-ED51-4C42-8081-D1B5B8262632}"/>
              </a:ext>
            </a:extLst>
          </p:cNvPr>
          <p:cNvSpPr>
            <a:spLocks noGrp="1"/>
          </p:cNvSpPr>
          <p:nvPr>
            <p:ph type="sldNum" sz="quarter" idx="10"/>
          </p:nvPr>
        </p:nvSpPr>
        <p:spPr/>
        <p:txBody>
          <a:bodyPr/>
          <a:lstStyle/>
          <a:p>
            <a:fld id="{E995C5F7-E33A-C84D-9D5C-CFABFACAFC94}" type="slidenum">
              <a:rPr lang="en-US" smtClean="0"/>
              <a:t>‹#›</a:t>
            </a:fld>
            <a:endParaRPr lang="en-US"/>
          </a:p>
        </p:txBody>
      </p:sp>
      <p:sp>
        <p:nvSpPr>
          <p:cNvPr id="4" name="Rectangle 3">
            <a:extLst>
              <a:ext uri="{FF2B5EF4-FFF2-40B4-BE49-F238E27FC236}">
                <a16:creationId xmlns:a16="http://schemas.microsoft.com/office/drawing/2014/main" id="{CBCFA275-FCCB-4B08-8C81-F682CFC0ECC5}"/>
              </a:ext>
            </a:extLst>
          </p:cNvPr>
          <p:cNvSpPr/>
          <p:nvPr/>
        </p:nvSpPr>
        <p:spPr>
          <a:xfrm>
            <a:off x="170357" y="183775"/>
            <a:ext cx="4410269" cy="6487200"/>
          </a:xfrm>
          <a:prstGeom prst="rect">
            <a:avLst/>
          </a:prstGeom>
          <a:solidFill>
            <a:srgbClr val="DDE8F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6E1AFD-4D94-4056-96C7-7C40F622007E}"/>
              </a:ext>
            </a:extLst>
          </p:cNvPr>
          <p:cNvSpPr/>
          <p:nvPr/>
        </p:nvSpPr>
        <p:spPr>
          <a:xfrm>
            <a:off x="4565957" y="184515"/>
            <a:ext cx="4410269" cy="6487200"/>
          </a:xfrm>
          <a:prstGeom prst="rect">
            <a:avLst/>
          </a:prstGeom>
          <a:solidFill>
            <a:srgbClr val="FFD3D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F038C7D-BC9C-40A7-9010-BDAEA85187A3}"/>
              </a:ext>
            </a:extLst>
          </p:cNvPr>
          <p:cNvSpPr>
            <a:spLocks noGrp="1"/>
          </p:cNvSpPr>
          <p:nvPr>
            <p:ph type="title"/>
          </p:nvPr>
        </p:nvSpPr>
        <p:spPr>
          <a:xfrm>
            <a:off x="457200" y="274640"/>
            <a:ext cx="8229600" cy="570751"/>
          </a:xfrm>
        </p:spPr>
        <p:txBody>
          <a:bodyPr/>
          <a:lstStyle/>
          <a:p>
            <a:r>
              <a:rPr lang="en-US"/>
              <a:t>Click to edit Master title style</a:t>
            </a:r>
            <a:endParaRPr lang="en-GB" dirty="0"/>
          </a:p>
        </p:txBody>
      </p:sp>
    </p:spTree>
    <p:extLst>
      <p:ext uri="{BB962C8B-B14F-4D97-AF65-F5344CB8AC3E}">
        <p14:creationId xmlns:p14="http://schemas.microsoft.com/office/powerpoint/2010/main" val="87078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9"/>
            <a:ext cx="7772400" cy="1470025"/>
          </a:xfrm>
        </p:spPr>
        <p:txBody>
          <a:bodyPr>
            <a:normAutofit/>
          </a:bodyPr>
          <a:lstStyle>
            <a:lvl1pPr>
              <a:defRPr sz="2800" b="1">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609713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665913" y="6218236"/>
            <a:ext cx="2133600" cy="365125"/>
          </a:xfrm>
        </p:spPr>
        <p:txBody>
          <a:bodyPr/>
          <a:lstStyle/>
          <a:p>
            <a:fld id="{E995C5F7-E33A-C84D-9D5C-CFABFACAFC94}" type="slidenum">
              <a:rPr lang="en-US" smtClean="0"/>
              <a:t>‹#›</a:t>
            </a:fld>
            <a:endParaRPr lang="en-US"/>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457200" y="274640"/>
            <a:ext cx="8229600"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rgbClr val="DF60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sz="180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sz="1800" b="1" dirty="0">
              <a:solidFill>
                <a:schemeClr val="tx1"/>
              </a:solidFill>
              <a:latin typeface="Century Gothic"/>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9D7DCD71-72C7-4C2F-A1C6-C354E9ECE749}"/>
              </a:ext>
            </a:extLst>
          </p:cNvPr>
          <p:cNvPicPr>
            <a:picLocks noChangeAspect="1"/>
          </p:cNvPicPr>
          <p:nvPr/>
        </p:nvPicPr>
        <p:blipFill>
          <a:blip r:embed="rId2"/>
          <a:stretch>
            <a:fillRect/>
          </a:stretch>
        </p:blipFill>
        <p:spPr>
          <a:xfrm>
            <a:off x="7988526" y="332656"/>
            <a:ext cx="871804" cy="877900"/>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a:buClr>
                <a:schemeClr val="accent3"/>
              </a:buClr>
              <a:defRPr sz="18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a:buClr>
                <a:schemeClr val="accent1"/>
              </a:buClr>
              <a:defRPr sz="18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6" name="Picture 15">
            <a:extLst>
              <a:ext uri="{FF2B5EF4-FFF2-40B4-BE49-F238E27FC236}">
                <a16:creationId xmlns:a16="http://schemas.microsoft.com/office/drawing/2014/main" id="{EEEFFCF4-0AFB-410B-8337-96BC925D12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4979" y="5576885"/>
            <a:ext cx="1108396" cy="1006475"/>
          </a:xfrm>
          <a:prstGeom prst="rect">
            <a:avLst/>
          </a:prstGeom>
        </p:spPr>
      </p:pic>
    </p:spTree>
    <p:extLst>
      <p:ext uri="{BB962C8B-B14F-4D97-AF65-F5344CB8AC3E}">
        <p14:creationId xmlns:p14="http://schemas.microsoft.com/office/powerpoint/2010/main" val="1343062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72439" y="3420376"/>
            <a:ext cx="8800676" cy="3259377"/>
          </a:xfrm>
          <a:prstGeom prst="rect">
            <a:avLst/>
          </a:prstGeom>
          <a:solidFill>
            <a:srgbClr val="EF3340">
              <a:alpha val="13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2"/>
          </a:solidFill>
          <a:ln>
            <a:solidFill>
              <a:schemeClr val="accent1"/>
            </a:solidFill>
          </a:ln>
        </p:spPr>
        <p:txBody>
          <a:bodyPr anchor="ctr"/>
          <a:lstStyle>
            <a:lvl1pPr marL="0" indent="0" algn="ctr">
              <a:buNone/>
              <a:defRPr sz="1800"/>
            </a:lvl1pPr>
          </a:lstStyle>
          <a:p>
            <a:pPr lvl="0"/>
            <a:r>
              <a:rPr lang="en-GB" dirty="0"/>
              <a:t>DRAG </a:t>
            </a:r>
          </a:p>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63813" y="178249"/>
            <a:ext cx="8800676" cy="3240360"/>
          </a:xfrm>
          <a:prstGeom prst="rect">
            <a:avLst/>
          </a:prstGeom>
          <a:solidFill>
            <a:srgbClr val="80A0F2">
              <a:alpha val="30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800"/>
            </a:lvl1pPr>
          </a:lstStyle>
          <a:p>
            <a:r>
              <a:rPr lang="en-GB" dirty="0"/>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800"/>
            </a:lvl1pPr>
          </a:lstStyle>
          <a:p>
            <a:r>
              <a:rPr lang="en-GB" dirty="0"/>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4"/>
          </a:solidFill>
          <a:ln>
            <a:solidFill>
              <a:schemeClr val="accent1"/>
            </a:solidFill>
          </a:ln>
        </p:spPr>
        <p:txBody>
          <a:bodyPr>
            <a:normAutofit/>
          </a:bodyPr>
          <a:lstStyle>
            <a:lvl1pPr marL="0" indent="0">
              <a:buNone/>
              <a:defRPr sz="18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4"/>
          </a:solidFill>
          <a:ln>
            <a:solidFill>
              <a:schemeClr val="accent1"/>
            </a:solidFill>
          </a:ln>
        </p:spPr>
        <p:txBody>
          <a:bodyPr anchor="ctr"/>
          <a:lstStyle>
            <a:lvl1pPr marL="0" indent="0" algn="ctr">
              <a:buNone/>
              <a:defRPr sz="1800"/>
            </a:lvl1pPr>
          </a:lstStyle>
          <a:p>
            <a:pPr lvl="0"/>
            <a:r>
              <a:rPr lang="en-US" dirty="0"/>
              <a:t>Further information about the topic.</a:t>
            </a:r>
          </a:p>
        </p:txBody>
      </p:sp>
    </p:spTree>
    <p:extLst>
      <p:ext uri="{BB962C8B-B14F-4D97-AF65-F5344CB8AC3E}">
        <p14:creationId xmlns:p14="http://schemas.microsoft.com/office/powerpoint/2010/main" val="889196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332B78-DC47-4EF7-8377-CAD9B7510096}"/>
              </a:ext>
            </a:extLst>
          </p:cNvPr>
          <p:cNvSpPr>
            <a:spLocks noGrp="1"/>
          </p:cNvSpPr>
          <p:nvPr>
            <p:ph type="sldNum" sz="quarter" idx="10"/>
          </p:nvPr>
        </p:nvSpPr>
        <p:spPr/>
        <p:txBody>
          <a:bodyPr/>
          <a:lstStyle/>
          <a:p>
            <a:fld id="{E995C5F7-E33A-C84D-9D5C-CFABFACAFC94}" type="slidenum">
              <a:rPr lang="en-US" smtClean="0"/>
              <a:t>‹#›</a:t>
            </a:fld>
            <a:endParaRPr lang="en-US"/>
          </a:p>
        </p:txBody>
      </p:sp>
      <p:grpSp>
        <p:nvGrpSpPr>
          <p:cNvPr id="7" name="Group 6">
            <a:extLst>
              <a:ext uri="{FF2B5EF4-FFF2-40B4-BE49-F238E27FC236}">
                <a16:creationId xmlns:a16="http://schemas.microsoft.com/office/drawing/2014/main" id="{62811BCB-6383-4BBE-8F38-2811A1D36375}"/>
              </a:ext>
            </a:extLst>
          </p:cNvPr>
          <p:cNvGrpSpPr/>
          <p:nvPr/>
        </p:nvGrpSpPr>
        <p:grpSpPr>
          <a:xfrm>
            <a:off x="3541893" y="2503328"/>
            <a:ext cx="2722203" cy="2748632"/>
            <a:chOff x="3635896" y="2780928"/>
            <a:chExt cx="2722203" cy="2748632"/>
          </a:xfrm>
        </p:grpSpPr>
        <p:grpSp>
          <p:nvGrpSpPr>
            <p:cNvPr id="8" name="Group 7">
              <a:extLst>
                <a:ext uri="{FF2B5EF4-FFF2-40B4-BE49-F238E27FC236}">
                  <a16:creationId xmlns:a16="http://schemas.microsoft.com/office/drawing/2014/main" id="{A76B8D68-E61A-41B5-83C7-05C79518C926}"/>
                </a:ext>
              </a:extLst>
            </p:cNvPr>
            <p:cNvGrpSpPr/>
            <p:nvPr/>
          </p:nvGrpSpPr>
          <p:grpSpPr>
            <a:xfrm>
              <a:off x="3635896" y="2780928"/>
              <a:ext cx="2722203" cy="2748632"/>
              <a:chOff x="3635896" y="2780928"/>
              <a:chExt cx="2722203" cy="2748632"/>
            </a:xfrm>
          </p:grpSpPr>
          <p:pic>
            <p:nvPicPr>
              <p:cNvPr id="10" name="Picture 9">
                <a:extLst>
                  <a:ext uri="{FF2B5EF4-FFF2-40B4-BE49-F238E27FC236}">
                    <a16:creationId xmlns:a16="http://schemas.microsoft.com/office/drawing/2014/main" id="{85BB686D-62CB-447D-913B-FE2A5C284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11" name="Picture 10">
                <a:extLst>
                  <a:ext uri="{FF2B5EF4-FFF2-40B4-BE49-F238E27FC236}">
                    <a16:creationId xmlns:a16="http://schemas.microsoft.com/office/drawing/2014/main" id="{22A87CED-981C-4BF2-8994-CDAA3FEA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4149080"/>
                <a:ext cx="655780" cy="660365"/>
              </a:xfrm>
              <a:prstGeom prst="rect">
                <a:avLst/>
              </a:prstGeom>
            </p:spPr>
          </p:pic>
        </p:grpSp>
        <p:sp>
          <p:nvSpPr>
            <p:cNvPr id="9" name="Frame 8">
              <a:extLst>
                <a:ext uri="{FF2B5EF4-FFF2-40B4-BE49-F238E27FC236}">
                  <a16:creationId xmlns:a16="http://schemas.microsoft.com/office/drawing/2014/main" id="{05739293-DC20-496C-B38E-61B462753C9F}"/>
                </a:ext>
              </a:extLst>
            </p:cNvPr>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1D188BFA-42D5-4812-946F-4D320F4D4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104" y="5955611"/>
            <a:ext cx="3347864" cy="538448"/>
          </a:xfrm>
          <a:prstGeom prst="rect">
            <a:avLst/>
          </a:prstGeom>
        </p:spPr>
      </p:pic>
      <p:pic>
        <p:nvPicPr>
          <p:cNvPr id="14" name="Picture 13">
            <a:extLst>
              <a:ext uri="{FF2B5EF4-FFF2-40B4-BE49-F238E27FC236}">
                <a16:creationId xmlns:a16="http://schemas.microsoft.com/office/drawing/2014/main" id="{EB3753F7-84DA-4001-BFD1-056FC0FF607D}"/>
              </a:ext>
            </a:extLst>
          </p:cNvPr>
          <p:cNvPicPr>
            <a:picLocks noChangeAspect="1"/>
          </p:cNvPicPr>
          <p:nvPr/>
        </p:nvPicPr>
        <p:blipFill>
          <a:blip r:embed="rId5"/>
          <a:stretch>
            <a:fillRect/>
          </a:stretch>
        </p:blipFill>
        <p:spPr>
          <a:xfrm>
            <a:off x="7988526" y="332656"/>
            <a:ext cx="871804" cy="877900"/>
          </a:xfrm>
          <a:prstGeom prst="rect">
            <a:avLst/>
          </a:prstGeom>
        </p:spPr>
      </p:pic>
      <p:sp>
        <p:nvSpPr>
          <p:cNvPr id="15" name="Rectangle 14">
            <a:extLst>
              <a:ext uri="{FF2B5EF4-FFF2-40B4-BE49-F238E27FC236}">
                <a16:creationId xmlns:a16="http://schemas.microsoft.com/office/drawing/2014/main" id="{4C4E4566-B2BC-475A-9EFF-BA5C7B4CABBD}"/>
              </a:ext>
            </a:extLst>
          </p:cNvPr>
          <p:cNvSpPr/>
          <p:nvPr/>
        </p:nvSpPr>
        <p:spPr>
          <a:xfrm>
            <a:off x="1970664" y="982129"/>
            <a:ext cx="5238398" cy="1384995"/>
          </a:xfrm>
          <a:prstGeom prst="rect">
            <a:avLst/>
          </a:prstGeom>
        </p:spPr>
        <p:txBody>
          <a:bodyPr wrap="square" anchor="ctr">
            <a:spAutoFit/>
          </a:bodyPr>
          <a:lstStyle/>
          <a:p>
            <a:pPr algn="ctr"/>
            <a:r>
              <a:rPr lang="en-GB" sz="2800" b="1" dirty="0">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b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br>
            <a:b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dirty="0">
                <a:latin typeface="Century Gothic" panose="020B0502020202020204" pitchFamily="34" charset="0"/>
                <a:ea typeface="Lato" panose="020F0502020204030203" pitchFamily="34" charset="0"/>
                <a:cs typeface="Lato" panose="020F0502020204030203" pitchFamily="34" charset="0"/>
              </a:rPr>
              <a:t>www.votesforschools.com</a:t>
            </a:r>
            <a: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800" dirty="0"/>
          </a:p>
        </p:txBody>
      </p:sp>
    </p:spTree>
    <p:extLst>
      <p:ext uri="{BB962C8B-B14F-4D97-AF65-F5344CB8AC3E}">
        <p14:creationId xmlns:p14="http://schemas.microsoft.com/office/powerpoint/2010/main" val="1852117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0FC176-9C3E-4E4C-AF0F-A4FE49B5BCA6}"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4025991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75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7387389"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09746B77-5514-4F25-8039-1A1E79B459F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706532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822DD32-0D5A-4EB5-88D4-5D09DCA5E318}"/>
              </a:ext>
            </a:extLst>
          </p:cNvPr>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dirty="0"/>
              <a:t>Centre Question</a:t>
            </a:r>
          </a:p>
        </p:txBody>
      </p:sp>
      <p:pic>
        <p:nvPicPr>
          <p:cNvPr id="4" name="Picture 3">
            <a:extLst>
              <a:ext uri="{FF2B5EF4-FFF2-40B4-BE49-F238E27FC236}">
                <a16:creationId xmlns:a16="http://schemas.microsoft.com/office/drawing/2014/main" id="{72DF12BC-5F83-4042-823D-DADE2A3F7E6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036399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68D707C2-7BA7-49C9-BBBE-FE2DFB3B967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77609" y="2467955"/>
            <a:ext cx="6939815" cy="1113270"/>
          </a:xfrm>
          <a:prstGeom prst="rect">
            <a:avLst/>
          </a:prstGeom>
        </p:spPr>
      </p:pic>
      <p:sp>
        <p:nvSpPr>
          <p:cNvPr id="11" name="Shape 96">
            <a:extLst>
              <a:ext uri="{FF2B5EF4-FFF2-40B4-BE49-F238E27FC236}">
                <a16:creationId xmlns:a16="http://schemas.microsoft.com/office/drawing/2014/main" id="{A99762AC-3D98-44C7-B89F-F0413A501885}"/>
              </a:ext>
            </a:extLst>
          </p:cNvPr>
          <p:cNvSpPr txBox="1">
            <a:spLocks/>
          </p:cNvSpPr>
          <p:nvPr/>
        </p:nvSpPr>
        <p:spPr>
          <a:xfrm>
            <a:off x="4724400" y="3018752"/>
            <a:ext cx="3802930"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800" b="1" dirty="0">
                <a:solidFill>
                  <a:srgbClr val="6088EF"/>
                </a:solidFill>
                <a:latin typeface="Century Gothic" panose="020B0502020202020204" pitchFamily="34" charset="0"/>
                <a:ea typeface="Lato"/>
                <a:cs typeface="Lato"/>
                <a:sym typeface="Lato"/>
              </a:rPr>
              <a:t>Primary KS2</a:t>
            </a:r>
          </a:p>
          <a:p>
            <a:pPr algn="ctr">
              <a:lnSpc>
                <a:spcPct val="150000"/>
              </a:lnSpc>
              <a:spcBef>
                <a:spcPts val="800"/>
              </a:spcBef>
              <a:buClr>
                <a:srgbClr val="97E8D7"/>
              </a:buClr>
              <a:buSzPct val="100000"/>
              <a:buFont typeface="Arial"/>
              <a:buNone/>
            </a:pPr>
            <a:endParaRPr lang="en-GB" sz="4800" b="1" dirty="0">
              <a:solidFill>
                <a:srgbClr val="6088EF"/>
              </a:solidFill>
              <a:latin typeface="Century Gothic" panose="020B0502020202020204" pitchFamily="34" charset="0"/>
              <a:ea typeface="Lato"/>
              <a:cs typeface="Lato"/>
              <a:sym typeface="Lato"/>
            </a:endParaRPr>
          </a:p>
        </p:txBody>
      </p:sp>
      <p:pic>
        <p:nvPicPr>
          <p:cNvPr id="12" name="Picture 11">
            <a:extLst>
              <a:ext uri="{FF2B5EF4-FFF2-40B4-BE49-F238E27FC236}">
                <a16:creationId xmlns:a16="http://schemas.microsoft.com/office/drawing/2014/main" id="{99598F9C-8083-495F-89E8-97B92D4095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69748" y="257360"/>
            <a:ext cx="1139862" cy="2257292"/>
          </a:xfrm>
          <a:prstGeom prst="rect">
            <a:avLst/>
          </a:prstGeom>
        </p:spPr>
      </p:pic>
      <p:pic>
        <p:nvPicPr>
          <p:cNvPr id="13" name="Picture 12" descr="A close up of a logo&#10;&#10;Description automatically generated">
            <a:extLst>
              <a:ext uri="{FF2B5EF4-FFF2-40B4-BE49-F238E27FC236}">
                <a16:creationId xmlns:a16="http://schemas.microsoft.com/office/drawing/2014/main" id="{619F7E51-A50C-4FE6-BAF9-5399E7F57E35}"/>
              </a:ext>
            </a:extLst>
          </p:cNvPr>
          <p:cNvPicPr>
            <a:picLocks noChangeAspect="1"/>
          </p:cNvPicPr>
          <p:nvPr/>
        </p:nvPicPr>
        <p:blipFill>
          <a:blip r:embed="rId4"/>
          <a:stretch>
            <a:fillRect/>
          </a:stretch>
        </p:blipFill>
        <p:spPr>
          <a:xfrm>
            <a:off x="223620" y="5427028"/>
            <a:ext cx="5040000" cy="1219439"/>
          </a:xfrm>
          <a:prstGeom prst="rect">
            <a:avLst/>
          </a:prstGeom>
        </p:spPr>
      </p:pic>
      <p:sp>
        <p:nvSpPr>
          <p:cNvPr id="2" name="Rectangle 1">
            <a:extLst>
              <a:ext uri="{FF2B5EF4-FFF2-40B4-BE49-F238E27FC236}">
                <a16:creationId xmlns:a16="http://schemas.microsoft.com/office/drawing/2014/main" id="{F0AB47B6-A7DE-4AD3-96E9-9363EE3785EE}"/>
              </a:ext>
            </a:extLst>
          </p:cNvPr>
          <p:cNvSpPr/>
          <p:nvPr/>
        </p:nvSpPr>
        <p:spPr>
          <a:xfrm rot="1789485">
            <a:off x="1360052" y="2352501"/>
            <a:ext cx="257695" cy="49045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FB0AF93-F02E-471C-8525-B8A4E8EC8104}"/>
              </a:ext>
            </a:extLst>
          </p:cNvPr>
          <p:cNvSpPr/>
          <p:nvPr/>
        </p:nvSpPr>
        <p:spPr>
          <a:xfrm>
            <a:off x="1360051" y="3275403"/>
            <a:ext cx="257695" cy="30582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F8FF0AA5-BBF4-4B39-9B64-2B2E4BED08A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9745" y="2470612"/>
            <a:ext cx="1079126" cy="1161725"/>
          </a:xfrm>
          <a:prstGeom prst="rect">
            <a:avLst/>
          </a:prstGeom>
        </p:spPr>
      </p:pic>
    </p:spTree>
    <p:extLst>
      <p:ext uri="{BB962C8B-B14F-4D97-AF65-F5344CB8AC3E}">
        <p14:creationId xmlns:p14="http://schemas.microsoft.com/office/powerpoint/2010/main" val="3008505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pic>
        <p:nvPicPr>
          <p:cNvPr id="15" name="Picture 14">
            <a:extLst>
              <a:ext uri="{FF2B5EF4-FFF2-40B4-BE49-F238E27FC236}">
                <a16:creationId xmlns:a16="http://schemas.microsoft.com/office/drawing/2014/main" id="{36A6997C-D971-4035-B1E0-C3AFCF4B9EF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711610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780879" y="3832016"/>
            <a:ext cx="3789946" cy="2146261"/>
          </a:xfrm>
          <a:prstGeom prst="cloud">
            <a:avLst/>
          </a:prstGeom>
          <a:solidFill>
            <a:schemeClr val="accent5"/>
          </a:solidFill>
          <a:ln w="28575">
            <a:solidFill>
              <a:schemeClr val="tx2"/>
            </a:solidFill>
          </a:ln>
        </p:spPr>
        <p:txBody>
          <a:bodyPr anchor="ctr">
            <a:normAutofit/>
          </a:bodyPr>
          <a:lstStyle>
            <a:lvl1pPr marL="0" indent="0" algn="ctr">
              <a:buNone/>
              <a:defRPr sz="1600" b="1"/>
            </a:lvl1pPr>
            <a:lvl2pPr marL="457200" indent="0" algn="ctr">
              <a:buNone/>
              <a:defRPr sz="1600"/>
            </a:lvl2pPr>
          </a:lstStyle>
          <a:p>
            <a:pPr lvl="0"/>
            <a:r>
              <a:rPr lang="en-US" dirty="0"/>
              <a:t>Activity Title (X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1137921" y="2371512"/>
            <a:ext cx="2994025" cy="940234"/>
          </a:xfrm>
          <a:prstGeom prst="roundRect">
            <a:avLst/>
          </a:prstGeom>
          <a:solidFill>
            <a:schemeClr val="accent1"/>
          </a:solidFill>
          <a:ln w="28575">
            <a:solidFill>
              <a:schemeClr val="accent2"/>
            </a:solidFill>
          </a:ln>
        </p:spPr>
        <p:txBody>
          <a:bodyPr anchor="ctr">
            <a:normAutofit/>
          </a:bodyPr>
          <a:lstStyle>
            <a:lvl1pPr marL="0" indent="0" algn="ctr">
              <a:buNone/>
              <a:defRPr sz="16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180231" y="2914097"/>
            <a:ext cx="2994025" cy="940234"/>
          </a:xfrm>
          <a:prstGeom prst="roundRect">
            <a:avLst/>
          </a:prstGeom>
          <a:solidFill>
            <a:schemeClr val="accent3"/>
          </a:solidFill>
          <a:ln w="28575">
            <a:solidFill>
              <a:schemeClr val="tx1"/>
            </a:solidFill>
          </a:ln>
        </p:spPr>
        <p:txBody>
          <a:bodyPr anchor="ctr">
            <a:normAutofit/>
          </a:bodyPr>
          <a:lstStyle>
            <a:lvl1pPr marL="0" indent="0" algn="ctr">
              <a:buNone/>
              <a:defRPr sz="1600" b="1"/>
            </a:lvl1pPr>
          </a:lstStyle>
          <a:p>
            <a:pPr lvl="0"/>
            <a:r>
              <a:rPr lang="en-US" dirty="0"/>
              <a:t>SEND/Definition Box:</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180230" y="4037677"/>
            <a:ext cx="2994025" cy="940234"/>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dirty="0"/>
              <a:t>Teachers note</a:t>
            </a:r>
          </a:p>
        </p:txBody>
      </p:sp>
      <p:sp>
        <p:nvSpPr>
          <p:cNvPr id="9" name="Text Placeholder 7">
            <a:extLst>
              <a:ext uri="{FF2B5EF4-FFF2-40B4-BE49-F238E27FC236}">
                <a16:creationId xmlns:a16="http://schemas.microsoft.com/office/drawing/2014/main" id="{3F182A14-3F1D-476C-86EF-54A1A5D78CEF}"/>
              </a:ext>
            </a:extLst>
          </p:cNvPr>
          <p:cNvSpPr>
            <a:spLocks noGrp="1"/>
          </p:cNvSpPr>
          <p:nvPr>
            <p:ph type="body" sz="quarter" idx="19" hasCustomPrompt="1"/>
          </p:nvPr>
        </p:nvSpPr>
        <p:spPr>
          <a:xfrm>
            <a:off x="1136742" y="1247932"/>
            <a:ext cx="2994025" cy="940234"/>
          </a:xfrm>
          <a:prstGeom prst="roundRect">
            <a:avLst/>
          </a:prstGeom>
          <a:solidFill>
            <a:schemeClr val="bg2"/>
          </a:solidFill>
          <a:ln w="28575">
            <a:solidFill>
              <a:schemeClr val="tx2"/>
            </a:solidFill>
          </a:ln>
        </p:spPr>
        <p:txBody>
          <a:bodyPr anchor="ctr">
            <a:normAutofit/>
          </a:bodyPr>
          <a:lstStyle>
            <a:lvl1pPr marL="0" indent="0" algn="ctr">
              <a:buNone/>
              <a:defRPr sz="1600">
                <a:solidFill>
                  <a:schemeClr val="tx1"/>
                </a:solidFill>
              </a:defRPr>
            </a:lvl1pPr>
          </a:lstStyle>
          <a:p>
            <a:pPr lvl="0"/>
            <a:r>
              <a:rPr lang="en-US" dirty="0"/>
              <a:t>Information box</a:t>
            </a:r>
          </a:p>
        </p:txBody>
      </p:sp>
      <p:sp>
        <p:nvSpPr>
          <p:cNvPr id="7" name="Text Placeholder 6">
            <a:extLst>
              <a:ext uri="{FF2B5EF4-FFF2-40B4-BE49-F238E27FC236}">
                <a16:creationId xmlns:a16="http://schemas.microsoft.com/office/drawing/2014/main" id="{545BC85D-E8AA-4F9D-B69B-46A19BEFAC90}"/>
              </a:ext>
            </a:extLst>
          </p:cNvPr>
          <p:cNvSpPr>
            <a:spLocks noGrp="1"/>
          </p:cNvSpPr>
          <p:nvPr>
            <p:ph type="body" sz="quarter" idx="20" hasCustomPrompt="1"/>
          </p:nvPr>
        </p:nvSpPr>
        <p:spPr>
          <a:xfrm>
            <a:off x="5180230" y="1790517"/>
            <a:ext cx="2995200" cy="940234"/>
          </a:xfrm>
          <a:prstGeom prst="roundRect">
            <a:avLst/>
          </a:prstGeom>
          <a:solidFill>
            <a:schemeClr val="tx2"/>
          </a:solidFill>
          <a:ln w="28575">
            <a:solidFill>
              <a:schemeClr val="bg2"/>
            </a:solidFill>
          </a:ln>
        </p:spPr>
        <p:txBody>
          <a:bodyPr anchor="ctr"/>
          <a:lstStyle>
            <a:lvl1pPr algn="ctr">
              <a:defRPr sz="1600" b="1">
                <a:solidFill>
                  <a:schemeClr val="bg1"/>
                </a:solidFill>
              </a:defRPr>
            </a:lvl1pPr>
            <a:lvl2pPr algn="ctr">
              <a:defRPr sz="1600">
                <a:solidFill>
                  <a:schemeClr val="bg1"/>
                </a:solidFill>
              </a:defRPr>
            </a:lvl2pPr>
          </a:lstStyle>
          <a:p>
            <a:pPr lvl="0"/>
            <a:r>
              <a:rPr lang="en-US" dirty="0"/>
              <a:t>Challenge:</a:t>
            </a:r>
          </a:p>
          <a:p>
            <a:pPr lvl="1"/>
            <a:r>
              <a:rPr lang="en-US" dirty="0"/>
              <a:t>Information</a:t>
            </a:r>
          </a:p>
        </p:txBody>
      </p:sp>
      <p:pic>
        <p:nvPicPr>
          <p:cNvPr id="14" name="Picture 13">
            <a:extLst>
              <a:ext uri="{FF2B5EF4-FFF2-40B4-BE49-F238E27FC236}">
                <a16:creationId xmlns:a16="http://schemas.microsoft.com/office/drawing/2014/main" id="{5EC2DD7D-13A1-4654-9AF7-342A85C83E1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41810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pic>
        <p:nvPicPr>
          <p:cNvPr id="23" name="Picture 22">
            <a:extLst>
              <a:ext uri="{FF2B5EF4-FFF2-40B4-BE49-F238E27FC236}">
                <a16:creationId xmlns:a16="http://schemas.microsoft.com/office/drawing/2014/main" id="{45CCE3C3-94F3-4F76-9B2B-3CFAD8282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845" y="365399"/>
            <a:ext cx="871804" cy="877900"/>
          </a:xfrm>
          <a:prstGeom prst="rect">
            <a:avLst/>
          </a:prstGeom>
        </p:spPr>
      </p:pic>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a:solidFill>
              <a:schemeClr val="accent1"/>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a:solidFill>
              <a:schemeClr val="accent1"/>
            </a:solidFill>
          </a:ln>
        </p:spPr>
        <p:txBody>
          <a:bodyPr anchor="ctr">
            <a:normAutofit/>
          </a:bodyPr>
          <a:lstStyle>
            <a:lvl1pPr marL="0" indent="0" algn="ctr">
              <a:buNone/>
              <a:defRPr sz="1600"/>
            </a:lvl1pPr>
          </a:lstStyle>
          <a:p>
            <a:pPr lvl="0"/>
            <a:r>
              <a:rPr lang="en-US"/>
              <a:t>Vote!</a:t>
            </a:r>
          </a:p>
        </p:txBody>
      </p:sp>
    </p:spTree>
    <p:extLst>
      <p:ext uri="{BB962C8B-B14F-4D97-AF65-F5344CB8AC3E}">
        <p14:creationId xmlns:p14="http://schemas.microsoft.com/office/powerpoint/2010/main" val="1620504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13428" y="274639"/>
            <a:ext cx="6350924"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sz="180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sz="1800" b="1" dirty="0">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7" name="Picture 16">
            <a:extLst>
              <a:ext uri="{FF2B5EF4-FFF2-40B4-BE49-F238E27FC236}">
                <a16:creationId xmlns:a16="http://schemas.microsoft.com/office/drawing/2014/main" id="{80F29C03-D938-433F-A1E7-4F12140050D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pic>
        <p:nvPicPr>
          <p:cNvPr id="19" name="Picture 18">
            <a:extLst>
              <a:ext uri="{FF2B5EF4-FFF2-40B4-BE49-F238E27FC236}">
                <a16:creationId xmlns:a16="http://schemas.microsoft.com/office/drawing/2014/main" id="{A8E46BB5-0739-4F12-916E-AFEBF7481C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28420" y="4815984"/>
            <a:ext cx="925606" cy="1832996"/>
          </a:xfrm>
          <a:prstGeom prst="rect">
            <a:avLst/>
          </a:prstGeom>
        </p:spPr>
      </p:pic>
    </p:spTree>
    <p:extLst>
      <p:ext uri="{BB962C8B-B14F-4D97-AF65-F5344CB8AC3E}">
        <p14:creationId xmlns:p14="http://schemas.microsoft.com/office/powerpoint/2010/main" val="991692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28070" y="3420376"/>
            <a:ext cx="8878297" cy="3259377"/>
          </a:xfrm>
          <a:prstGeom prst="rect">
            <a:avLst/>
          </a:prstGeom>
          <a:solidFill>
            <a:srgbClr val="EF3340">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19757" y="178249"/>
            <a:ext cx="8877984" cy="3240360"/>
          </a:xfrm>
          <a:prstGeom prst="rect">
            <a:avLst/>
          </a:prstGeom>
          <a:solidFill>
            <a:srgbClr val="80A0F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dirty="0"/>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dirty="0"/>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3861265"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lvl1pPr>
          </a:lstStyle>
          <a:p>
            <a:pPr lvl="0"/>
            <a:r>
              <a:rPr lang="en-US" dirty="0"/>
              <a:t>Further information about the topic.</a:t>
            </a:r>
          </a:p>
        </p:txBody>
      </p:sp>
    </p:spTree>
    <p:extLst>
      <p:ext uri="{BB962C8B-B14F-4D97-AF65-F5344CB8AC3E}">
        <p14:creationId xmlns:p14="http://schemas.microsoft.com/office/powerpoint/2010/main" val="950978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pic>
        <p:nvPicPr>
          <p:cNvPr id="12" name="Picture 11">
            <a:hlinkClick r:id="rId2"/>
            <a:extLst>
              <a:ext uri="{FF2B5EF4-FFF2-40B4-BE49-F238E27FC236}">
                <a16:creationId xmlns:a16="http://schemas.microsoft.com/office/drawing/2014/main" id="{B52A438F-2695-440D-854D-0CC3F37C78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12020" y="2081054"/>
            <a:ext cx="1319960" cy="2613944"/>
          </a:xfrm>
          <a:prstGeom prst="rect">
            <a:avLst/>
          </a:prstGeom>
        </p:spPr>
      </p:pic>
      <p:sp>
        <p:nvSpPr>
          <p:cNvPr id="17" name="Shape 246">
            <a:extLst>
              <a:ext uri="{FF2B5EF4-FFF2-40B4-BE49-F238E27FC236}">
                <a16:creationId xmlns:a16="http://schemas.microsoft.com/office/drawing/2014/main" id="{8AFFC216-EEEB-467D-8388-03354B848E3A}"/>
              </a:ext>
            </a:extLst>
          </p:cNvPr>
          <p:cNvSpPr txBox="1">
            <a:spLocks/>
          </p:cNvSpPr>
          <p:nvPr/>
        </p:nvSpPr>
        <p:spPr>
          <a:xfrm>
            <a:off x="2517061" y="491063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ea typeface="Lato" panose="020F0502020204030203" pitchFamily="34" charset="0"/>
                <a:cs typeface="Lato" panose="020F0502020204030203" pitchFamily="34" charset="0"/>
                <a:sym typeface="Calibri"/>
              </a:rPr>
              <a:t>To have your voice heard!</a:t>
            </a:r>
          </a:p>
        </p:txBody>
      </p:sp>
      <p:pic>
        <p:nvPicPr>
          <p:cNvPr id="21" name="Picture 20">
            <a:extLst>
              <a:ext uri="{FF2B5EF4-FFF2-40B4-BE49-F238E27FC236}">
                <a16:creationId xmlns:a16="http://schemas.microsoft.com/office/drawing/2014/main" id="{57C681F7-8021-46FE-BF20-494C76A5D9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6735042" y="494148"/>
            <a:ext cx="499626" cy="595324"/>
          </a:xfrm>
          <a:prstGeom prst="rect">
            <a:avLst/>
          </a:prstGeom>
        </p:spPr>
      </p:pic>
      <p:pic>
        <p:nvPicPr>
          <p:cNvPr id="22" name="Picture 21">
            <a:extLst>
              <a:ext uri="{FF2B5EF4-FFF2-40B4-BE49-F238E27FC236}">
                <a16:creationId xmlns:a16="http://schemas.microsoft.com/office/drawing/2014/main" id="{065A866F-2833-4390-B33F-EC2AE32C86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1492" y="1053397"/>
            <a:ext cx="993753" cy="956220"/>
          </a:xfrm>
          <a:prstGeom prst="rect">
            <a:avLst/>
          </a:prstGeom>
        </p:spPr>
      </p:pic>
      <p:pic>
        <p:nvPicPr>
          <p:cNvPr id="23" name="Picture 22">
            <a:extLst>
              <a:ext uri="{FF2B5EF4-FFF2-40B4-BE49-F238E27FC236}">
                <a16:creationId xmlns:a16="http://schemas.microsoft.com/office/drawing/2014/main" id="{07CC0623-67D0-4915-81A6-24FED169EC7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2" name="TextBox 1">
            <a:extLst>
              <a:ext uri="{FF2B5EF4-FFF2-40B4-BE49-F238E27FC236}">
                <a16:creationId xmlns:a16="http://schemas.microsoft.com/office/drawing/2014/main" id="{55D89BCA-8D45-46A4-9D50-7C9779FEBA2A}"/>
              </a:ext>
            </a:extLst>
          </p:cNvPr>
          <p:cNvSpPr txBox="1"/>
          <p:nvPr/>
        </p:nvSpPr>
        <p:spPr>
          <a:xfrm>
            <a:off x="1295635" y="572758"/>
            <a:ext cx="6552728" cy="1292662"/>
          </a:xfrm>
          <a:prstGeom prst="rect">
            <a:avLst/>
          </a:prstGeom>
          <a:noFill/>
        </p:spPr>
        <p:txBody>
          <a:bodyPr wrap="square" rtlCol="0">
            <a:spAutoFit/>
          </a:bodyPr>
          <a:lstStyle/>
          <a:p>
            <a:pPr algn="ctr"/>
            <a:r>
              <a:rPr lang="en-GB" sz="2600" b="1" i="0" u="none" strike="noStrike" kern="1200" cap="none" dirty="0">
                <a:solidFill>
                  <a:schemeClr val="tx1"/>
                </a:solidFill>
                <a:latin typeface="+mn-lt"/>
                <a:ea typeface="Lato" panose="020F0502020204030203" pitchFamily="34" charset="0"/>
                <a:cs typeface="Lato" panose="020F0502020204030203" pitchFamily="34" charset="0"/>
                <a:sym typeface="Calibri"/>
              </a:rPr>
              <a:t>Vote Now on…</a:t>
            </a:r>
            <a:br>
              <a:rPr lang="en-GB" sz="2600" kern="1200" dirty="0">
                <a:solidFill>
                  <a:schemeClr val="tx1"/>
                </a:solidFill>
                <a:latin typeface="+mn-lt"/>
                <a:ea typeface="Lato" panose="020F0502020204030203" pitchFamily="34" charset="0"/>
                <a:cs typeface="Lato" panose="020F0502020204030203" pitchFamily="34" charset="0"/>
                <a:sym typeface="Calibri"/>
              </a:rPr>
            </a:br>
            <a:br>
              <a:rPr lang="en-GB" sz="2600" b="1" i="0" u="none" strike="noStrike" kern="1200" cap="none" dirty="0">
                <a:solidFill>
                  <a:schemeClr val="tx1"/>
                </a:solidFill>
                <a:latin typeface="+mn-lt"/>
                <a:ea typeface="Lato" panose="020F0502020204030203" pitchFamily="34" charset="0"/>
                <a:cs typeface="Lato" panose="020F0502020204030203" pitchFamily="34" charset="0"/>
                <a:sym typeface="Calibri"/>
              </a:rPr>
            </a:br>
            <a:r>
              <a:rPr lang="en-GB" sz="2600" b="1" i="0" u="sng" strike="noStrike" kern="1200" cap="none" dirty="0">
                <a:solidFill>
                  <a:schemeClr val="tx1"/>
                </a:solidFill>
                <a:latin typeface="+mn-lt"/>
                <a:ea typeface="Lato" panose="020F0502020204030203" pitchFamily="34" charset="0"/>
                <a:cs typeface="Lato" panose="020F0502020204030203" pitchFamily="34" charset="0"/>
                <a:sym typeface="Calibri"/>
              </a:rPr>
              <a:t>www.votesforschools.com</a:t>
            </a:r>
            <a:r>
              <a:rPr lang="en-GB" sz="2600" b="1" i="0" u="none" strike="noStrike" kern="1200" cap="none" dirty="0">
                <a:solidFill>
                  <a:schemeClr val="tx1"/>
                </a:solidFill>
                <a:latin typeface="+mn-lt"/>
                <a:ea typeface="Lato" panose="020F0502020204030203" pitchFamily="34" charset="0"/>
                <a:cs typeface="Lato" panose="020F0502020204030203" pitchFamily="34" charset="0"/>
                <a:sym typeface="Calibri"/>
              </a:rPr>
              <a:t> </a:t>
            </a:r>
            <a:endParaRPr lang="en-GB" sz="2600" dirty="0"/>
          </a:p>
        </p:txBody>
      </p:sp>
    </p:spTree>
    <p:extLst>
      <p:ext uri="{BB962C8B-B14F-4D97-AF65-F5344CB8AC3E}">
        <p14:creationId xmlns:p14="http://schemas.microsoft.com/office/powerpoint/2010/main" val="3713032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6/29/2020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4068706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6/29/2020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869417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914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391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7635692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dirty="0"/>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705525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Third level</a:t>
            </a:r>
          </a:p>
        </p:txBody>
      </p:sp>
      <p:pic>
        <p:nvPicPr>
          <p:cNvPr id="5" name="Picture 4">
            <a:extLst>
              <a:ext uri="{FF2B5EF4-FFF2-40B4-BE49-F238E27FC236}">
                <a16:creationId xmlns:a16="http://schemas.microsoft.com/office/drawing/2014/main" id="{F8E919F7-64C3-4CFD-8AAF-B4B75A414348}"/>
              </a:ext>
            </a:extLst>
          </p:cNvPr>
          <p:cNvPicPr>
            <a:picLocks noChangeAspect="1"/>
          </p:cNvPicPr>
          <p:nvPr/>
        </p:nvPicPr>
        <p:blipFill>
          <a:blip r:embed="rId2"/>
          <a:stretch>
            <a:fillRect/>
          </a:stretch>
        </p:blipFill>
        <p:spPr>
          <a:xfrm>
            <a:off x="448731" y="2344363"/>
            <a:ext cx="8078599" cy="1561975"/>
          </a:xfrm>
          <a:prstGeom prst="rect">
            <a:avLst/>
          </a:prstGeom>
        </p:spPr>
      </p:pic>
      <p:sp>
        <p:nvSpPr>
          <p:cNvPr id="6" name="Shape 96">
            <a:extLst>
              <a:ext uri="{FF2B5EF4-FFF2-40B4-BE49-F238E27FC236}">
                <a16:creationId xmlns:a16="http://schemas.microsoft.com/office/drawing/2014/main" id="{54248BCF-05EA-4605-A9E1-4F0C88B7A185}"/>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dirty="0">
                <a:solidFill>
                  <a:schemeClr val="tx2"/>
                </a:solidFill>
                <a:latin typeface="Century Gothic" panose="020B0502020202020204" pitchFamily="34" charset="0"/>
                <a:ea typeface="Lato"/>
                <a:cs typeface="Lato"/>
                <a:sym typeface="Lato"/>
              </a:rPr>
              <a:t>Secondary 45</a:t>
            </a:r>
          </a:p>
        </p:txBody>
      </p:sp>
      <p:pic>
        <p:nvPicPr>
          <p:cNvPr id="7" name="Picture 6" descr="A picture containing clock&#10;&#10;Description automatically generated">
            <a:extLst>
              <a:ext uri="{FF2B5EF4-FFF2-40B4-BE49-F238E27FC236}">
                <a16:creationId xmlns:a16="http://schemas.microsoft.com/office/drawing/2014/main" id="{83C43B43-C71C-41F6-B198-4D6694AD6C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Tree>
    <p:extLst>
      <p:ext uri="{BB962C8B-B14F-4D97-AF65-F5344CB8AC3E}">
        <p14:creationId xmlns:p14="http://schemas.microsoft.com/office/powerpoint/2010/main" val="332121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345058" y="1978534"/>
            <a:ext cx="4355980" cy="2541708"/>
          </a:xfrm>
          <a:prstGeom prst="cloud">
            <a:avLst/>
          </a:prstGeom>
          <a:solidFill>
            <a:schemeClr val="accent4"/>
          </a:solidFill>
          <a:ln w="28575">
            <a:solidFill>
              <a:schemeClr val="accent3"/>
            </a:solidFill>
          </a:ln>
        </p:spPr>
        <p:txBody>
          <a:bodyPr anchor="ctr">
            <a:normAutofit/>
          </a:bodyPr>
          <a:lstStyle>
            <a:lvl1pPr marL="0" indent="0" algn="ctr">
              <a:buNone/>
              <a:defRPr sz="1600" b="1"/>
            </a:lvl1pPr>
            <a:lvl2pPr marL="457200" indent="0" algn="ctr">
              <a:buNone/>
              <a:defRPr sz="1600"/>
            </a:lvl2pPr>
          </a:lstStyle>
          <a:p>
            <a:pPr lvl="0"/>
            <a:r>
              <a:rPr lang="en-US" dirty="0"/>
              <a:t>Activity Title (Time in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accent2"/>
          </a:solidFill>
          <a:ln w="28575">
            <a:solidFill>
              <a:schemeClr val="accent1"/>
            </a:solidFill>
          </a:ln>
        </p:spPr>
        <p:txBody>
          <a:bodyPr anchor="ctr">
            <a:normAutofit/>
          </a:bodyPr>
          <a:lstStyle>
            <a:lvl1pPr marL="0" indent="0" algn="ctr">
              <a:buNone/>
              <a:defRPr sz="16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6"/>
          </a:solidFill>
          <a:ln w="28575">
            <a:solidFill>
              <a:schemeClr val="accent1"/>
            </a:solidFill>
          </a:ln>
        </p:spPr>
        <p:txBody>
          <a:bodyPr anchor="ctr">
            <a:normAutofit/>
          </a:bodyPr>
          <a:lstStyle>
            <a:lvl1pPr marL="0" indent="0" algn="ctr">
              <a:buNone/>
              <a:defRPr sz="1600" b="1"/>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chemeClr val="accent1"/>
          </a:solidFill>
          <a:ln>
            <a:solidFill>
              <a:schemeClr val="accent1"/>
            </a:solidFill>
          </a:ln>
        </p:spPr>
        <p:txBody>
          <a:bodyPr anchor="ctr"/>
          <a:lstStyle>
            <a:lvl1pPr marL="0" indent="0" algn="ctr">
              <a:buNone/>
              <a:defRPr sz="1600" b="1">
                <a:solidFill>
                  <a:schemeClr val="bg1"/>
                </a:solidFill>
              </a:defRPr>
            </a:lvl1pPr>
          </a:lstStyle>
          <a:p>
            <a:pPr lvl="0"/>
            <a:r>
              <a:rPr lang="en-US" dirty="0"/>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dirty="0"/>
              <a:t>Teachers note</a:t>
            </a:r>
          </a:p>
        </p:txBody>
      </p:sp>
    </p:spTree>
    <p:extLst>
      <p:ext uri="{BB962C8B-B14F-4D97-AF65-F5344CB8AC3E}">
        <p14:creationId xmlns:p14="http://schemas.microsoft.com/office/powerpoint/2010/main" val="1770291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8" name="AutoShape 2" descr="https://files.slack.com/files-pri/T17G4CXPU-FEBQYG2CT/image_from_ios.jpg">
            <a:extLst>
              <a:ext uri="{FF2B5EF4-FFF2-40B4-BE49-F238E27FC236}">
                <a16:creationId xmlns:a16="http://schemas.microsoft.com/office/drawing/2014/main" id="{A1D31A64-0A76-4111-8A30-CA24B7D84EED}"/>
              </a:ext>
            </a:extLst>
          </p:cNvPr>
          <p:cNvSpPr>
            <a:spLocks noChangeAspect="1" noChangeArrowheads="1"/>
          </p:cNvSpPr>
          <p:nvPr/>
        </p:nvSpPr>
        <p:spPr bwMode="auto">
          <a:xfrm>
            <a:off x="4419600" y="29760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A picture containing clock&#10;&#10;Description automatically generated">
            <a:extLst>
              <a:ext uri="{FF2B5EF4-FFF2-40B4-BE49-F238E27FC236}">
                <a16:creationId xmlns:a16="http://schemas.microsoft.com/office/drawing/2014/main" id="{66936C4A-AEC2-48E9-A9C6-8E16E3F5C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
        <p:nvSpPr>
          <p:cNvPr id="12" name="Rectangle 11">
            <a:extLst>
              <a:ext uri="{FF2B5EF4-FFF2-40B4-BE49-F238E27FC236}">
                <a16:creationId xmlns:a16="http://schemas.microsoft.com/office/drawing/2014/main" id="{C5290FD4-58B2-4B7A-A30C-CB84A2968A28}"/>
              </a:ext>
            </a:extLst>
          </p:cNvPr>
          <p:cNvSpPr/>
          <p:nvPr/>
        </p:nvSpPr>
        <p:spPr>
          <a:xfrm>
            <a:off x="462040" y="2365347"/>
            <a:ext cx="991376" cy="1244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B92C501-D70E-49AA-803B-1FBF2BA13654}"/>
              </a:ext>
            </a:extLst>
          </p:cNvPr>
          <p:cNvSpPr/>
          <p:nvPr/>
        </p:nvSpPr>
        <p:spPr>
          <a:xfrm>
            <a:off x="1376413" y="3292383"/>
            <a:ext cx="209760" cy="532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D671993-6259-49DC-BD57-7D7E7F22D8D2}"/>
              </a:ext>
            </a:extLst>
          </p:cNvPr>
          <p:cNvSpPr/>
          <p:nvPr/>
        </p:nvSpPr>
        <p:spPr>
          <a:xfrm rot="2097780" flipH="1">
            <a:off x="1328225" y="2308928"/>
            <a:ext cx="326380" cy="670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B9FE6937-6C4C-4471-9530-DD2FB332BEBD}"/>
              </a:ext>
            </a:extLst>
          </p:cNvPr>
          <p:cNvPicPr>
            <a:picLocks noChangeAspect="1"/>
          </p:cNvPicPr>
          <p:nvPr/>
        </p:nvPicPr>
        <p:blipFill>
          <a:blip r:embed="rId3"/>
          <a:stretch>
            <a:fillRect/>
          </a:stretch>
        </p:blipFill>
        <p:spPr>
          <a:xfrm>
            <a:off x="448731" y="2334203"/>
            <a:ext cx="8078599" cy="1561975"/>
          </a:xfrm>
          <a:prstGeom prst="rect">
            <a:avLst/>
          </a:prstGeom>
        </p:spPr>
      </p:pic>
      <p:sp>
        <p:nvSpPr>
          <p:cNvPr id="16" name="Shape 96">
            <a:extLst>
              <a:ext uri="{FF2B5EF4-FFF2-40B4-BE49-F238E27FC236}">
                <a16:creationId xmlns:a16="http://schemas.microsoft.com/office/drawing/2014/main" id="{A433E38D-0CC7-4014-9D1F-7499547B33F3}"/>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dirty="0">
                <a:solidFill>
                  <a:schemeClr val="tx2"/>
                </a:solidFill>
                <a:latin typeface="Century Gothic" panose="020B0502020202020204" pitchFamily="34" charset="0"/>
                <a:ea typeface="Lato"/>
                <a:cs typeface="Lato"/>
                <a:sym typeface="Lato"/>
              </a:rPr>
              <a:t>Secondary 15</a:t>
            </a:r>
          </a:p>
        </p:txBody>
      </p:sp>
    </p:spTree>
    <p:extLst>
      <p:ext uri="{BB962C8B-B14F-4D97-AF65-F5344CB8AC3E}">
        <p14:creationId xmlns:p14="http://schemas.microsoft.com/office/powerpoint/2010/main" val="2483837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id="{FC5DE063-A0D5-4722-AC4F-46FD6B5BDFD8}"/>
              </a:ext>
            </a:extLst>
          </p:cNvPr>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id="{9768A9B8-4B0A-4DD9-BD28-D8D11742A664}"/>
              </a:ext>
            </a:extLst>
          </p:cNvPr>
          <p:cNvSpPr>
            <a:spLocks noGrp="1"/>
          </p:cNvSpPr>
          <p:nvPr>
            <p:ph type="body" sz="quarter" idx="13" hasCustomPrompt="1"/>
          </p:nvPr>
        </p:nvSpPr>
        <p:spPr>
          <a:xfrm>
            <a:off x="570384" y="2009954"/>
            <a:ext cx="8069263" cy="3951287"/>
          </a:xfr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a:t>Starter:</a:t>
            </a:r>
          </a:p>
          <a:p>
            <a:pPr lvl="0"/>
            <a:r>
              <a:rPr lang="en-US"/>
              <a:t>Why are we talking about this? (This should be bold and in purple)</a:t>
            </a:r>
          </a:p>
          <a:p>
            <a:pPr lvl="0"/>
            <a:r>
              <a:rPr lang="en-US"/>
              <a:t>Following points</a:t>
            </a:r>
          </a:p>
          <a:p>
            <a:pPr lvl="0"/>
            <a:r>
              <a:rPr lang="en-US"/>
              <a:t>Career Launchpad</a:t>
            </a:r>
          </a:p>
          <a:p>
            <a:pPr lvl="0"/>
            <a:r>
              <a:rPr lang="en-US"/>
              <a:t>Vote</a:t>
            </a:r>
          </a:p>
        </p:txBody>
      </p:sp>
    </p:spTree>
    <p:extLst>
      <p:ext uri="{BB962C8B-B14F-4D97-AF65-F5344CB8AC3E}">
        <p14:creationId xmlns:p14="http://schemas.microsoft.com/office/powerpoint/2010/main" val="2197174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3"/>
            <a:ext cx="8210550" cy="2039937"/>
          </a:xfrm>
        </p:spPr>
        <p:txBody>
          <a:bodyPr/>
          <a:lstStyle>
            <a:lvl1pPr marL="285750" indent="-285750">
              <a:lnSpc>
                <a:spcPct val="200000"/>
              </a:lnSpc>
              <a:buClr>
                <a:schemeClr val="tx2"/>
              </a:buClr>
              <a:buFont typeface="Arial" panose="020B0604020202020204" pitchFamily="34" charset="0"/>
              <a:buChar char="•"/>
              <a:defRPr b="1">
                <a:solidFill>
                  <a:schemeClr val="tx2"/>
                </a:solidFill>
              </a:defRPr>
            </a:lvl1pPr>
            <a:lvl2pPr marL="457200" indent="0">
              <a:buNone/>
              <a:defRPr sz="1600"/>
            </a:lvl2pPr>
          </a:lstStyle>
          <a:p>
            <a:pPr lvl="0"/>
            <a:r>
              <a:rPr lang="en-US" dirty="0"/>
              <a:t>Key word (bold, purple): Meaning (lowercase, normal)</a:t>
            </a:r>
          </a:p>
          <a:p>
            <a:pPr lvl="0"/>
            <a:r>
              <a:rPr lang="en-US" dirty="0"/>
              <a:t>Key word:</a:t>
            </a:r>
          </a:p>
          <a:p>
            <a:pPr lvl="0"/>
            <a:r>
              <a:rPr lang="en-US" dirty="0"/>
              <a:t>Key word:</a:t>
            </a:r>
          </a:p>
          <a:p>
            <a:pPr lvl="0"/>
            <a:endParaRPr lang="en-US" dirty="0"/>
          </a:p>
          <a:p>
            <a:pPr lvl="1"/>
            <a:endParaRPr lang="en-US" dirty="0"/>
          </a:p>
        </p:txBody>
      </p:sp>
      <p:sp>
        <p:nvSpPr>
          <p:cNvPr id="4" name="Shape 114">
            <a:extLst>
              <a:ext uri="{FF2B5EF4-FFF2-40B4-BE49-F238E27FC236}">
                <a16:creationId xmlns:a16="http://schemas.microsoft.com/office/drawing/2014/main" id="{B4B4B7E9-811B-4FB5-8E96-89BD72E83695}"/>
              </a:ext>
            </a:extLst>
          </p:cNvPr>
          <p:cNvSpPr/>
          <p:nvPr/>
        </p:nvSpPr>
        <p:spPr>
          <a:xfrm>
            <a:off x="540000" y="540000"/>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Learning objectives for today</a:t>
            </a:r>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8" y="1412174"/>
            <a:ext cx="8146799" cy="1559736"/>
          </a:xfrm>
        </p:spPr>
        <p:txBody>
          <a:bodyPr/>
          <a:lstStyle>
            <a:lvl1pPr marL="342900" indent="-342900">
              <a:lnSpc>
                <a:spcPct val="200000"/>
              </a:lnSpc>
              <a:buClr>
                <a:schemeClr val="accent1"/>
              </a:buClr>
              <a:buAutoNum type="arabicPeriod"/>
              <a:defRPr/>
            </a:lvl1pPr>
          </a:lstStyle>
          <a:p>
            <a:pPr lvl="0"/>
            <a:r>
              <a:rPr lang="en-US"/>
              <a:t>Write learning objective here</a:t>
            </a:r>
          </a:p>
          <a:p>
            <a:pPr lvl="0"/>
            <a:r>
              <a:rPr lang="en-US"/>
              <a:t>Write learning objective here</a:t>
            </a:r>
          </a:p>
          <a:p>
            <a:pPr lvl="0"/>
            <a:endParaRPr lang="en-US"/>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068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a:prstGeom prst="rect">
            <a:avLst/>
          </a:prstGeom>
        </p:spPr>
        <p:txBody>
          <a:bodyPr>
            <a:noAutofit/>
          </a:bodyPr>
          <a:lstStyle>
            <a:lvl1pPr algn="l">
              <a:defRPr sz="2800" b="1">
                <a:latin typeface="+mn-lt"/>
              </a:defRPr>
            </a:lvl1pPr>
          </a:lstStyle>
          <a:p>
            <a:r>
              <a:rPr lang="en-US"/>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400978" y="1620499"/>
            <a:ext cx="4355980" cy="2541708"/>
          </a:xfrm>
          <a:prstGeom prst="cloud">
            <a:avLst/>
          </a:prstGeom>
          <a:solidFill>
            <a:schemeClr val="accent5"/>
          </a:solidFill>
          <a:ln w="28575">
            <a:solidFill>
              <a:srgbClr val="AA32EA"/>
            </a:solidFill>
          </a:ln>
        </p:spPr>
        <p:txBody>
          <a:bodyPr anchor="ctr">
            <a:normAutofit/>
          </a:bodyPr>
          <a:lstStyle>
            <a:lvl1pPr marL="0" indent="0" algn="ctr">
              <a:buNone/>
              <a:defRPr sz="1600" b="1"/>
            </a:lvl1pPr>
            <a:lvl2pPr marL="457200" indent="0" algn="ctr">
              <a:buNone/>
              <a:defRPr sz="1600"/>
            </a:lvl2pPr>
          </a:lstStyle>
          <a:p>
            <a:pPr lvl="0"/>
            <a:r>
              <a:rPr lang="en-US"/>
              <a:t>Group task (Time in mins)</a:t>
            </a:r>
          </a:p>
          <a:p>
            <a:pPr lvl="1"/>
            <a:r>
              <a:rPr lang="en-US"/>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bg2"/>
          </a:solidFill>
          <a:ln w="28575">
            <a:solidFill>
              <a:srgbClr val="AA32EA"/>
            </a:solidFill>
          </a:ln>
        </p:spPr>
        <p:txBody>
          <a:bodyPr anchor="ctr">
            <a:normAutofit/>
          </a:bodyPr>
          <a:lstStyle>
            <a:lvl1pPr marL="0" indent="0" algn="ctr">
              <a:buNone/>
              <a:defRPr sz="1600" b="0"/>
            </a:lvl1pPr>
          </a:lstStyle>
          <a:p>
            <a:pPr lvl="0"/>
            <a:r>
              <a:rPr lang="en-US"/>
              <a:t>Information box – key words in bold</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3"/>
          </a:solidFill>
          <a:ln w="28575">
            <a:solidFill>
              <a:schemeClr val="tx1"/>
            </a:solidFill>
          </a:ln>
        </p:spPr>
        <p:txBody>
          <a:bodyPr anchor="ctr">
            <a:normAutofit/>
          </a:bodyPr>
          <a:lstStyle>
            <a:lvl1pPr marL="0" indent="0" algn="ctr">
              <a:buNone/>
              <a:defRPr sz="1600" b="1">
                <a:solidFill>
                  <a:schemeClr val="tx1"/>
                </a:solidFill>
              </a:defRPr>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rgbClr val="AA32EA"/>
          </a:solidFill>
          <a:ln>
            <a:solidFill>
              <a:srgbClr val="AA32EA"/>
            </a:solidFill>
          </a:ln>
        </p:spPr>
        <p:txBody>
          <a:bodyPr anchor="ctr"/>
          <a:lstStyle>
            <a:lvl1pPr marL="0" indent="0" algn="ctr">
              <a:buNone/>
              <a:defRPr sz="1600" b="1">
                <a:solidFill>
                  <a:schemeClr val="bg1"/>
                </a:solidFill>
              </a:defRPr>
            </a:lvl1pPr>
          </a:lstStyle>
          <a:p>
            <a:pPr lvl="0"/>
            <a:r>
              <a:rPr lang="en-US"/>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a:t>Teachers note</a:t>
            </a:r>
          </a:p>
        </p:txBody>
      </p:sp>
      <p:sp>
        <p:nvSpPr>
          <p:cNvPr id="13" name="Text Placeholder 7">
            <a:extLst>
              <a:ext uri="{FF2B5EF4-FFF2-40B4-BE49-F238E27FC236}">
                <a16:creationId xmlns:a16="http://schemas.microsoft.com/office/drawing/2014/main" id="{933C272E-2746-4403-A6CE-5E6DA906279A}"/>
              </a:ext>
            </a:extLst>
          </p:cNvPr>
          <p:cNvSpPr>
            <a:spLocks noGrp="1"/>
          </p:cNvSpPr>
          <p:nvPr>
            <p:ph type="body" sz="quarter" idx="19" hasCustomPrompt="1"/>
          </p:nvPr>
        </p:nvSpPr>
        <p:spPr>
          <a:xfrm>
            <a:off x="1081956" y="4859145"/>
            <a:ext cx="2994025" cy="1080000"/>
          </a:xfrm>
          <a:prstGeom prst="roundRect">
            <a:avLst/>
          </a:prstGeom>
          <a:solidFill>
            <a:schemeClr val="accent1"/>
          </a:solidFill>
          <a:ln w="28575">
            <a:solidFill>
              <a:schemeClr val="accent2"/>
            </a:solidFill>
          </a:ln>
        </p:spPr>
        <p:txBody>
          <a:bodyPr anchor="ctr">
            <a:normAutofit/>
          </a:bodyPr>
          <a:lstStyle>
            <a:lvl1pPr marL="0" indent="0" algn="ctr">
              <a:buNone/>
              <a:defRPr sz="1600" b="0"/>
            </a:lvl1pPr>
          </a:lstStyle>
          <a:p>
            <a:pPr lvl="0"/>
            <a:r>
              <a:rPr lang="en-US"/>
              <a:t>Other</a:t>
            </a:r>
          </a:p>
        </p:txBody>
      </p:sp>
      <p:pic>
        <p:nvPicPr>
          <p:cNvPr id="11" name="Picture 10">
            <a:extLst>
              <a:ext uri="{FF2B5EF4-FFF2-40B4-BE49-F238E27FC236}">
                <a16:creationId xmlns:a16="http://schemas.microsoft.com/office/drawing/2014/main" id="{7611E0A4-D6C2-44D1-B9FA-CEF1EDEACDB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2229043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rgbClr val="97E8D7"/>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rgbClr val="BD60EF"/>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2625277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80439" y="3426922"/>
            <a:ext cx="8800676" cy="3259377"/>
          </a:xfrm>
          <a:prstGeom prst="rect">
            <a:avLst/>
          </a:prstGeom>
          <a:solidFill>
            <a:schemeClr val="tx2">
              <a:alpha val="1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1"/>
          </a:solidFill>
          <a:ln w="28575">
            <a:solidFill>
              <a:schemeClr val="accent2"/>
            </a:solidFill>
          </a:ln>
        </p:spPr>
        <p:txBody>
          <a:bodyPr anchor="ctr">
            <a:normAutofit/>
          </a:bodyPr>
          <a:lstStyle>
            <a:lvl1pPr marL="0" indent="0" algn="ctr">
              <a:buNone/>
              <a:defRPr sz="1600" b="0">
                <a:solidFill>
                  <a:schemeClr val="accent6"/>
                </a:solidFill>
              </a:defRPr>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72126" y="178249"/>
            <a:ext cx="8800676" cy="3240360"/>
          </a:xfrm>
          <a:prstGeom prst="rect">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bg2"/>
          </a:solidFill>
          <a:ln w="28575">
            <a:solidFill>
              <a:srgbClr val="AA32EA"/>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bg2"/>
          </a:solidFill>
          <a:ln w="28575">
            <a:solidFill>
              <a:srgbClr val="AA32EA"/>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23407088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Shape 246">
            <a:extLst>
              <a:ext uri="{FF2B5EF4-FFF2-40B4-BE49-F238E27FC236}">
                <a16:creationId xmlns:a16="http://schemas.microsoft.com/office/drawing/2014/main" id="{EC2CFFFB-4338-4B17-9C17-0C770B558F62}"/>
              </a:ext>
            </a:extLst>
          </p:cNvPr>
          <p:cNvSpPr txBox="1">
            <a:spLocks/>
          </p:cNvSpPr>
          <p:nvPr/>
        </p:nvSpPr>
        <p:spPr>
          <a:xfrm>
            <a:off x="2390613" y="473597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ea typeface="Lato" panose="020F0502020204030203" pitchFamily="34" charset="0"/>
                <a:cs typeface="Lato" panose="020F0502020204030203" pitchFamily="34" charset="0"/>
                <a:sym typeface="Calibri"/>
              </a:rPr>
              <a:t>To have your voice heard!</a:t>
            </a:r>
          </a:p>
        </p:txBody>
      </p:sp>
      <p:pic>
        <p:nvPicPr>
          <p:cNvPr id="8" name="Picture 7">
            <a:hlinkClick r:id="rId2"/>
            <a:extLst>
              <a:ext uri="{FF2B5EF4-FFF2-40B4-BE49-F238E27FC236}">
                <a16:creationId xmlns:a16="http://schemas.microsoft.com/office/drawing/2014/main" id="{6F0CCE7F-BF3C-4F4E-83D0-851D34E9A3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8031" y="2066700"/>
            <a:ext cx="2037547" cy="2409285"/>
          </a:xfrm>
          <a:prstGeom prst="rect">
            <a:avLst/>
          </a:prstGeom>
        </p:spPr>
      </p:pic>
      <p:sp>
        <p:nvSpPr>
          <p:cNvPr id="2" name="TextBox 1">
            <a:extLst>
              <a:ext uri="{FF2B5EF4-FFF2-40B4-BE49-F238E27FC236}">
                <a16:creationId xmlns:a16="http://schemas.microsoft.com/office/drawing/2014/main" id="{C9FCA0FD-013D-496C-914D-1B6F0E4E2473}"/>
              </a:ext>
            </a:extLst>
          </p:cNvPr>
          <p:cNvSpPr txBox="1"/>
          <p:nvPr/>
        </p:nvSpPr>
        <p:spPr>
          <a:xfrm>
            <a:off x="997527" y="534691"/>
            <a:ext cx="7148945" cy="1323439"/>
          </a:xfrm>
          <a:prstGeom prst="rect">
            <a:avLst/>
          </a:prstGeom>
          <a:noFill/>
        </p:spPr>
        <p:txBody>
          <a:bodyPr wrap="square" rtlCol="0" anchor="ctr">
            <a:spAutoFit/>
          </a:bodyPr>
          <a:lstStyle/>
          <a:p>
            <a:pPr algn="ctr"/>
            <a:r>
              <a:rPr lang="en-GB" sz="2400" b="1" dirty="0"/>
              <a:t>Vote Now on…</a:t>
            </a:r>
            <a:br>
              <a:rPr lang="en-GB" sz="2800" b="1" dirty="0"/>
            </a:br>
            <a:br>
              <a:rPr lang="en-GB" sz="2800" b="1" dirty="0"/>
            </a:br>
            <a:r>
              <a:rPr lang="en-GB" sz="2800" b="1" dirty="0"/>
              <a:t>www.votesforschools.com </a:t>
            </a:r>
          </a:p>
        </p:txBody>
      </p:sp>
      <p:sp>
        <p:nvSpPr>
          <p:cNvPr id="10" name="Rectangle: Rounded Corners 9">
            <a:hlinkClick r:id="rId2"/>
            <a:extLst>
              <a:ext uri="{FF2B5EF4-FFF2-40B4-BE49-F238E27FC236}">
                <a16:creationId xmlns:a16="http://schemas.microsoft.com/office/drawing/2014/main" id="{BAA09533-D7E2-4F4B-939F-6BBF327E3623}"/>
              </a:ext>
            </a:extLst>
          </p:cNvPr>
          <p:cNvSpPr/>
          <p:nvPr/>
        </p:nvSpPr>
        <p:spPr>
          <a:xfrm>
            <a:off x="1936761" y="5559230"/>
            <a:ext cx="6833014" cy="919401"/>
          </a:xfrm>
          <a:prstGeom prst="roundRect">
            <a:avLst/>
          </a:prstGeom>
          <a:solidFill>
            <a:schemeClr val="accent1"/>
          </a:solidFill>
          <a:ln w="28575">
            <a:solidFill>
              <a:schemeClr val="tx2"/>
            </a:solidFill>
          </a:ln>
        </p:spPr>
        <p:txBody>
          <a:bodyPr wrap="square">
            <a:spAutoFit/>
          </a:bodyPr>
          <a:lstStyle/>
          <a:p>
            <a:pPr algn="ctr"/>
            <a:r>
              <a:rPr lang="en-GB" sz="1600" b="1" dirty="0">
                <a:solidFill>
                  <a:srgbClr val="060505"/>
                </a:solidFill>
                <a:latin typeface="+mj-lt"/>
              </a:rPr>
              <a:t>Not sure how? </a:t>
            </a:r>
            <a:r>
              <a:rPr lang="en-GB" sz="1600" dirty="0">
                <a:solidFill>
                  <a:srgbClr val="060505"/>
                </a:solidFill>
                <a:latin typeface="+mj-lt"/>
              </a:rPr>
              <a:t>Click the icon to see a video on how to log your votes! </a:t>
            </a:r>
            <a:r>
              <a:rPr lang="en-GB" sz="1600" dirty="0">
                <a:solidFill>
                  <a:srgbClr val="060505"/>
                </a:solidFill>
              </a:rPr>
              <a:t>If you have any issues, feedback or comments, email </a:t>
            </a:r>
            <a:r>
              <a:rPr lang="en-GB" sz="1600" dirty="0">
                <a:solidFill>
                  <a:srgbClr val="060505"/>
                </a:solidFill>
                <a:hlinkClick r:id="rId4"/>
              </a:rPr>
              <a:t>aisling@votesforschools.com</a:t>
            </a:r>
            <a:endParaRPr lang="en-GB" sz="1600" dirty="0">
              <a:solidFill>
                <a:srgbClr val="060505"/>
              </a:solidFill>
            </a:endParaRPr>
          </a:p>
        </p:txBody>
      </p:sp>
    </p:spTree>
    <p:extLst>
      <p:ext uri="{BB962C8B-B14F-4D97-AF65-F5344CB8AC3E}">
        <p14:creationId xmlns:p14="http://schemas.microsoft.com/office/powerpoint/2010/main" val="2873457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Blank P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4438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P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24005149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ain Question Pris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Century Gothic" panose="020B0502020202020204" pitchFamily="34" charset="0"/>
              </a:defRPr>
            </a:lvl1pPr>
          </a:lstStyle>
          <a:p>
            <a:r>
              <a:rPr lang="en-US" dirty="0"/>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249034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8229600"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6319188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risons 4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789" t="40081" r="19784" b="41134"/>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45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485004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risons 1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789" t="40081" r="19784" b="41134"/>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15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1676337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Yes/No P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889412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37683203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rison">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2420849F-8730-4888-8065-7959E366065F}"/>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©VotesforPrisons2020</a:t>
            </a:r>
          </a:p>
        </p:txBody>
      </p:sp>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sp>
        <p:nvSpPr>
          <p:cNvPr id="10" name="Rectangle: Rounded Corners 9">
            <a:extLst>
              <a:ext uri="{FF2B5EF4-FFF2-40B4-BE49-F238E27FC236}">
                <a16:creationId xmlns:a16="http://schemas.microsoft.com/office/drawing/2014/main" id="{F6090BD1-D391-4D68-B469-6A02768AE9AA}"/>
              </a:ext>
            </a:extLst>
          </p:cNvPr>
          <p:cNvSpPr/>
          <p:nvPr/>
        </p:nvSpPr>
        <p:spPr>
          <a:xfrm>
            <a:off x="850250" y="5623551"/>
            <a:ext cx="7443497" cy="792087"/>
          </a:xfrm>
          <a:prstGeom prst="roundRect">
            <a:avLst/>
          </a:prstGeom>
          <a:solidFill>
            <a:srgbClr val="E6E6E6"/>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500" b="1" dirty="0">
                <a:solidFill>
                  <a:schemeClr val="tx1"/>
                </a:solidFill>
                <a:latin typeface="Century Gothic"/>
                <a:ea typeface="Lato" panose="020F0502020204030203" pitchFamily="34" charset="0"/>
                <a:cs typeface="Century Gothic"/>
              </a:rPr>
              <a:t>Make your voice heard! </a:t>
            </a:r>
          </a:p>
          <a:p>
            <a:pPr algn="ctr"/>
            <a:r>
              <a:rPr lang="en-GB" sz="1500" dirty="0">
                <a:solidFill>
                  <a:schemeClr val="tx1"/>
                </a:solidFill>
                <a:latin typeface="Century Gothic"/>
                <a:ea typeface="Lato" panose="020F0502020204030203" pitchFamily="34" charset="0"/>
                <a:cs typeface="Century Gothic"/>
              </a:rPr>
              <a:t>If you have any comments about this topic, please ask your teacher to get in touch with us.</a:t>
            </a:r>
          </a:p>
        </p:txBody>
      </p:sp>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19" y="1163074"/>
            <a:ext cx="5703757" cy="707886"/>
          </a:xfrm>
          <a:prstGeom prst="rect">
            <a:avLst/>
          </a:prstGeom>
          <a:noFill/>
        </p:spPr>
        <p:txBody>
          <a:bodyPr wrap="square" rtlCol="0">
            <a:spAutoFit/>
          </a:bodyPr>
          <a:lstStyle/>
          <a:p>
            <a:r>
              <a:rPr lang="en-GB" sz="4000" b="1" dirty="0"/>
              <a:t>Cast your vote now…</a:t>
            </a:r>
          </a:p>
        </p:txBody>
      </p:sp>
    </p:spTree>
    <p:extLst>
      <p:ext uri="{BB962C8B-B14F-4D97-AF65-F5344CB8AC3E}">
        <p14:creationId xmlns:p14="http://schemas.microsoft.com/office/powerpoint/2010/main" val="22732972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8391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Colle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1277801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Main Question Colle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700" b="1">
                <a:latin typeface="Century Gothic" panose="020B0502020202020204" pitchFamily="34" charset="0"/>
              </a:defRPr>
            </a:lvl1pPr>
          </a:lstStyle>
          <a:p>
            <a:r>
              <a:rPr lang="en-US" dirty="0"/>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29127939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llege 4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45 minutes</a:t>
            </a:r>
          </a:p>
        </p:txBody>
      </p:sp>
    </p:spTree>
    <p:extLst>
      <p:ext uri="{BB962C8B-B14F-4D97-AF65-F5344CB8AC3E}">
        <p14:creationId xmlns:p14="http://schemas.microsoft.com/office/powerpoint/2010/main" val="2045249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llege 1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15 minutes</a:t>
            </a:r>
          </a:p>
        </p:txBody>
      </p:sp>
    </p:spTree>
    <p:extLst>
      <p:ext uri="{BB962C8B-B14F-4D97-AF65-F5344CB8AC3E}">
        <p14:creationId xmlns:p14="http://schemas.microsoft.com/office/powerpoint/2010/main" val="114965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ckground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E51AC2F-5D49-437A-B71F-AC28FAAA6B62}"/>
              </a:ext>
            </a:extLst>
          </p:cNvPr>
          <p:cNvSpPr/>
          <p:nvPr/>
        </p:nvSpPr>
        <p:spPr>
          <a:xfrm rot="10800000" flipH="1">
            <a:off x="157338" y="179617"/>
            <a:ext cx="8822067" cy="6493325"/>
          </a:xfrm>
          <a:prstGeom prst="rtTriangle">
            <a:avLst/>
          </a:prstGeom>
          <a:solidFill>
            <a:srgbClr val="EF3340">
              <a:alpha val="2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ight Triangle 6">
            <a:extLst>
              <a:ext uri="{FF2B5EF4-FFF2-40B4-BE49-F238E27FC236}">
                <a16:creationId xmlns:a16="http://schemas.microsoft.com/office/drawing/2014/main" id="{9387F906-A046-4906-AAB7-A2E22576770C}"/>
              </a:ext>
            </a:extLst>
          </p:cNvPr>
          <p:cNvSpPr/>
          <p:nvPr/>
        </p:nvSpPr>
        <p:spPr>
          <a:xfrm flipH="1">
            <a:off x="164595" y="162818"/>
            <a:ext cx="8822067" cy="6510124"/>
          </a:xfrm>
          <a:prstGeom prst="rtTriangle">
            <a:avLst/>
          </a:prstGeom>
          <a:solidFill>
            <a:srgbClr val="6088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2742090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College 15 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6B756-08FA-421E-B3AF-6B608F35C80A}"/>
              </a:ext>
            </a:extLst>
          </p:cNvPr>
          <p:cNvSpPr>
            <a:spLocks noGrp="1"/>
          </p:cNvSpPr>
          <p:nvPr>
            <p:ph type="body" sz="quarter" idx="10" hasCustomPrompt="1"/>
          </p:nvPr>
        </p:nvSpPr>
        <p:spPr>
          <a:xfrm>
            <a:off x="629364" y="1577619"/>
            <a:ext cx="7886700" cy="4773613"/>
          </a:xfrm>
          <a:ln>
            <a:solidFill>
              <a:schemeClr val="tx1"/>
            </a:solidFill>
          </a:ln>
        </p:spPr>
        <p:txBody>
          <a:bodyPr>
            <a:normAutofit/>
          </a:bodyPr>
          <a:lstStyle>
            <a:lvl1pPr marL="342900" indent="-342900">
              <a:buAutoNum type="arabicParenR"/>
              <a:defRPr sz="1300"/>
            </a:lvl1pPr>
            <a:lvl2pPr>
              <a:defRPr sz="1300"/>
            </a:lvl2pPr>
            <a:lvl3pPr>
              <a:defRPr sz="1300"/>
            </a:lvl3pPr>
            <a:lvl4pPr>
              <a:defRPr sz="1300"/>
            </a:lvl4pPr>
            <a:lvl5pPr>
              <a:defRPr sz="1300"/>
            </a:lvl5pPr>
          </a:lstStyle>
          <a:p>
            <a:pPr lvl="0"/>
            <a:r>
              <a:rPr lang="en-US" dirty="0"/>
              <a:t>…</a:t>
            </a:r>
          </a:p>
          <a:p>
            <a:pPr lvl="0"/>
            <a:r>
              <a:rPr lang="en-US" dirty="0"/>
              <a:t>…</a:t>
            </a:r>
          </a:p>
          <a:p>
            <a:pPr lvl="0"/>
            <a:r>
              <a:rPr lang="en-US" dirty="0"/>
              <a:t>…</a:t>
            </a:r>
          </a:p>
          <a:p>
            <a:pPr lvl="0"/>
            <a:r>
              <a:rPr lang="en-US" dirty="0"/>
              <a:t>…</a:t>
            </a:r>
          </a:p>
          <a:p>
            <a:pPr lvl="0"/>
            <a:r>
              <a:rPr lang="en-US" dirty="0"/>
              <a:t>…</a:t>
            </a:r>
          </a:p>
          <a:p>
            <a:pPr lvl="0"/>
            <a:r>
              <a:rPr lang="en-US" dirty="0"/>
              <a:t>…</a:t>
            </a:r>
            <a:endParaRPr lang="en-GB" dirty="0"/>
          </a:p>
        </p:txBody>
      </p:sp>
      <p:sp>
        <p:nvSpPr>
          <p:cNvPr id="7" name="Shape 223">
            <a:extLst>
              <a:ext uri="{FF2B5EF4-FFF2-40B4-BE49-F238E27FC236}">
                <a16:creationId xmlns:a16="http://schemas.microsoft.com/office/drawing/2014/main" id="{C7F40F4E-63C1-4B6E-96E5-2E7166BE3984}"/>
              </a:ext>
            </a:extLst>
          </p:cNvPr>
          <p:cNvSpPr/>
          <p:nvPr/>
        </p:nvSpPr>
        <p:spPr>
          <a:xfrm>
            <a:off x="629364" y="1199435"/>
            <a:ext cx="7885269" cy="378184"/>
          </a:xfrm>
          <a:prstGeom prst="rect">
            <a:avLst/>
          </a:prstGeom>
          <a:gradFill flip="none" rotWithShape="1">
            <a:gsLst>
              <a:gs pos="0">
                <a:srgbClr val="BB0F70"/>
              </a:gs>
              <a:gs pos="100000">
                <a:srgbClr val="30AFAF"/>
              </a:gs>
            </a:gsLst>
            <a:lin ang="0" scaled="0"/>
            <a:tileRect/>
          </a:gra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YES/NO</a:t>
            </a:r>
          </a:p>
        </p:txBody>
      </p:sp>
      <p:pic>
        <p:nvPicPr>
          <p:cNvPr id="9" name="Picture 8">
            <a:extLst>
              <a:ext uri="{FF2B5EF4-FFF2-40B4-BE49-F238E27FC236}">
                <a16:creationId xmlns:a16="http://schemas.microsoft.com/office/drawing/2014/main" id="{53049D56-9A99-4D19-BBBC-10CB6E83F87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pic>
        <p:nvPicPr>
          <p:cNvPr id="10" name="Graphic 9" descr="Thumbs up sign">
            <a:extLst>
              <a:ext uri="{FF2B5EF4-FFF2-40B4-BE49-F238E27FC236}">
                <a16:creationId xmlns:a16="http://schemas.microsoft.com/office/drawing/2014/main" id="{061EE302-B13D-4F4B-BFEA-C3DA8D7C7A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8145985" y="5690463"/>
            <a:ext cx="914400" cy="914400"/>
          </a:xfrm>
          <a:prstGeom prst="rect">
            <a:avLst/>
          </a:prstGeom>
        </p:spPr>
      </p:pic>
      <p:pic>
        <p:nvPicPr>
          <p:cNvPr id="11" name="Graphic 10" descr="Thumbs up sign">
            <a:extLst>
              <a:ext uri="{FF2B5EF4-FFF2-40B4-BE49-F238E27FC236}">
                <a16:creationId xmlns:a16="http://schemas.microsoft.com/office/drawing/2014/main" id="{66F4683F-F1B8-4730-BD97-7183A095E6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12129" y="5690774"/>
            <a:ext cx="914400" cy="914400"/>
          </a:xfrm>
          <a:prstGeom prst="rect">
            <a:avLst/>
          </a:prstGeom>
        </p:spPr>
      </p:pic>
      <p:sp>
        <p:nvSpPr>
          <p:cNvPr id="12" name="Title 1">
            <a:extLst>
              <a:ext uri="{FF2B5EF4-FFF2-40B4-BE49-F238E27FC236}">
                <a16:creationId xmlns:a16="http://schemas.microsoft.com/office/drawing/2014/main" id="{63D52306-D8B1-4DD9-BAFA-E1BD778160AB}"/>
              </a:ext>
            </a:extLst>
          </p:cNvPr>
          <p:cNvSpPr>
            <a:spLocks noGrp="1"/>
          </p:cNvSpPr>
          <p:nvPr>
            <p:ph type="ctrTitle" hasCustomPrompt="1"/>
          </p:nvPr>
        </p:nvSpPr>
        <p:spPr>
          <a:xfrm>
            <a:off x="1133365" y="252826"/>
            <a:ext cx="6877265" cy="823832"/>
          </a:xfrm>
          <a:prstGeom prst="rect">
            <a:avLst/>
          </a:prstGeom>
        </p:spPr>
        <p:txBody>
          <a:bodyPr>
            <a:normAutofit/>
          </a:bodyPr>
          <a:lstStyle>
            <a:lvl1pPr algn="ctr">
              <a:defRPr sz="2700" b="1">
                <a:latin typeface="Century Gothic" panose="020B0502020202020204" pitchFamily="34" charset="0"/>
              </a:defRPr>
            </a:lvl1pPr>
          </a:lstStyle>
          <a:p>
            <a:r>
              <a:rPr lang="en-US" dirty="0"/>
              <a:t>Centre Question</a:t>
            </a:r>
          </a:p>
        </p:txBody>
      </p:sp>
    </p:spTree>
    <p:extLst>
      <p:ext uri="{BB962C8B-B14F-4D97-AF65-F5344CB8AC3E}">
        <p14:creationId xmlns:p14="http://schemas.microsoft.com/office/powerpoint/2010/main" val="2493233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areer Launchpa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1D7AAC-006E-4AAA-A19A-B17FA371EFA2}"/>
              </a:ext>
            </a:extLst>
          </p:cNvPr>
          <p:cNvSpPr/>
          <p:nvPr/>
        </p:nvSpPr>
        <p:spPr>
          <a:xfrm>
            <a:off x="176812" y="3417526"/>
            <a:ext cx="8802000" cy="3276000"/>
          </a:xfrm>
          <a:prstGeom prst="rect">
            <a:avLst/>
          </a:prstGeom>
          <a:solidFill>
            <a:srgbClr val="C93F8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AEA2527-671F-49C9-BE1A-52E69C0FE7CD}"/>
              </a:ext>
            </a:extLst>
          </p:cNvPr>
          <p:cNvSpPr/>
          <p:nvPr/>
        </p:nvSpPr>
        <p:spPr>
          <a:xfrm>
            <a:off x="109261" y="101201"/>
            <a:ext cx="8866240" cy="3317224"/>
          </a:xfrm>
          <a:prstGeom prst="rect">
            <a:avLst/>
          </a:prstGeom>
          <a:solidFill>
            <a:srgbClr val="39CB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solidFill>
                  <a:schemeClr val="accent6"/>
                </a:solidFill>
              </a:defRPr>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26763477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Yes/No  Colle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544181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32898000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lleges E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19" y="947630"/>
            <a:ext cx="5703757" cy="1384995"/>
          </a:xfrm>
          <a:prstGeom prst="rect">
            <a:avLst/>
          </a:prstGeom>
          <a:noFill/>
        </p:spPr>
        <p:txBody>
          <a:bodyPr wrap="square" rtlCol="0" anchor="ctr">
            <a:spAutoFit/>
          </a:bodyPr>
          <a:lstStyle/>
          <a:p>
            <a:pPr algn="ctr"/>
            <a:r>
              <a:rPr lang="en-GB" sz="2800" b="1" dirty="0"/>
              <a:t>Cast your vote on…</a:t>
            </a:r>
          </a:p>
          <a:p>
            <a:pPr algn="ctr"/>
            <a:endParaRPr lang="en-GB" sz="2800" b="1" dirty="0"/>
          </a:p>
          <a:p>
            <a:pPr algn="ctr"/>
            <a:r>
              <a:rPr lang="en-GB" sz="2800" b="1" dirty="0">
                <a:hlinkClick r:id="rId4"/>
              </a:rPr>
              <a:t>www.votesforschools.com</a:t>
            </a:r>
            <a:r>
              <a:rPr lang="en-GB" sz="2800" b="1" dirty="0"/>
              <a:t> </a:t>
            </a:r>
          </a:p>
        </p:txBody>
      </p:sp>
      <p:sp>
        <p:nvSpPr>
          <p:cNvPr id="9" name="Rectangle: Rounded Corners 8">
            <a:hlinkClick r:id="rId5"/>
            <a:extLst>
              <a:ext uri="{FF2B5EF4-FFF2-40B4-BE49-F238E27FC236}">
                <a16:creationId xmlns:a16="http://schemas.microsoft.com/office/drawing/2014/main" id="{42CB29EC-D773-4F0B-84CC-242883F4191D}"/>
              </a:ext>
            </a:extLst>
          </p:cNvPr>
          <p:cNvSpPr/>
          <p:nvPr/>
        </p:nvSpPr>
        <p:spPr>
          <a:xfrm>
            <a:off x="358893" y="5649827"/>
            <a:ext cx="8426214" cy="868323"/>
          </a:xfrm>
          <a:prstGeom prst="roundRect">
            <a:avLst/>
          </a:prstGeom>
          <a:solidFill>
            <a:srgbClr val="EAB9D5"/>
          </a:solidFill>
          <a:ln w="28575">
            <a:solidFill>
              <a:srgbClr val="BB0F70"/>
            </a:solidFill>
          </a:ln>
        </p:spPr>
        <p:txBody>
          <a:bodyPr wrap="square">
            <a:spAutoFit/>
          </a:bodyPr>
          <a:lstStyle/>
          <a:p>
            <a:pPr algn="ctr"/>
            <a:r>
              <a:rPr lang="en-GB" sz="1500" b="1" dirty="0">
                <a:solidFill>
                  <a:srgbClr val="060505"/>
                </a:solidFill>
                <a:latin typeface="Century Gothic" panose="020B0502020202020204" pitchFamily="34" charset="0"/>
              </a:rPr>
              <a:t>Not sure how? </a:t>
            </a:r>
          </a:p>
          <a:p>
            <a:pPr algn="ctr"/>
            <a:r>
              <a:rPr lang="en-GB" sz="1500" dirty="0">
                <a:solidFill>
                  <a:srgbClr val="060505"/>
                </a:solidFill>
                <a:latin typeface="Century Gothic" panose="020B0502020202020204" pitchFamily="34" charset="0"/>
              </a:rPr>
              <a:t>Click the ballot box to see a video on how to log your votes! </a:t>
            </a:r>
          </a:p>
          <a:p>
            <a:pPr algn="ctr"/>
            <a:r>
              <a:rPr lang="en-GB" sz="1500" dirty="0">
                <a:solidFill>
                  <a:srgbClr val="060505"/>
                </a:solidFill>
                <a:latin typeface="Century Gothic" panose="020B0502020202020204" pitchFamily="34" charset="0"/>
              </a:rPr>
              <a:t>If you have any issues, feedback or comments, email </a:t>
            </a:r>
            <a:r>
              <a:rPr lang="en-GB" sz="1500" b="1" dirty="0">
                <a:solidFill>
                  <a:srgbClr val="30AFAF"/>
                </a:solidFill>
                <a:latin typeface="Century Gothic" panose="020B0502020202020204" pitchFamily="34" charset="0"/>
                <a:hlinkClick r:id="rId6">
                  <a:extLst>
                    <a:ext uri="{A12FA001-AC4F-418D-AE19-62706E023703}">
                      <ahyp:hlinkClr xmlns:ahyp="http://schemas.microsoft.com/office/drawing/2018/hyperlinkcolor" val="tx"/>
                    </a:ext>
                  </a:extLst>
                </a:hlinkClick>
              </a:rPr>
              <a:t>georgie@votesforschools.com</a:t>
            </a:r>
            <a:r>
              <a:rPr lang="en-GB" sz="1500" dirty="0">
                <a:solidFill>
                  <a:srgbClr val="060505"/>
                </a:solidFill>
                <a:latin typeface="Century Gothic" panose="020B0502020202020204" pitchFamily="34" charset="0"/>
              </a:rPr>
              <a:t>.</a:t>
            </a:r>
          </a:p>
        </p:txBody>
      </p:sp>
      <p:sp>
        <p:nvSpPr>
          <p:cNvPr id="12" name="Shape 246">
            <a:extLst>
              <a:ext uri="{FF2B5EF4-FFF2-40B4-BE49-F238E27FC236}">
                <a16:creationId xmlns:a16="http://schemas.microsoft.com/office/drawing/2014/main" id="{E6685DE7-3512-4633-8C3A-CEE6EC3DC240}"/>
              </a:ext>
            </a:extLst>
          </p:cNvPr>
          <p:cNvSpPr txBox="1">
            <a:spLocks/>
          </p:cNvSpPr>
          <p:nvPr/>
        </p:nvSpPr>
        <p:spPr>
          <a:xfrm>
            <a:off x="2517060" y="492403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Tree>
    <p:extLst>
      <p:ext uri="{BB962C8B-B14F-4D97-AF65-F5344CB8AC3E}">
        <p14:creationId xmlns:p14="http://schemas.microsoft.com/office/powerpoint/2010/main" val="239235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ckground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86F9D-ED51-4C42-8081-D1B5B8262632}"/>
              </a:ext>
            </a:extLst>
          </p:cNvPr>
          <p:cNvSpPr>
            <a:spLocks noGrp="1"/>
          </p:cNvSpPr>
          <p:nvPr>
            <p:ph type="sldNum" sz="quarter" idx="10"/>
          </p:nvPr>
        </p:nvSpPr>
        <p:spPr/>
        <p:txBody>
          <a:bodyPr/>
          <a:lstStyle/>
          <a:p>
            <a:fld id="{E995C5F7-E33A-C84D-9D5C-CFABFACAFC94}" type="slidenum">
              <a:rPr lang="en-US" smtClean="0"/>
              <a:t>‹#›</a:t>
            </a:fld>
            <a:endParaRPr lang="en-US"/>
          </a:p>
        </p:txBody>
      </p:sp>
      <p:sp>
        <p:nvSpPr>
          <p:cNvPr id="4" name="Rectangle 3">
            <a:extLst>
              <a:ext uri="{FF2B5EF4-FFF2-40B4-BE49-F238E27FC236}">
                <a16:creationId xmlns:a16="http://schemas.microsoft.com/office/drawing/2014/main" id="{CBCFA275-FCCB-4B08-8C81-F682CFC0ECC5}"/>
              </a:ext>
            </a:extLst>
          </p:cNvPr>
          <p:cNvSpPr/>
          <p:nvPr/>
        </p:nvSpPr>
        <p:spPr>
          <a:xfrm>
            <a:off x="170357" y="183775"/>
            <a:ext cx="4410269" cy="6487200"/>
          </a:xfrm>
          <a:prstGeom prst="rect">
            <a:avLst/>
          </a:prstGeom>
          <a:solidFill>
            <a:srgbClr val="DDE8F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6E1AFD-4D94-4056-96C7-7C40F622007E}"/>
              </a:ext>
            </a:extLst>
          </p:cNvPr>
          <p:cNvSpPr/>
          <p:nvPr/>
        </p:nvSpPr>
        <p:spPr>
          <a:xfrm>
            <a:off x="4565957" y="184515"/>
            <a:ext cx="4410269" cy="6487200"/>
          </a:xfrm>
          <a:prstGeom prst="rect">
            <a:avLst/>
          </a:prstGeom>
          <a:solidFill>
            <a:srgbClr val="FFD3D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F038C7D-BC9C-40A7-9010-BDAEA85187A3}"/>
              </a:ext>
            </a:extLst>
          </p:cNvPr>
          <p:cNvSpPr>
            <a:spLocks noGrp="1"/>
          </p:cNvSpPr>
          <p:nvPr>
            <p:ph type="title"/>
          </p:nvPr>
        </p:nvSpPr>
        <p:spPr>
          <a:xfrm>
            <a:off x="457200" y="274640"/>
            <a:ext cx="8229600" cy="570751"/>
          </a:xfrm>
        </p:spPr>
        <p:txBody>
          <a:bodyPr/>
          <a:lstStyle/>
          <a:p>
            <a:r>
              <a:rPr lang="en-US"/>
              <a:t>Click to edit Master title style</a:t>
            </a:r>
            <a:endParaRPr lang="en-GB" dirty="0"/>
          </a:p>
        </p:txBody>
      </p:sp>
    </p:spTree>
    <p:extLst>
      <p:ext uri="{BB962C8B-B14F-4D97-AF65-F5344CB8AC3E}">
        <p14:creationId xmlns:p14="http://schemas.microsoft.com/office/powerpoint/2010/main" val="152463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665913" y="6218236"/>
            <a:ext cx="2133600" cy="365125"/>
          </a:xfrm>
        </p:spPr>
        <p:txBody>
          <a:bodyPr/>
          <a:lstStyle/>
          <a:p>
            <a:fld id="{E995C5F7-E33A-C84D-9D5C-CFABFACAFC94}" type="slidenum">
              <a:rPr lang="en-US" smtClean="0"/>
              <a:t>‹#›</a:t>
            </a:fld>
            <a:endParaRPr lang="en-US"/>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457200" y="274640"/>
            <a:ext cx="8229600"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rgbClr val="DF60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sz="180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sz="1800" b="1" dirty="0">
              <a:solidFill>
                <a:schemeClr val="tx1"/>
              </a:solidFill>
              <a:latin typeface="Century Gothic"/>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9D7DCD71-72C7-4C2F-A1C6-C354E9ECE749}"/>
              </a:ext>
            </a:extLst>
          </p:cNvPr>
          <p:cNvPicPr>
            <a:picLocks noChangeAspect="1"/>
          </p:cNvPicPr>
          <p:nvPr/>
        </p:nvPicPr>
        <p:blipFill>
          <a:blip r:embed="rId2"/>
          <a:stretch>
            <a:fillRect/>
          </a:stretch>
        </p:blipFill>
        <p:spPr>
          <a:xfrm>
            <a:off x="7988526" y="332656"/>
            <a:ext cx="871804" cy="877900"/>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a:buClr>
                <a:schemeClr val="accent3"/>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a:buClr>
                <a:schemeClr val="accent1"/>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6" name="Picture 15">
            <a:extLst>
              <a:ext uri="{FF2B5EF4-FFF2-40B4-BE49-F238E27FC236}">
                <a16:creationId xmlns:a16="http://schemas.microsoft.com/office/drawing/2014/main" id="{EEEFFCF4-0AFB-410B-8337-96BC925D12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4979" y="5576885"/>
            <a:ext cx="1108396" cy="1006475"/>
          </a:xfrm>
          <a:prstGeom prst="rect">
            <a:avLst/>
          </a:prstGeom>
        </p:spPr>
      </p:pic>
    </p:spTree>
    <p:extLst>
      <p:ext uri="{BB962C8B-B14F-4D97-AF65-F5344CB8AC3E}">
        <p14:creationId xmlns:p14="http://schemas.microsoft.com/office/powerpoint/2010/main" val="242984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72439" y="3420376"/>
            <a:ext cx="8800676" cy="3259377"/>
          </a:xfrm>
          <a:prstGeom prst="rect">
            <a:avLst/>
          </a:prstGeom>
          <a:solidFill>
            <a:srgbClr val="EF3340">
              <a:alpha val="13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2"/>
          </a:solidFill>
          <a:ln>
            <a:solidFill>
              <a:schemeClr val="accent1"/>
            </a:solidFill>
          </a:ln>
        </p:spPr>
        <p:txBody>
          <a:bodyPr anchor="ctr">
            <a:normAutofit/>
          </a:bodyPr>
          <a:lstStyle>
            <a:lvl1pPr marL="0" indent="0" algn="ctr">
              <a:buNone/>
              <a:defRPr sz="1600" b="0"/>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63813" y="178249"/>
            <a:ext cx="8800676" cy="3240360"/>
          </a:xfrm>
          <a:prstGeom prst="rect">
            <a:avLst/>
          </a:prstGeom>
          <a:solidFill>
            <a:srgbClr val="80A0F2">
              <a:alpha val="30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dirty="0"/>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dirty="0"/>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4"/>
          </a:solidFill>
          <a:ln>
            <a:solidFill>
              <a:schemeClr val="accent1"/>
            </a:solidFill>
          </a:ln>
        </p:spPr>
        <p:txBody>
          <a:bodyPr>
            <a:normAutofit/>
          </a:bodyPr>
          <a:lstStyle>
            <a:lvl1pPr marL="0" indent="0">
              <a:buNone/>
              <a:defRPr sz="16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4"/>
          </a:solidFill>
          <a:ln>
            <a:solidFill>
              <a:schemeClr val="accent1"/>
            </a:solidFill>
          </a:ln>
        </p:spPr>
        <p:txBody>
          <a:bodyPr anchor="ctr"/>
          <a:lstStyle>
            <a:lvl1pPr marL="0" indent="0" algn="ctr">
              <a:buNone/>
              <a:defRPr sz="1600"/>
            </a:lvl1pPr>
          </a:lstStyle>
          <a:p>
            <a:pPr lvl="0"/>
            <a:r>
              <a:rPr lang="en-US" dirty="0"/>
              <a:t>Further information about the topic.</a:t>
            </a:r>
          </a:p>
        </p:txBody>
      </p:sp>
    </p:spTree>
    <p:extLst>
      <p:ext uri="{BB962C8B-B14F-4D97-AF65-F5344CB8AC3E}">
        <p14:creationId xmlns:p14="http://schemas.microsoft.com/office/powerpoint/2010/main" val="118550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6.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C5F7-E33A-C84D-9D5C-CFABFACAFC94}" type="slidenum">
              <a:rPr lang="en-US" smtClean="0"/>
              <a:t>‹#›</a:t>
            </a:fld>
            <a:endParaRPr lang="en-US"/>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a:t>
            </a:r>
            <a:r>
              <a:rPr lang="en-GB" sz="1000">
                <a:solidFill>
                  <a:srgbClr val="2D2D2D"/>
                </a:solidFill>
                <a:latin typeface="Century Gothic"/>
                <a:ea typeface="Lato" panose="020F0502020204030203" pitchFamily="34" charset="0"/>
                <a:cs typeface="Century Gothic"/>
              </a:rPr>
              <a:t>©VotesForSchools2020</a:t>
            </a:r>
            <a:endParaRPr lang="en-GB" sz="1000" dirty="0">
              <a:solidFill>
                <a:srgbClr val="2D2D2D"/>
              </a:solidFill>
              <a:latin typeface="Century Gothic"/>
              <a:ea typeface="Lato" panose="020F0502020204030203" pitchFamily="34" charset="0"/>
              <a:cs typeface="Century Gothic"/>
            </a:endParaRPr>
          </a:p>
        </p:txBody>
      </p:sp>
    </p:spTree>
    <p:extLst>
      <p:ext uri="{BB962C8B-B14F-4D97-AF65-F5344CB8AC3E}">
        <p14:creationId xmlns:p14="http://schemas.microsoft.com/office/powerpoint/2010/main" val="2592216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C5F7-E33A-C84D-9D5C-CFABFACAFC94}" type="slidenum">
              <a:rPr lang="en-US" smtClean="0"/>
              <a:t>‹#›</a:t>
            </a:fld>
            <a:endParaRPr lang="en-US"/>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©VotesForSchools2019</a:t>
            </a:r>
          </a:p>
        </p:txBody>
      </p:sp>
    </p:spTree>
    <p:extLst>
      <p:ext uri="{BB962C8B-B14F-4D97-AF65-F5344CB8AC3E}">
        <p14:creationId xmlns:p14="http://schemas.microsoft.com/office/powerpoint/2010/main" val="26009518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2476851912"/>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29"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94E7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1279563317"/>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hape 245">
            <a:extLst>
              <a:ext uri="{FF2B5EF4-FFF2-40B4-BE49-F238E27FC236}">
                <a16:creationId xmlns:a16="http://schemas.microsoft.com/office/drawing/2014/main"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©VotesforPrisons2020</a:t>
            </a:r>
          </a:p>
        </p:txBody>
      </p:sp>
    </p:spTree>
    <p:extLst>
      <p:ext uri="{BB962C8B-B14F-4D97-AF65-F5344CB8AC3E}">
        <p14:creationId xmlns:p14="http://schemas.microsoft.com/office/powerpoint/2010/main" val="822998226"/>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hape 245">
            <a:extLst>
              <a:ext uri="{FF2B5EF4-FFF2-40B4-BE49-F238E27FC236}">
                <a16:creationId xmlns:a16="http://schemas.microsoft.com/office/drawing/2014/main"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©VotesforColleges2020</a:t>
            </a:r>
          </a:p>
        </p:txBody>
      </p:sp>
    </p:spTree>
    <p:extLst>
      <p:ext uri="{BB962C8B-B14F-4D97-AF65-F5344CB8AC3E}">
        <p14:creationId xmlns:p14="http://schemas.microsoft.com/office/powerpoint/2010/main" val="4174590381"/>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33.png"/><Relationship Id="rId5" Type="http://schemas.openxmlformats.org/officeDocument/2006/relationships/image" Target="../media/image16.PNG"/><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image" Target="../media/image67.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68.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3.xml"/><Relationship Id="rId5" Type="http://schemas.openxmlformats.org/officeDocument/2006/relationships/image" Target="../media/image69.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3.xml"/><Relationship Id="rId5" Type="http://schemas.openxmlformats.org/officeDocument/2006/relationships/image" Target="../media/image70.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18.png"/><Relationship Id="rId7" Type="http://schemas.openxmlformats.org/officeDocument/2006/relationships/image" Target="../media/image65.jpe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64.jpeg"/><Relationship Id="rId5" Type="http://schemas.openxmlformats.org/officeDocument/2006/relationships/image" Target="../media/image58.jpe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6.tiff"/><Relationship Id="rId13" Type="http://schemas.openxmlformats.org/officeDocument/2006/relationships/image" Target="../media/image60.png"/><Relationship Id="rId3" Type="http://schemas.openxmlformats.org/officeDocument/2006/relationships/image" Target="../media/image6.jpeg"/><Relationship Id="rId7" Type="http://schemas.openxmlformats.org/officeDocument/2006/relationships/image" Target="../media/image44.png"/><Relationship Id="rId12"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58.jpeg"/><Relationship Id="rId5" Type="http://schemas.openxmlformats.org/officeDocument/2006/relationships/image" Target="../media/image4.png"/><Relationship Id="rId10" Type="http://schemas.openxmlformats.org/officeDocument/2006/relationships/image" Target="../media/image57.pn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1.png"/><Relationship Id="rId7"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image" Target="../media/image73.jpeg"/><Relationship Id="rId5" Type="http://schemas.openxmlformats.org/officeDocument/2006/relationships/image" Target="../media/image72.jpeg"/><Relationship Id="rId10" Type="http://schemas.openxmlformats.org/officeDocument/2006/relationships/image" Target="../media/image3.png"/><Relationship Id="rId4" Type="http://schemas.openxmlformats.org/officeDocument/2006/relationships/image" Target="../media/image44.png"/><Relationship Id="rId9" Type="http://schemas.openxmlformats.org/officeDocument/2006/relationships/image" Target="../media/image75.jpeg"/></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3.jpeg"/><Relationship Id="rId2" Type="http://schemas.openxmlformats.org/officeDocument/2006/relationships/notesSlide" Target="../notesSlides/notesSlide17.xml"/><Relationship Id="rId1" Type="http://schemas.openxmlformats.org/officeDocument/2006/relationships/slideLayout" Target="../slideLayouts/slideLayout33.xml"/><Relationship Id="rId6" Type="http://schemas.openxmlformats.org/officeDocument/2006/relationships/image" Target="../media/image72.jpeg"/><Relationship Id="rId5" Type="http://schemas.openxmlformats.org/officeDocument/2006/relationships/image" Target="../media/image4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73.jpeg"/><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72.jpeg"/><Relationship Id="rId5" Type="http://schemas.openxmlformats.org/officeDocument/2006/relationships/image" Target="../media/image4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73.jpeg"/><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image" Target="../media/image72.jpeg"/><Relationship Id="rId5" Type="http://schemas.openxmlformats.org/officeDocument/2006/relationships/image" Target="../media/image4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0.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73.jpeg"/><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image" Target="../media/image72.jpeg"/><Relationship Id="rId5" Type="http://schemas.openxmlformats.org/officeDocument/2006/relationships/image" Target="../media/image4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56.tiff"/><Relationship Id="rId13" Type="http://schemas.openxmlformats.org/officeDocument/2006/relationships/image" Target="../media/image60.png"/><Relationship Id="rId3" Type="http://schemas.openxmlformats.org/officeDocument/2006/relationships/image" Target="../media/image6.jpeg"/><Relationship Id="rId7" Type="http://schemas.openxmlformats.org/officeDocument/2006/relationships/image" Target="../media/image44.png"/><Relationship Id="rId12"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58.jpeg"/><Relationship Id="rId5" Type="http://schemas.openxmlformats.org/officeDocument/2006/relationships/image" Target="../media/image4.png"/><Relationship Id="rId10" Type="http://schemas.openxmlformats.org/officeDocument/2006/relationships/image" Target="../media/image57.pn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4.png"/><Relationship Id="rId7"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60.png"/><Relationship Id="rId4" Type="http://schemas.openxmlformats.org/officeDocument/2006/relationships/image" Target="../media/image44.png"/><Relationship Id="rId9" Type="http://schemas.openxmlformats.org/officeDocument/2006/relationships/image" Target="../media/image84.png"/></Relationships>
</file>

<file path=ppt/slides/_rels/slide2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openxmlformats.org/officeDocument/2006/relationships/image" Target="../media/image44.png"/><Relationship Id="rId5" Type="http://schemas.openxmlformats.org/officeDocument/2006/relationships/image" Target="../media/image4.png"/><Relationship Id="rId10" Type="http://schemas.openxmlformats.org/officeDocument/2006/relationships/image" Target="../media/image60.png"/><Relationship Id="rId4" Type="http://schemas.openxmlformats.org/officeDocument/2006/relationships/image" Target="../media/image81.png"/><Relationship Id="rId9" Type="http://schemas.openxmlformats.org/officeDocument/2006/relationships/image" Target="../media/image84.png"/></Relationships>
</file>

<file path=ppt/slides/_rels/slide24.xml.rels><?xml version="1.0" encoding="UTF-8" standalone="yes"?>
<Relationships xmlns="http://schemas.openxmlformats.org/package/2006/relationships"><Relationship Id="rId8" Type="http://schemas.openxmlformats.org/officeDocument/2006/relationships/image" Target="../media/image56.tiff"/><Relationship Id="rId13" Type="http://schemas.openxmlformats.org/officeDocument/2006/relationships/image" Target="../media/image60.png"/><Relationship Id="rId3" Type="http://schemas.openxmlformats.org/officeDocument/2006/relationships/image" Target="../media/image6.jpeg"/><Relationship Id="rId7" Type="http://schemas.openxmlformats.org/officeDocument/2006/relationships/image" Target="../media/image44.png"/><Relationship Id="rId12"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58.jpeg"/><Relationship Id="rId5" Type="http://schemas.openxmlformats.org/officeDocument/2006/relationships/image" Target="../media/image4.png"/><Relationship Id="rId10" Type="http://schemas.openxmlformats.org/officeDocument/2006/relationships/image" Target="../media/image57.pn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44.png"/><Relationship Id="rId7" Type="http://schemas.openxmlformats.org/officeDocument/2006/relationships/image" Target="../media/image86.svg"/><Relationship Id="rId2" Type="http://schemas.openxmlformats.org/officeDocument/2006/relationships/notesSlide" Target="../notesSlides/notesSlide25.xml"/><Relationship Id="rId1" Type="http://schemas.openxmlformats.org/officeDocument/2006/relationships/slideLayout" Target="../slideLayouts/slideLayout33.xml"/><Relationship Id="rId6" Type="http://schemas.openxmlformats.org/officeDocument/2006/relationships/image" Target="../media/image85.png"/><Relationship Id="rId5" Type="http://schemas.openxmlformats.org/officeDocument/2006/relationships/hyperlink" Target="https://www.surveymonkey.co.uk/r/vfs-primary-ks1-stand-up-others" TargetMode="External"/><Relationship Id="rId4" Type="http://schemas.openxmlformats.org/officeDocument/2006/relationships/image" Target="../media/image5.tiff"/><Relationship Id="rId9" Type="http://schemas.openxmlformats.org/officeDocument/2006/relationships/image" Target="../media/image88.svg"/></Relationships>
</file>

<file path=ppt/slides/_rels/slide26.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notesSlide" Target="../notesSlides/notesSlide26.xml"/><Relationship Id="rId1" Type="http://schemas.openxmlformats.org/officeDocument/2006/relationships/slideLayout" Target="../slideLayouts/slideLayout34.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3.png"/><Relationship Id="rId10" Type="http://schemas.openxmlformats.org/officeDocument/2006/relationships/image" Target="../media/image94.png"/><Relationship Id="rId4" Type="http://schemas.openxmlformats.org/officeDocument/2006/relationships/image" Target="../media/image61.png"/><Relationship Id="rId9" Type="http://schemas.openxmlformats.org/officeDocument/2006/relationships/image" Target="../media/image93.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tiff"/><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3.xml"/><Relationship Id="rId6" Type="http://schemas.openxmlformats.org/officeDocument/2006/relationships/image" Target="../media/image4.png"/><Relationship Id="rId5" Type="http://schemas.openxmlformats.org/officeDocument/2006/relationships/hyperlink" Target="mailto:aisling@votesforschools.com" TargetMode="External"/><Relationship Id="rId4" Type="http://schemas.openxmlformats.org/officeDocument/2006/relationships/hyperlink" Target="https://www.surveymonkey.co.uk/r/vfs-primary-ks1-stand-up-other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jpeg"/><Relationship Id="rId3" Type="http://schemas.openxmlformats.org/officeDocument/2006/relationships/image" Target="../media/image40.png"/><Relationship Id="rId7" Type="http://schemas.openxmlformats.org/officeDocument/2006/relationships/image" Target="../media/image43.png"/><Relationship Id="rId12"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5.tiff"/><Relationship Id="rId11" Type="http://schemas.openxmlformats.org/officeDocument/2006/relationships/image" Target="../media/image47.jpeg"/><Relationship Id="rId5" Type="http://schemas.openxmlformats.org/officeDocument/2006/relationships/image" Target="../media/image42.png"/><Relationship Id="rId10" Type="http://schemas.openxmlformats.org/officeDocument/2006/relationships/image" Target="../media/image46.jpeg"/><Relationship Id="rId4" Type="http://schemas.openxmlformats.org/officeDocument/2006/relationships/image" Target="../media/image41.png"/><Relationship Id="rId9" Type="http://schemas.openxmlformats.org/officeDocument/2006/relationships/image" Target="../media/image45.jpeg"/></Relationships>
</file>

<file path=ppt/slides/_rels/slide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55.jpeg"/></Relationships>
</file>

<file path=ppt/slides/_rels/slide6.xml.rels><?xml version="1.0" encoding="UTF-8" standalone="yes"?>
<Relationships xmlns="http://schemas.openxmlformats.org/package/2006/relationships"><Relationship Id="rId8" Type="http://schemas.openxmlformats.org/officeDocument/2006/relationships/image" Target="../media/image56.tiff"/><Relationship Id="rId13" Type="http://schemas.openxmlformats.org/officeDocument/2006/relationships/image" Target="../media/image60.png"/><Relationship Id="rId3" Type="http://schemas.openxmlformats.org/officeDocument/2006/relationships/image" Target="../media/image6.jpeg"/><Relationship Id="rId7" Type="http://schemas.openxmlformats.org/officeDocument/2006/relationships/image" Target="../media/image44.png"/><Relationship Id="rId12"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58.jpeg"/><Relationship Id="rId5" Type="http://schemas.openxmlformats.org/officeDocument/2006/relationships/image" Target="../media/image4.png"/><Relationship Id="rId10" Type="http://schemas.openxmlformats.org/officeDocument/2006/relationships/image" Target="../media/image57.pn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3.jpe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57.png"/><Relationship Id="rId5" Type="http://schemas.openxmlformats.org/officeDocument/2006/relationships/image" Target="../media/image62.jpe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56.tiff"/><Relationship Id="rId13" Type="http://schemas.openxmlformats.org/officeDocument/2006/relationships/image" Target="../media/image60.png"/><Relationship Id="rId3" Type="http://schemas.openxmlformats.org/officeDocument/2006/relationships/image" Target="../media/image6.jpeg"/><Relationship Id="rId7" Type="http://schemas.openxmlformats.org/officeDocument/2006/relationships/image" Target="../media/image44.png"/><Relationship Id="rId12"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58.jpeg"/><Relationship Id="rId5" Type="http://schemas.openxmlformats.org/officeDocument/2006/relationships/image" Target="../media/image4.png"/><Relationship Id="rId10" Type="http://schemas.openxmlformats.org/officeDocument/2006/relationships/image" Target="../media/image57.pn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61.png"/></Relationships>
</file>

<file path=ppt/slides/_rels/slide9.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18.png"/><Relationship Id="rId7" Type="http://schemas.openxmlformats.org/officeDocument/2006/relationships/image" Target="../media/image65.jpe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64.jpeg"/><Relationship Id="rId5" Type="http://schemas.openxmlformats.org/officeDocument/2006/relationships/image" Target="../media/image58.jpe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 logo&#10;&#10;Description automatically generated">
            <a:extLst>
              <a:ext uri="{FF2B5EF4-FFF2-40B4-BE49-F238E27FC236}">
                <a16:creationId xmlns:a16="http://schemas.microsoft.com/office/drawing/2014/main" id="{27C410FB-EDBA-418D-8608-3C3310E933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0767"/>
          <a:stretch/>
        </p:blipFill>
        <p:spPr>
          <a:xfrm>
            <a:off x="1477609" y="2467955"/>
            <a:ext cx="6939815" cy="1113270"/>
          </a:xfrm>
          <a:prstGeom prst="rect">
            <a:avLst/>
          </a:prstGeom>
        </p:spPr>
      </p:pic>
      <p:sp>
        <p:nvSpPr>
          <p:cNvPr id="6" name="Shape 96"/>
          <p:cNvSpPr txBox="1">
            <a:spLocks/>
          </p:cNvSpPr>
          <p:nvPr/>
        </p:nvSpPr>
        <p:spPr>
          <a:xfrm>
            <a:off x="4961954" y="3018752"/>
            <a:ext cx="3565376"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dirty="0">
                <a:solidFill>
                  <a:srgbClr val="6088EF"/>
                </a:solidFill>
                <a:latin typeface="Century Gothic" panose="020B0502020202020204" pitchFamily="34" charset="0"/>
                <a:ea typeface="Lato"/>
                <a:cs typeface="Lato"/>
                <a:sym typeface="Lato"/>
              </a:rPr>
              <a:t>Primary KS1</a:t>
            </a:r>
          </a:p>
          <a:p>
            <a:pPr algn="ctr">
              <a:lnSpc>
                <a:spcPct val="150000"/>
              </a:lnSpc>
              <a:spcBef>
                <a:spcPts val="800"/>
              </a:spcBef>
              <a:buClr>
                <a:srgbClr val="97E8D7"/>
              </a:buClr>
              <a:buSzPct val="100000"/>
              <a:buFont typeface="Arial"/>
              <a:buNone/>
            </a:pPr>
            <a:endParaRPr lang="en-GB" sz="4400" b="1" dirty="0">
              <a:solidFill>
                <a:srgbClr val="6088EF"/>
              </a:solidFill>
              <a:latin typeface="Century Gothic" panose="020B0502020202020204" pitchFamily="34" charset="0"/>
              <a:ea typeface="Lato"/>
              <a:cs typeface="Lato"/>
              <a:sym typeface="Lato"/>
            </a:endParaRPr>
          </a:p>
        </p:txBody>
      </p:sp>
      <p:pic>
        <p:nvPicPr>
          <p:cNvPr id="11" name="Picture 10">
            <a:extLst>
              <a:ext uri="{FF2B5EF4-FFF2-40B4-BE49-F238E27FC236}">
                <a16:creationId xmlns:a16="http://schemas.microsoft.com/office/drawing/2014/main" id="{098217D0-64B6-4061-9952-86858EFFFE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80518" y="4298382"/>
            <a:ext cx="1139862" cy="2257292"/>
          </a:xfrm>
          <a:prstGeom prst="rect">
            <a:avLst/>
          </a:prstGeom>
        </p:spPr>
      </p:pic>
      <p:sp>
        <p:nvSpPr>
          <p:cNvPr id="3" name="AutoShape 2" descr="https://files.slack.com/files-pri/T17G4CXPU-FEBQYG2CT/image_from_ios.jpg">
            <a:extLst>
              <a:ext uri="{FF2B5EF4-FFF2-40B4-BE49-F238E27FC236}">
                <a16:creationId xmlns:a16="http://schemas.microsoft.com/office/drawing/2014/main" id="{81D5ED76-98CC-48C1-BB71-F3A60A17814A}"/>
              </a:ext>
            </a:extLst>
          </p:cNvPr>
          <p:cNvSpPr>
            <a:spLocks noChangeAspect="1" noChangeArrowheads="1"/>
          </p:cNvSpPr>
          <p:nvPr/>
        </p:nvSpPr>
        <p:spPr bwMode="auto">
          <a:xfrm>
            <a:off x="4419600" y="29760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descr="A close up of a logo&#10;&#10;Description automatically generated">
            <a:extLst>
              <a:ext uri="{FF2B5EF4-FFF2-40B4-BE49-F238E27FC236}">
                <a16:creationId xmlns:a16="http://schemas.microsoft.com/office/drawing/2014/main" id="{08B2C7D8-ED76-45DD-BA2F-2266B3097747}"/>
              </a:ext>
            </a:extLst>
          </p:cNvPr>
          <p:cNvPicPr>
            <a:picLocks noChangeAspect="1"/>
          </p:cNvPicPr>
          <p:nvPr/>
        </p:nvPicPr>
        <p:blipFill>
          <a:blip r:embed="rId5"/>
          <a:stretch>
            <a:fillRect/>
          </a:stretch>
        </p:blipFill>
        <p:spPr>
          <a:xfrm>
            <a:off x="223620" y="5427028"/>
            <a:ext cx="4961954" cy="1200556"/>
          </a:xfrm>
          <a:prstGeom prst="rect">
            <a:avLst/>
          </a:prstGeom>
        </p:spPr>
      </p:pic>
      <p:sp>
        <p:nvSpPr>
          <p:cNvPr id="8" name="Rectangle 7">
            <a:extLst>
              <a:ext uri="{FF2B5EF4-FFF2-40B4-BE49-F238E27FC236}">
                <a16:creationId xmlns:a16="http://schemas.microsoft.com/office/drawing/2014/main" id="{44F323DD-419D-498F-A940-F45ADBA52DB4}"/>
              </a:ext>
            </a:extLst>
          </p:cNvPr>
          <p:cNvSpPr/>
          <p:nvPr/>
        </p:nvSpPr>
        <p:spPr>
          <a:xfrm>
            <a:off x="462040" y="2365347"/>
            <a:ext cx="991376" cy="1244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63E989E-FA3C-49BB-8143-644681A7C2ED}"/>
              </a:ext>
            </a:extLst>
          </p:cNvPr>
          <p:cNvSpPr/>
          <p:nvPr/>
        </p:nvSpPr>
        <p:spPr>
          <a:xfrm>
            <a:off x="1376413" y="3292383"/>
            <a:ext cx="209760" cy="532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D1C2820-34E3-45A5-88E7-A16B55782CBA}"/>
              </a:ext>
            </a:extLst>
          </p:cNvPr>
          <p:cNvSpPr/>
          <p:nvPr/>
        </p:nvSpPr>
        <p:spPr>
          <a:xfrm rot="2097780" flipH="1">
            <a:off x="1328225" y="2308928"/>
            <a:ext cx="326380" cy="670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46EF45C-820D-4065-9214-223D5207F42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5424" y="2451151"/>
            <a:ext cx="1078744" cy="1161725"/>
          </a:xfrm>
          <a:prstGeom prst="rect">
            <a:avLst/>
          </a:prstGeom>
        </p:spPr>
      </p:pic>
    </p:spTree>
    <p:extLst>
      <p:ext uri="{BB962C8B-B14F-4D97-AF65-F5344CB8AC3E}">
        <p14:creationId xmlns:p14="http://schemas.microsoft.com/office/powerpoint/2010/main" val="358418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What would you do?</a:t>
            </a:r>
          </a:p>
        </p:txBody>
      </p:sp>
      <p:pic>
        <p:nvPicPr>
          <p:cNvPr id="7" name="Picture 6">
            <a:extLst>
              <a:ext uri="{FF2B5EF4-FFF2-40B4-BE49-F238E27FC236}">
                <a16:creationId xmlns:a16="http://schemas.microsoft.com/office/drawing/2014/main" id="{A0D717A0-5584-4437-94D2-A9837A5894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614" y="263174"/>
            <a:ext cx="993753" cy="956220"/>
          </a:xfrm>
          <a:prstGeom prst="rect">
            <a:avLst/>
          </a:prstGeom>
        </p:spPr>
      </p:pic>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5" name="Rectangle: Rounded Corners 27">
            <a:extLst>
              <a:ext uri="{FF2B5EF4-FFF2-40B4-BE49-F238E27FC236}">
                <a16:creationId xmlns:a16="http://schemas.microsoft.com/office/drawing/2014/main" id="{6635D960-F101-4C7E-ABA9-47C0A19A992F}"/>
              </a:ext>
            </a:extLst>
          </p:cNvPr>
          <p:cNvSpPr/>
          <p:nvPr/>
        </p:nvSpPr>
        <p:spPr>
          <a:xfrm>
            <a:off x="609600" y="3981996"/>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a) Stand up for them.</a:t>
            </a:r>
          </a:p>
        </p:txBody>
      </p:sp>
      <p:sp>
        <p:nvSpPr>
          <p:cNvPr id="6" name="Rectangle: Rounded Corners 5">
            <a:extLst>
              <a:ext uri="{FF2B5EF4-FFF2-40B4-BE49-F238E27FC236}">
                <a16:creationId xmlns:a16="http://schemas.microsoft.com/office/drawing/2014/main" id="{6B88282B-EFD1-4720-A212-F0E8E3B118C4}"/>
              </a:ext>
            </a:extLst>
          </p:cNvPr>
          <p:cNvSpPr/>
          <p:nvPr/>
        </p:nvSpPr>
        <p:spPr>
          <a:xfrm>
            <a:off x="4814836" y="1272251"/>
            <a:ext cx="4045163" cy="2556993"/>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Someone in your class is getting shouted at by the teacher for throwing their book on the floor, but you saw that it was an accident. But if you say something, you’re worried the teacher might shout at you. </a:t>
            </a:r>
            <a:r>
              <a:rPr lang="en-GB" b="1" dirty="0"/>
              <a:t>What would you do?</a:t>
            </a:r>
            <a:endParaRPr lang="en-GB" dirty="0"/>
          </a:p>
        </p:txBody>
      </p:sp>
      <p:sp>
        <p:nvSpPr>
          <p:cNvPr id="11" name="Rectangle: Rounded Corners 27">
            <a:extLst>
              <a:ext uri="{FF2B5EF4-FFF2-40B4-BE49-F238E27FC236}">
                <a16:creationId xmlns:a16="http://schemas.microsoft.com/office/drawing/2014/main" id="{BA6BF7CD-1BB8-40B8-8034-618764E84FF8}"/>
              </a:ext>
            </a:extLst>
          </p:cNvPr>
          <p:cNvSpPr/>
          <p:nvPr/>
        </p:nvSpPr>
        <p:spPr>
          <a:xfrm>
            <a:off x="609600" y="4743995"/>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b) Wait for someone else to stand up for them. </a:t>
            </a:r>
          </a:p>
        </p:txBody>
      </p:sp>
      <p:sp>
        <p:nvSpPr>
          <p:cNvPr id="12" name="Rectangle: Rounded Corners 27">
            <a:extLst>
              <a:ext uri="{FF2B5EF4-FFF2-40B4-BE49-F238E27FC236}">
                <a16:creationId xmlns:a16="http://schemas.microsoft.com/office/drawing/2014/main" id="{217465F0-12D5-4039-AD28-CF58D2AF1C87}"/>
              </a:ext>
            </a:extLst>
          </p:cNvPr>
          <p:cNvSpPr/>
          <p:nvPr/>
        </p:nvSpPr>
        <p:spPr>
          <a:xfrm>
            <a:off x="609600" y="5505994"/>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c) Ignore it and carry on with my work.</a:t>
            </a:r>
          </a:p>
        </p:txBody>
      </p:sp>
      <p:sp>
        <p:nvSpPr>
          <p:cNvPr id="10" name="Cloud 9">
            <a:extLst>
              <a:ext uri="{FF2B5EF4-FFF2-40B4-BE49-F238E27FC236}">
                <a16:creationId xmlns:a16="http://schemas.microsoft.com/office/drawing/2014/main" id="{84E735F5-99BE-496F-94CE-CDF1ACF43F0C}"/>
              </a:ext>
            </a:extLst>
          </p:cNvPr>
          <p:cNvSpPr/>
          <p:nvPr/>
        </p:nvSpPr>
        <p:spPr>
          <a:xfrm>
            <a:off x="5128332" y="4208136"/>
            <a:ext cx="2717809" cy="1907457"/>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What would you do?</a:t>
            </a:r>
            <a:endParaRPr lang="en-GB" dirty="0"/>
          </a:p>
        </p:txBody>
      </p:sp>
      <p:pic>
        <p:nvPicPr>
          <p:cNvPr id="2" name="Picture 1">
            <a:extLst>
              <a:ext uri="{FF2B5EF4-FFF2-40B4-BE49-F238E27FC236}">
                <a16:creationId xmlns:a16="http://schemas.microsoft.com/office/drawing/2014/main" id="{7AFBFEB5-90A9-4323-983E-DF8E63D38F12}"/>
              </a:ext>
            </a:extLst>
          </p:cNvPr>
          <p:cNvPicPr>
            <a:picLocks noChangeAspect="1"/>
          </p:cNvPicPr>
          <p:nvPr/>
        </p:nvPicPr>
        <p:blipFill>
          <a:blip r:embed="rId5"/>
          <a:stretch>
            <a:fillRect/>
          </a:stretch>
        </p:blipFill>
        <p:spPr>
          <a:xfrm>
            <a:off x="486862" y="1219394"/>
            <a:ext cx="4191000" cy="2609850"/>
          </a:xfrm>
          <a:prstGeom prst="roundRect">
            <a:avLst/>
          </a:prstGeom>
        </p:spPr>
      </p:pic>
    </p:spTree>
    <p:extLst>
      <p:ext uri="{BB962C8B-B14F-4D97-AF65-F5344CB8AC3E}">
        <p14:creationId xmlns:p14="http://schemas.microsoft.com/office/powerpoint/2010/main" val="347931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What would you do?</a:t>
            </a:r>
          </a:p>
        </p:txBody>
      </p:sp>
      <p:pic>
        <p:nvPicPr>
          <p:cNvPr id="7" name="Picture 6">
            <a:extLst>
              <a:ext uri="{FF2B5EF4-FFF2-40B4-BE49-F238E27FC236}">
                <a16:creationId xmlns:a16="http://schemas.microsoft.com/office/drawing/2014/main" id="{A0D717A0-5584-4437-94D2-A9837A5894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614" y="263174"/>
            <a:ext cx="993753" cy="956220"/>
          </a:xfrm>
          <a:prstGeom prst="rect">
            <a:avLst/>
          </a:prstGeom>
        </p:spPr>
      </p:pic>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5" name="Rectangle: Rounded Corners 27">
            <a:extLst>
              <a:ext uri="{FF2B5EF4-FFF2-40B4-BE49-F238E27FC236}">
                <a16:creationId xmlns:a16="http://schemas.microsoft.com/office/drawing/2014/main" id="{6635D960-F101-4C7E-ABA9-47C0A19A992F}"/>
              </a:ext>
            </a:extLst>
          </p:cNvPr>
          <p:cNvSpPr/>
          <p:nvPr/>
        </p:nvSpPr>
        <p:spPr>
          <a:xfrm>
            <a:off x="4188542" y="3854246"/>
            <a:ext cx="4045164" cy="678427"/>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a)I would go over and tell them to stop.</a:t>
            </a:r>
          </a:p>
        </p:txBody>
      </p:sp>
      <p:sp>
        <p:nvSpPr>
          <p:cNvPr id="6" name="Rectangle: Rounded Corners 5">
            <a:extLst>
              <a:ext uri="{FF2B5EF4-FFF2-40B4-BE49-F238E27FC236}">
                <a16:creationId xmlns:a16="http://schemas.microsoft.com/office/drawing/2014/main" id="{6B88282B-EFD1-4720-A212-F0E8E3B118C4}"/>
              </a:ext>
            </a:extLst>
          </p:cNvPr>
          <p:cNvSpPr/>
          <p:nvPr/>
        </p:nvSpPr>
        <p:spPr>
          <a:xfrm>
            <a:off x="399321" y="1086190"/>
            <a:ext cx="3698167" cy="2407054"/>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You’re in the playground and you see girl from a younger year group getting pushed around by some kids in your class. You don’t know who the girl is, but she looks upset.</a:t>
            </a:r>
          </a:p>
          <a:p>
            <a:pPr algn="ctr"/>
            <a:r>
              <a:rPr lang="en-GB" b="1" dirty="0"/>
              <a:t>What would you do?</a:t>
            </a:r>
            <a:endParaRPr lang="en-GB" dirty="0"/>
          </a:p>
        </p:txBody>
      </p:sp>
      <p:sp>
        <p:nvSpPr>
          <p:cNvPr id="11" name="Rectangle: Rounded Corners 27">
            <a:extLst>
              <a:ext uri="{FF2B5EF4-FFF2-40B4-BE49-F238E27FC236}">
                <a16:creationId xmlns:a16="http://schemas.microsoft.com/office/drawing/2014/main" id="{BA6BF7CD-1BB8-40B8-8034-618764E84FF8}"/>
              </a:ext>
            </a:extLst>
          </p:cNvPr>
          <p:cNvSpPr/>
          <p:nvPr/>
        </p:nvSpPr>
        <p:spPr>
          <a:xfrm>
            <a:off x="4188542" y="4692749"/>
            <a:ext cx="4045164" cy="678427"/>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b)I would find someone older than me to help them. </a:t>
            </a:r>
          </a:p>
        </p:txBody>
      </p:sp>
      <p:sp>
        <p:nvSpPr>
          <p:cNvPr id="12" name="Rectangle: Rounded Corners 27">
            <a:extLst>
              <a:ext uri="{FF2B5EF4-FFF2-40B4-BE49-F238E27FC236}">
                <a16:creationId xmlns:a16="http://schemas.microsoft.com/office/drawing/2014/main" id="{217465F0-12D5-4039-AD28-CF58D2AF1C87}"/>
              </a:ext>
            </a:extLst>
          </p:cNvPr>
          <p:cNvSpPr/>
          <p:nvPr/>
        </p:nvSpPr>
        <p:spPr>
          <a:xfrm>
            <a:off x="4188542" y="5531252"/>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c)I would help them.</a:t>
            </a:r>
          </a:p>
        </p:txBody>
      </p:sp>
      <p:sp>
        <p:nvSpPr>
          <p:cNvPr id="14" name="Cloud 13">
            <a:extLst>
              <a:ext uri="{FF2B5EF4-FFF2-40B4-BE49-F238E27FC236}">
                <a16:creationId xmlns:a16="http://schemas.microsoft.com/office/drawing/2014/main" id="{B3F58333-E982-448F-956F-7904D0D10300}"/>
              </a:ext>
            </a:extLst>
          </p:cNvPr>
          <p:cNvSpPr/>
          <p:nvPr/>
        </p:nvSpPr>
        <p:spPr>
          <a:xfrm>
            <a:off x="910293" y="4080386"/>
            <a:ext cx="2717809" cy="1907457"/>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What would you do?</a:t>
            </a:r>
            <a:endParaRPr lang="en-GB" dirty="0"/>
          </a:p>
        </p:txBody>
      </p:sp>
      <p:pic>
        <p:nvPicPr>
          <p:cNvPr id="2" name="Picture 1">
            <a:extLst>
              <a:ext uri="{FF2B5EF4-FFF2-40B4-BE49-F238E27FC236}">
                <a16:creationId xmlns:a16="http://schemas.microsoft.com/office/drawing/2014/main" id="{2A50188D-3973-4CC7-930B-513E7BEF785A}"/>
              </a:ext>
            </a:extLst>
          </p:cNvPr>
          <p:cNvPicPr>
            <a:picLocks noChangeAspect="1"/>
          </p:cNvPicPr>
          <p:nvPr/>
        </p:nvPicPr>
        <p:blipFill rotWithShape="1">
          <a:blip r:embed="rId5"/>
          <a:srcRect b="2702"/>
          <a:stretch/>
        </p:blipFill>
        <p:spPr>
          <a:xfrm>
            <a:off x="4270195" y="1057933"/>
            <a:ext cx="3963511" cy="2535538"/>
          </a:xfrm>
          <a:prstGeom prst="roundRect">
            <a:avLst/>
          </a:prstGeom>
        </p:spPr>
      </p:pic>
    </p:spTree>
    <p:extLst>
      <p:ext uri="{BB962C8B-B14F-4D97-AF65-F5344CB8AC3E}">
        <p14:creationId xmlns:p14="http://schemas.microsoft.com/office/powerpoint/2010/main" val="50435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What would you do?</a:t>
            </a:r>
          </a:p>
        </p:txBody>
      </p:sp>
      <p:pic>
        <p:nvPicPr>
          <p:cNvPr id="7" name="Picture 6">
            <a:extLst>
              <a:ext uri="{FF2B5EF4-FFF2-40B4-BE49-F238E27FC236}">
                <a16:creationId xmlns:a16="http://schemas.microsoft.com/office/drawing/2014/main" id="{A0D717A0-5584-4437-94D2-A9837A5894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614" y="263174"/>
            <a:ext cx="993753" cy="956220"/>
          </a:xfrm>
          <a:prstGeom prst="rect">
            <a:avLst/>
          </a:prstGeom>
        </p:spPr>
      </p:pic>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5" name="Rectangle: Rounded Corners 27">
            <a:extLst>
              <a:ext uri="{FF2B5EF4-FFF2-40B4-BE49-F238E27FC236}">
                <a16:creationId xmlns:a16="http://schemas.microsoft.com/office/drawing/2014/main" id="{6635D960-F101-4C7E-ABA9-47C0A19A992F}"/>
              </a:ext>
            </a:extLst>
          </p:cNvPr>
          <p:cNvSpPr/>
          <p:nvPr/>
        </p:nvSpPr>
        <p:spPr>
          <a:xfrm>
            <a:off x="609600" y="3981996"/>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a) Tell him to walk Charlotte home</a:t>
            </a:r>
          </a:p>
        </p:txBody>
      </p:sp>
      <p:sp>
        <p:nvSpPr>
          <p:cNvPr id="6" name="Rectangle: Rounded Corners 5">
            <a:extLst>
              <a:ext uri="{FF2B5EF4-FFF2-40B4-BE49-F238E27FC236}">
                <a16:creationId xmlns:a16="http://schemas.microsoft.com/office/drawing/2014/main" id="{6B88282B-EFD1-4720-A212-F0E8E3B118C4}"/>
              </a:ext>
            </a:extLst>
          </p:cNvPr>
          <p:cNvSpPr/>
          <p:nvPr/>
        </p:nvSpPr>
        <p:spPr>
          <a:xfrm>
            <a:off x="4572000" y="1149565"/>
            <a:ext cx="4212312" cy="2556993"/>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Charlotte’s older cousin is supposed to walk her home from school everyday. Sometimes he leaves and goes home without which means she’s left to walk home on her own. You live in the opposite direction to Charlotte. </a:t>
            </a:r>
            <a:r>
              <a:rPr lang="en-GB" b="1" dirty="0"/>
              <a:t>What would you do?</a:t>
            </a:r>
          </a:p>
        </p:txBody>
      </p:sp>
      <p:sp>
        <p:nvSpPr>
          <p:cNvPr id="11" name="Rectangle: Rounded Corners 27">
            <a:extLst>
              <a:ext uri="{FF2B5EF4-FFF2-40B4-BE49-F238E27FC236}">
                <a16:creationId xmlns:a16="http://schemas.microsoft.com/office/drawing/2014/main" id="{BA6BF7CD-1BB8-40B8-8034-618764E84FF8}"/>
              </a:ext>
            </a:extLst>
          </p:cNvPr>
          <p:cNvSpPr/>
          <p:nvPr/>
        </p:nvSpPr>
        <p:spPr>
          <a:xfrm>
            <a:off x="609600" y="4743995"/>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b) Tell the teacher or a parent. </a:t>
            </a:r>
          </a:p>
        </p:txBody>
      </p:sp>
      <p:sp>
        <p:nvSpPr>
          <p:cNvPr id="12" name="Rectangle: Rounded Corners 27">
            <a:extLst>
              <a:ext uri="{FF2B5EF4-FFF2-40B4-BE49-F238E27FC236}">
                <a16:creationId xmlns:a16="http://schemas.microsoft.com/office/drawing/2014/main" id="{217465F0-12D5-4039-AD28-CF58D2AF1C87}"/>
              </a:ext>
            </a:extLst>
          </p:cNvPr>
          <p:cNvSpPr/>
          <p:nvPr/>
        </p:nvSpPr>
        <p:spPr>
          <a:xfrm>
            <a:off x="609600" y="5505994"/>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c) Ignore it because your mum walks you home, so you’re ok.</a:t>
            </a:r>
          </a:p>
        </p:txBody>
      </p:sp>
      <p:sp>
        <p:nvSpPr>
          <p:cNvPr id="10" name="Cloud 9">
            <a:extLst>
              <a:ext uri="{FF2B5EF4-FFF2-40B4-BE49-F238E27FC236}">
                <a16:creationId xmlns:a16="http://schemas.microsoft.com/office/drawing/2014/main" id="{A2CF8D4C-4F4D-4E30-A715-FC1AD26C1507}"/>
              </a:ext>
            </a:extLst>
          </p:cNvPr>
          <p:cNvSpPr/>
          <p:nvPr/>
        </p:nvSpPr>
        <p:spPr>
          <a:xfrm>
            <a:off x="5150607" y="4095065"/>
            <a:ext cx="2717809" cy="1907457"/>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What would you do?</a:t>
            </a:r>
            <a:endParaRPr lang="en-GB" dirty="0"/>
          </a:p>
        </p:txBody>
      </p:sp>
      <p:pic>
        <p:nvPicPr>
          <p:cNvPr id="2" name="Picture 1">
            <a:extLst>
              <a:ext uri="{FF2B5EF4-FFF2-40B4-BE49-F238E27FC236}">
                <a16:creationId xmlns:a16="http://schemas.microsoft.com/office/drawing/2014/main" id="{1A27FA2B-AF2E-4CB1-AF0A-3A07CCE4E37C}"/>
              </a:ext>
            </a:extLst>
          </p:cNvPr>
          <p:cNvPicPr>
            <a:picLocks noChangeAspect="1"/>
          </p:cNvPicPr>
          <p:nvPr/>
        </p:nvPicPr>
        <p:blipFill>
          <a:blip r:embed="rId5"/>
          <a:stretch>
            <a:fillRect/>
          </a:stretch>
        </p:blipFill>
        <p:spPr>
          <a:xfrm>
            <a:off x="609600" y="1146218"/>
            <a:ext cx="3726640" cy="2575021"/>
          </a:xfrm>
          <a:prstGeom prst="roundRect">
            <a:avLst/>
          </a:prstGeom>
        </p:spPr>
      </p:pic>
    </p:spTree>
    <p:extLst>
      <p:ext uri="{BB962C8B-B14F-4D97-AF65-F5344CB8AC3E}">
        <p14:creationId xmlns:p14="http://schemas.microsoft.com/office/powerpoint/2010/main" val="304442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What would you do?</a:t>
            </a:r>
          </a:p>
        </p:txBody>
      </p:sp>
      <p:pic>
        <p:nvPicPr>
          <p:cNvPr id="7" name="Picture 6">
            <a:extLst>
              <a:ext uri="{FF2B5EF4-FFF2-40B4-BE49-F238E27FC236}">
                <a16:creationId xmlns:a16="http://schemas.microsoft.com/office/drawing/2014/main" id="{A0D717A0-5584-4437-94D2-A9837A5894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614" y="263174"/>
            <a:ext cx="993753" cy="956220"/>
          </a:xfrm>
          <a:prstGeom prst="rect">
            <a:avLst/>
          </a:prstGeom>
        </p:spPr>
      </p:pic>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5" name="Rectangle: Rounded Corners 27">
            <a:extLst>
              <a:ext uri="{FF2B5EF4-FFF2-40B4-BE49-F238E27FC236}">
                <a16:creationId xmlns:a16="http://schemas.microsoft.com/office/drawing/2014/main" id="{6635D960-F101-4C7E-ABA9-47C0A19A992F}"/>
              </a:ext>
            </a:extLst>
          </p:cNvPr>
          <p:cNvSpPr/>
          <p:nvPr/>
        </p:nvSpPr>
        <p:spPr>
          <a:xfrm>
            <a:off x="4188542" y="3854246"/>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a)Tell your friend they’re wrong to say that.</a:t>
            </a:r>
          </a:p>
        </p:txBody>
      </p:sp>
      <p:sp>
        <p:nvSpPr>
          <p:cNvPr id="6" name="Rectangle: Rounded Corners 5">
            <a:extLst>
              <a:ext uri="{FF2B5EF4-FFF2-40B4-BE49-F238E27FC236}">
                <a16:creationId xmlns:a16="http://schemas.microsoft.com/office/drawing/2014/main" id="{6B88282B-EFD1-4720-A212-F0E8E3B118C4}"/>
              </a:ext>
            </a:extLst>
          </p:cNvPr>
          <p:cNvSpPr/>
          <p:nvPr/>
        </p:nvSpPr>
        <p:spPr>
          <a:xfrm>
            <a:off x="571084" y="994001"/>
            <a:ext cx="3396226" cy="2556993"/>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You hear one of your friends say to a new girl “go back to your country”. Your teacher has told you that it’s not ok to say that because it’s rude and mean. </a:t>
            </a:r>
            <a:r>
              <a:rPr lang="en-GB" b="1" dirty="0"/>
              <a:t>What would you do?</a:t>
            </a:r>
            <a:endParaRPr lang="en-GB" dirty="0"/>
          </a:p>
        </p:txBody>
      </p:sp>
      <p:sp>
        <p:nvSpPr>
          <p:cNvPr id="11" name="Rectangle: Rounded Corners 27">
            <a:extLst>
              <a:ext uri="{FF2B5EF4-FFF2-40B4-BE49-F238E27FC236}">
                <a16:creationId xmlns:a16="http://schemas.microsoft.com/office/drawing/2014/main" id="{BA6BF7CD-1BB8-40B8-8034-618764E84FF8}"/>
              </a:ext>
            </a:extLst>
          </p:cNvPr>
          <p:cNvSpPr/>
          <p:nvPr/>
        </p:nvSpPr>
        <p:spPr>
          <a:xfrm>
            <a:off x="4188542" y="4616245"/>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b)Tell a teacher. </a:t>
            </a:r>
          </a:p>
        </p:txBody>
      </p:sp>
      <p:sp>
        <p:nvSpPr>
          <p:cNvPr id="12" name="Rectangle: Rounded Corners 27">
            <a:extLst>
              <a:ext uri="{FF2B5EF4-FFF2-40B4-BE49-F238E27FC236}">
                <a16:creationId xmlns:a16="http://schemas.microsoft.com/office/drawing/2014/main" id="{217465F0-12D5-4039-AD28-CF58D2AF1C87}"/>
              </a:ext>
            </a:extLst>
          </p:cNvPr>
          <p:cNvSpPr/>
          <p:nvPr/>
        </p:nvSpPr>
        <p:spPr>
          <a:xfrm>
            <a:off x="4188542" y="5378244"/>
            <a:ext cx="4045164"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c) Ignore them.</a:t>
            </a:r>
          </a:p>
        </p:txBody>
      </p:sp>
      <p:sp>
        <p:nvSpPr>
          <p:cNvPr id="10" name="Cloud 9">
            <a:extLst>
              <a:ext uri="{FF2B5EF4-FFF2-40B4-BE49-F238E27FC236}">
                <a16:creationId xmlns:a16="http://schemas.microsoft.com/office/drawing/2014/main" id="{22E7508D-77D6-4EED-95F9-C8FD24A3FEAD}"/>
              </a:ext>
            </a:extLst>
          </p:cNvPr>
          <p:cNvSpPr/>
          <p:nvPr/>
        </p:nvSpPr>
        <p:spPr>
          <a:xfrm>
            <a:off x="910293" y="4080386"/>
            <a:ext cx="2717809" cy="1907457"/>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What would you do?</a:t>
            </a:r>
            <a:endParaRPr lang="en-GB" dirty="0"/>
          </a:p>
        </p:txBody>
      </p:sp>
      <p:pic>
        <p:nvPicPr>
          <p:cNvPr id="2" name="Picture 1">
            <a:extLst>
              <a:ext uri="{FF2B5EF4-FFF2-40B4-BE49-F238E27FC236}">
                <a16:creationId xmlns:a16="http://schemas.microsoft.com/office/drawing/2014/main" id="{21AE9EAE-368C-4FA9-AA93-36EB9CA5E8FE}"/>
              </a:ext>
            </a:extLst>
          </p:cNvPr>
          <p:cNvPicPr>
            <a:picLocks noChangeAspect="1"/>
          </p:cNvPicPr>
          <p:nvPr/>
        </p:nvPicPr>
        <p:blipFill>
          <a:blip r:embed="rId5"/>
          <a:stretch>
            <a:fillRect/>
          </a:stretch>
        </p:blipFill>
        <p:spPr>
          <a:xfrm>
            <a:off x="4188542" y="1046578"/>
            <a:ext cx="3891612" cy="2558249"/>
          </a:xfrm>
          <a:prstGeom prst="roundRect">
            <a:avLst/>
          </a:prstGeom>
        </p:spPr>
      </p:pic>
    </p:spTree>
    <p:extLst>
      <p:ext uri="{BB962C8B-B14F-4D97-AF65-F5344CB8AC3E}">
        <p14:creationId xmlns:p14="http://schemas.microsoft.com/office/powerpoint/2010/main" val="673717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What would you do?</a:t>
            </a:r>
          </a:p>
        </p:txBody>
      </p:sp>
      <p:pic>
        <p:nvPicPr>
          <p:cNvPr id="7" name="Picture 6">
            <a:extLst>
              <a:ext uri="{FF2B5EF4-FFF2-40B4-BE49-F238E27FC236}">
                <a16:creationId xmlns:a16="http://schemas.microsoft.com/office/drawing/2014/main" id="{A0D717A0-5584-4437-94D2-A9837A5894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614" y="263174"/>
            <a:ext cx="993753" cy="956220"/>
          </a:xfrm>
          <a:prstGeom prst="rect">
            <a:avLst/>
          </a:prstGeom>
        </p:spPr>
      </p:pic>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5" name="Rectangle: Rounded Corners 27">
            <a:extLst>
              <a:ext uri="{FF2B5EF4-FFF2-40B4-BE49-F238E27FC236}">
                <a16:creationId xmlns:a16="http://schemas.microsoft.com/office/drawing/2014/main" id="{6635D960-F101-4C7E-ABA9-47C0A19A992F}"/>
              </a:ext>
            </a:extLst>
          </p:cNvPr>
          <p:cNvSpPr/>
          <p:nvPr/>
        </p:nvSpPr>
        <p:spPr>
          <a:xfrm>
            <a:off x="5225799" y="1969626"/>
            <a:ext cx="3578177"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a) Get involved.</a:t>
            </a:r>
          </a:p>
        </p:txBody>
      </p:sp>
      <p:sp>
        <p:nvSpPr>
          <p:cNvPr id="11" name="Rectangle: Rounded Corners 27">
            <a:extLst>
              <a:ext uri="{FF2B5EF4-FFF2-40B4-BE49-F238E27FC236}">
                <a16:creationId xmlns:a16="http://schemas.microsoft.com/office/drawing/2014/main" id="{BA6BF7CD-1BB8-40B8-8034-618764E84FF8}"/>
              </a:ext>
            </a:extLst>
          </p:cNvPr>
          <p:cNvSpPr/>
          <p:nvPr/>
        </p:nvSpPr>
        <p:spPr>
          <a:xfrm>
            <a:off x="5225799" y="2731625"/>
            <a:ext cx="3578177"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b) Leave it to someone else.</a:t>
            </a:r>
          </a:p>
        </p:txBody>
      </p:sp>
      <p:sp>
        <p:nvSpPr>
          <p:cNvPr id="12" name="Rectangle: Rounded Corners 27">
            <a:extLst>
              <a:ext uri="{FF2B5EF4-FFF2-40B4-BE49-F238E27FC236}">
                <a16:creationId xmlns:a16="http://schemas.microsoft.com/office/drawing/2014/main" id="{217465F0-12D5-4039-AD28-CF58D2AF1C87}"/>
              </a:ext>
            </a:extLst>
          </p:cNvPr>
          <p:cNvSpPr/>
          <p:nvPr/>
        </p:nvSpPr>
        <p:spPr>
          <a:xfrm>
            <a:off x="5225799" y="3493624"/>
            <a:ext cx="3578177" cy="6095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c) Ignore it.</a:t>
            </a:r>
          </a:p>
        </p:txBody>
      </p:sp>
      <p:sp>
        <p:nvSpPr>
          <p:cNvPr id="10" name="Cloud 9">
            <a:extLst>
              <a:ext uri="{FF2B5EF4-FFF2-40B4-BE49-F238E27FC236}">
                <a16:creationId xmlns:a16="http://schemas.microsoft.com/office/drawing/2014/main" id="{A2CF8D4C-4F4D-4E30-A715-FC1AD26C1507}"/>
              </a:ext>
            </a:extLst>
          </p:cNvPr>
          <p:cNvSpPr/>
          <p:nvPr/>
        </p:nvSpPr>
        <p:spPr>
          <a:xfrm>
            <a:off x="439459" y="1416948"/>
            <a:ext cx="4573496" cy="2831567"/>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Reflect (2-3 mins)</a:t>
            </a:r>
          </a:p>
          <a:p>
            <a:pPr algn="ctr"/>
            <a:r>
              <a:rPr lang="en-GB" dirty="0"/>
              <a:t>Based on this, if there’s a problem, do you it’s better to get involved, leave it to someone else or just ignore it?</a:t>
            </a:r>
          </a:p>
        </p:txBody>
      </p:sp>
      <p:pic>
        <p:nvPicPr>
          <p:cNvPr id="14" name="Picture 13">
            <a:extLst>
              <a:ext uri="{FF2B5EF4-FFF2-40B4-BE49-F238E27FC236}">
                <a16:creationId xmlns:a16="http://schemas.microsoft.com/office/drawing/2014/main" id="{9A3C9B29-CAE5-44AD-9C08-8F45BACC86A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4863"/>
          <a:stretch/>
        </p:blipFill>
        <p:spPr>
          <a:xfrm>
            <a:off x="2391065" y="5154826"/>
            <a:ext cx="2084007" cy="1440000"/>
          </a:xfrm>
          <a:prstGeom prst="roundRect">
            <a:avLst/>
          </a:prstGeom>
        </p:spPr>
      </p:pic>
      <p:pic>
        <p:nvPicPr>
          <p:cNvPr id="15" name="Picture 14">
            <a:extLst>
              <a:ext uri="{FF2B5EF4-FFF2-40B4-BE49-F238E27FC236}">
                <a16:creationId xmlns:a16="http://schemas.microsoft.com/office/drawing/2014/main" id="{FA4FDB6B-ACC5-454E-9CDA-B26085F4C1F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6614" y="5154826"/>
            <a:ext cx="2084007" cy="1440000"/>
          </a:xfrm>
          <a:prstGeom prst="roundRect">
            <a:avLst/>
          </a:prstGeom>
        </p:spPr>
      </p:pic>
      <p:pic>
        <p:nvPicPr>
          <p:cNvPr id="16" name="Picture 15">
            <a:extLst>
              <a:ext uri="{FF2B5EF4-FFF2-40B4-BE49-F238E27FC236}">
                <a16:creationId xmlns:a16="http://schemas.microsoft.com/office/drawing/2014/main" id="{6F261FA3-1857-4FB6-9338-ED485E216A3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1" r="7418" b="2702"/>
          <a:stretch/>
        </p:blipFill>
        <p:spPr>
          <a:xfrm>
            <a:off x="4555516" y="5154826"/>
            <a:ext cx="2084009" cy="1440000"/>
          </a:xfrm>
          <a:prstGeom prst="roundRect">
            <a:avLst/>
          </a:prstGeom>
        </p:spPr>
      </p:pic>
      <p:pic>
        <p:nvPicPr>
          <p:cNvPr id="17" name="Picture 16">
            <a:extLst>
              <a:ext uri="{FF2B5EF4-FFF2-40B4-BE49-F238E27FC236}">
                <a16:creationId xmlns:a16="http://schemas.microsoft.com/office/drawing/2014/main" id="{D4C1B238-8C9E-4A12-9D61-696BAB0C5DC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9876"/>
          <a:stretch/>
        </p:blipFill>
        <p:spPr>
          <a:xfrm>
            <a:off x="6719969" y="5154826"/>
            <a:ext cx="2084007" cy="1440000"/>
          </a:xfrm>
          <a:prstGeom prst="roundRect">
            <a:avLst/>
          </a:prstGeom>
        </p:spPr>
      </p:pic>
    </p:spTree>
    <p:extLst>
      <p:ext uri="{BB962C8B-B14F-4D97-AF65-F5344CB8AC3E}">
        <p14:creationId xmlns:p14="http://schemas.microsoft.com/office/powerpoint/2010/main" val="3883433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9817" y="4985649"/>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Freeform: Shape 9"/>
          <p:cNvSpPr/>
          <p:nvPr/>
        </p:nvSpPr>
        <p:spPr>
          <a:xfrm>
            <a:off x="836464" y="1757623"/>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a:cs typeface="Century Gothic"/>
            </a:endParaRPr>
          </a:p>
        </p:txBody>
      </p:sp>
      <p:sp>
        <p:nvSpPr>
          <p:cNvPr id="30"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33" name="Picture 2" descr="http://www.thehiveinsight.com/wp-content/themes/tsu/css/images/signs-right-star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248455"/>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Oval 48"/>
          <p:cNvSpPr/>
          <p:nvPr/>
        </p:nvSpPr>
        <p:spPr>
          <a:xfrm>
            <a:off x="4760467" y="1187606"/>
            <a:ext cx="1884045" cy="1161471"/>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Why are we talking about this?</a:t>
            </a:r>
          </a:p>
        </p:txBody>
      </p:sp>
      <p:sp>
        <p:nvSpPr>
          <p:cNvPr id="34" name="Rectangle 33">
            <a:extLst>
              <a:ext uri="{FF2B5EF4-FFF2-40B4-BE49-F238E27FC236}">
                <a16:creationId xmlns:a16="http://schemas.microsoft.com/office/drawing/2014/main" id="{F6A8BE44-1A33-E14F-A93D-56C9FC45491D}"/>
              </a:ext>
            </a:extLst>
          </p:cNvPr>
          <p:cNvSpPr/>
          <p:nvPr/>
        </p:nvSpPr>
        <p:spPr>
          <a:xfrm>
            <a:off x="525401" y="3969039"/>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How can we help?</a:t>
            </a:r>
          </a:p>
        </p:txBody>
      </p:sp>
      <p:sp>
        <p:nvSpPr>
          <p:cNvPr id="22" name="Rectangle 21">
            <a:extLst>
              <a:ext uri="{FF2B5EF4-FFF2-40B4-BE49-F238E27FC236}">
                <a16:creationId xmlns:a16="http://schemas.microsoft.com/office/drawing/2014/main" id="{10DE629B-225D-4276-8FA0-615025A19D2C}"/>
              </a:ext>
            </a:extLst>
          </p:cNvPr>
          <p:cNvSpPr/>
          <p:nvPr/>
        </p:nvSpPr>
        <p:spPr>
          <a:xfrm>
            <a:off x="2082277" y="1225762"/>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Starter: who would you ask?</a:t>
            </a:r>
          </a:p>
        </p:txBody>
      </p:sp>
      <p:sp>
        <p:nvSpPr>
          <p:cNvPr id="27" name="Oval 26">
            <a:extLst>
              <a:ext uri="{FF2B5EF4-FFF2-40B4-BE49-F238E27FC236}">
                <a16:creationId xmlns:a16="http://schemas.microsoft.com/office/drawing/2014/main" id="{001CFEF7-42AC-4E0D-959C-7DD6150B6DE3}"/>
              </a:ext>
            </a:extLst>
          </p:cNvPr>
          <p:cNvSpPr/>
          <p:nvPr/>
        </p:nvSpPr>
        <p:spPr>
          <a:xfrm>
            <a:off x="2980023" y="2887519"/>
            <a:ext cx="1729191" cy="1171656"/>
          </a:xfrm>
          <a:prstGeom prst="ellipse">
            <a:avLst/>
          </a:prstGeom>
          <a:solidFill>
            <a:schemeClr val="accent5"/>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ea typeface="Lato" panose="020F0502020204030203" pitchFamily="34" charset="0"/>
                <a:cs typeface="Century Gothic"/>
              </a:rPr>
              <a:t>Should I get involved?</a:t>
            </a:r>
            <a:endParaRPr lang="en-GB" dirty="0">
              <a:solidFill>
                <a:schemeClr val="tx1"/>
              </a:solidFill>
              <a:latin typeface="Century Gothic"/>
              <a:ea typeface="Lato" panose="020F0502020204030203" pitchFamily="34" charset="0"/>
              <a:cs typeface="Century Gothic"/>
            </a:endParaRPr>
          </a:p>
        </p:txBody>
      </p:sp>
      <p:pic>
        <p:nvPicPr>
          <p:cNvPr id="35" name="Picture 34">
            <a:extLst>
              <a:ext uri="{FF2B5EF4-FFF2-40B4-BE49-F238E27FC236}">
                <a16:creationId xmlns:a16="http://schemas.microsoft.com/office/drawing/2014/main" id="{314164F0-5457-4CDB-B7BD-4DD321618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7469" y="749550"/>
            <a:ext cx="654377" cy="980728"/>
          </a:xfrm>
          <a:prstGeom prst="rect">
            <a:avLst/>
          </a:prstGeom>
        </p:spPr>
      </p:pic>
      <p:sp>
        <p:nvSpPr>
          <p:cNvPr id="39" name="Rectangle 38">
            <a:extLst>
              <a:ext uri="{FF2B5EF4-FFF2-40B4-BE49-F238E27FC236}">
                <a16:creationId xmlns:a16="http://schemas.microsoft.com/office/drawing/2014/main" id="{4FEDFDFF-534F-4B44-8174-C7BF69F72672}"/>
              </a:ext>
            </a:extLst>
          </p:cNvPr>
          <p:cNvSpPr/>
          <p:nvPr/>
        </p:nvSpPr>
        <p:spPr>
          <a:xfrm>
            <a:off x="5270847" y="5063996"/>
            <a:ext cx="1487380" cy="1180436"/>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tx1"/>
                </a:solidFill>
                <a:latin typeface="Century Gothic"/>
                <a:ea typeface="Lato" panose="020F0502020204030203" pitchFamily="34" charset="0"/>
                <a:cs typeface="Century Gothic"/>
              </a:rPr>
              <a:t>Extension:</a:t>
            </a:r>
          </a:p>
          <a:p>
            <a:pPr algn="ctr"/>
            <a:r>
              <a:rPr lang="en-GB" dirty="0">
                <a:solidFill>
                  <a:schemeClr val="tx1"/>
                </a:solidFill>
                <a:latin typeface="Century Gothic"/>
                <a:ea typeface="Lato" panose="020F0502020204030203" pitchFamily="34" charset="0"/>
                <a:cs typeface="Century Gothic"/>
              </a:rPr>
              <a:t>An important cause</a:t>
            </a:r>
          </a:p>
        </p:txBody>
      </p:sp>
      <p:sp>
        <p:nvSpPr>
          <p:cNvPr id="41" name="Oval 40">
            <a:extLst>
              <a:ext uri="{FF2B5EF4-FFF2-40B4-BE49-F238E27FC236}">
                <a16:creationId xmlns:a16="http://schemas.microsoft.com/office/drawing/2014/main" id="{5F3F5310-6DE5-4B33-846C-0D77C1D35DAD}"/>
              </a:ext>
            </a:extLst>
          </p:cNvPr>
          <p:cNvSpPr/>
          <p:nvPr/>
        </p:nvSpPr>
        <p:spPr>
          <a:xfrm>
            <a:off x="2602853" y="4985649"/>
            <a:ext cx="1581785" cy="1247434"/>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Vote!</a:t>
            </a:r>
          </a:p>
        </p:txBody>
      </p:sp>
      <p:sp>
        <p:nvSpPr>
          <p:cNvPr id="25" name="Rectangle 24">
            <a:extLst>
              <a:ext uri="{FF2B5EF4-FFF2-40B4-BE49-F238E27FC236}">
                <a16:creationId xmlns:a16="http://schemas.microsoft.com/office/drawing/2014/main" id="{FF2F8BF6-BDA2-432E-B042-9E0C6BE29C30}"/>
              </a:ext>
            </a:extLst>
          </p:cNvPr>
          <p:cNvSpPr/>
          <p:nvPr/>
        </p:nvSpPr>
        <p:spPr>
          <a:xfrm>
            <a:off x="6247101" y="2495888"/>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What would you do?</a:t>
            </a:r>
          </a:p>
        </p:txBody>
      </p:sp>
      <p:pic>
        <p:nvPicPr>
          <p:cNvPr id="23" name="Picture 22">
            <a:extLst>
              <a:ext uri="{FF2B5EF4-FFF2-40B4-BE49-F238E27FC236}">
                <a16:creationId xmlns:a16="http://schemas.microsoft.com/office/drawing/2014/main" id="{FB6904B1-93A7-4D8B-802C-16F48733E9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0651" y="2304477"/>
            <a:ext cx="993753" cy="956220"/>
          </a:xfrm>
          <a:prstGeom prst="rect">
            <a:avLst/>
          </a:prstGeom>
        </p:spPr>
      </p:pic>
      <p:pic>
        <p:nvPicPr>
          <p:cNvPr id="18" name="Picture 17">
            <a:extLst>
              <a:ext uri="{FF2B5EF4-FFF2-40B4-BE49-F238E27FC236}">
                <a16:creationId xmlns:a16="http://schemas.microsoft.com/office/drawing/2014/main" id="{8657D8C0-DD71-4ED9-A7DC-E5A44B0D0B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40" name="Picture 39">
            <a:extLst>
              <a:ext uri="{FF2B5EF4-FFF2-40B4-BE49-F238E27FC236}">
                <a16:creationId xmlns:a16="http://schemas.microsoft.com/office/drawing/2014/main" id="{0CC3D397-6B9E-4B87-A82C-3D2EBF544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3242" y="4542224"/>
            <a:ext cx="993753" cy="1967950"/>
          </a:xfrm>
          <a:prstGeom prst="rect">
            <a:avLst/>
          </a:prstGeom>
        </p:spPr>
      </p:pic>
      <p:pic>
        <p:nvPicPr>
          <p:cNvPr id="21" name="Picture 20">
            <a:extLst>
              <a:ext uri="{FF2B5EF4-FFF2-40B4-BE49-F238E27FC236}">
                <a16:creationId xmlns:a16="http://schemas.microsoft.com/office/drawing/2014/main" id="{1CD5F25B-228B-465F-9728-9F1581CAC9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2993415" y="2741983"/>
            <a:ext cx="425989" cy="507583"/>
          </a:xfrm>
          <a:prstGeom prst="rect">
            <a:avLst/>
          </a:prstGeom>
        </p:spPr>
      </p:pic>
      <p:pic>
        <p:nvPicPr>
          <p:cNvPr id="20" name="Picture 19">
            <a:extLst>
              <a:ext uri="{FF2B5EF4-FFF2-40B4-BE49-F238E27FC236}">
                <a16:creationId xmlns:a16="http://schemas.microsoft.com/office/drawing/2014/main" id="{521DD30C-92C9-4A21-A23B-8E4FD7633930}"/>
              </a:ext>
            </a:extLst>
          </p:cNvPr>
          <p:cNvPicPr>
            <a:picLocks noChangeAspect="1"/>
          </p:cNvPicPr>
          <p:nvPr/>
        </p:nvPicPr>
        <p:blipFill rotWithShape="1">
          <a:blip r:embed="rId10"/>
          <a:srcRect t="5859" b="32083"/>
          <a:stretch/>
        </p:blipFill>
        <p:spPr>
          <a:xfrm>
            <a:off x="7132768" y="1302843"/>
            <a:ext cx="1117481" cy="1060456"/>
          </a:xfrm>
          <a:prstGeom prst="ellipse">
            <a:avLst/>
          </a:prstGeom>
        </p:spPr>
      </p:pic>
      <p:pic>
        <p:nvPicPr>
          <p:cNvPr id="24" name="Picture 23">
            <a:extLst>
              <a:ext uri="{FF2B5EF4-FFF2-40B4-BE49-F238E27FC236}">
                <a16:creationId xmlns:a16="http://schemas.microsoft.com/office/drawing/2014/main" id="{F7CA2EEE-70CC-4C91-AB14-B36CD9FC9FC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36087" t="2043" r="669" b="5797"/>
          <a:stretch/>
        </p:blipFill>
        <p:spPr>
          <a:xfrm>
            <a:off x="4914235" y="2779320"/>
            <a:ext cx="1107030" cy="1060456"/>
          </a:xfrm>
          <a:prstGeom prst="ellipse">
            <a:avLst/>
          </a:prstGeom>
        </p:spPr>
      </p:pic>
      <p:pic>
        <p:nvPicPr>
          <p:cNvPr id="26" name="Picture 25">
            <a:extLst>
              <a:ext uri="{FF2B5EF4-FFF2-40B4-BE49-F238E27FC236}">
                <a16:creationId xmlns:a16="http://schemas.microsoft.com/office/drawing/2014/main" id="{E668ED63-DABB-453C-A7F7-C31B821C735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4471" t="4629" r="31527" b="61302"/>
          <a:stretch/>
        </p:blipFill>
        <p:spPr>
          <a:xfrm flipH="1">
            <a:off x="1721020" y="2787392"/>
            <a:ext cx="1120607" cy="1060456"/>
          </a:xfrm>
          <a:prstGeom prst="ellipse">
            <a:avLst/>
          </a:prstGeom>
        </p:spPr>
      </p:pic>
      <p:pic>
        <p:nvPicPr>
          <p:cNvPr id="31" name="Picture 30">
            <a:extLst>
              <a:ext uri="{FF2B5EF4-FFF2-40B4-BE49-F238E27FC236}">
                <a16:creationId xmlns:a16="http://schemas.microsoft.com/office/drawing/2014/main" id="{122B5F4E-CB59-4B36-80BB-EF798F07E0FD}"/>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39752" y="4211422"/>
            <a:ext cx="1225279" cy="1305122"/>
          </a:xfrm>
          <a:prstGeom prst="rect">
            <a:avLst/>
          </a:prstGeom>
        </p:spPr>
      </p:pic>
      <p:pic>
        <p:nvPicPr>
          <p:cNvPr id="32" name="Picture 4" descr="Image result for pencil">
            <a:extLst>
              <a:ext uri="{FF2B5EF4-FFF2-40B4-BE49-F238E27FC236}">
                <a16:creationId xmlns:a16="http://schemas.microsoft.com/office/drawing/2014/main" id="{CC7DB025-CD63-45B9-819F-DBDEBF8E5B4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366445" y="5852240"/>
            <a:ext cx="682577" cy="6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60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00385AE-04A3-41F7-84B9-D61C323E0C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2434"/>
          <a:stretch/>
        </p:blipFill>
        <p:spPr>
          <a:xfrm>
            <a:off x="4806334" y="4080084"/>
            <a:ext cx="1490962" cy="2554001"/>
          </a:xfrm>
          <a:prstGeom prst="rect">
            <a:avLst/>
          </a:prstGeom>
        </p:spPr>
      </p:pic>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14" name="Cloud 13">
            <a:extLst>
              <a:ext uri="{FF2B5EF4-FFF2-40B4-BE49-F238E27FC236}">
                <a16:creationId xmlns:a16="http://schemas.microsoft.com/office/drawing/2014/main" id="{BDC799BE-83B6-41DD-AC3F-558C5F37A582}"/>
              </a:ext>
            </a:extLst>
          </p:cNvPr>
          <p:cNvSpPr/>
          <p:nvPr/>
        </p:nvSpPr>
        <p:spPr>
          <a:xfrm>
            <a:off x="1203915" y="1053557"/>
            <a:ext cx="6687742" cy="2996863"/>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Giving advice! (5-10 mins)</a:t>
            </a:r>
          </a:p>
          <a:p>
            <a:pPr algn="ctr"/>
            <a:r>
              <a:rPr lang="en-GB" dirty="0"/>
              <a:t>Do you know when the right time is to get involved? These kids aren’t too sure! Read each situation and tell them whether they should or shouldn’t get involved and why!</a:t>
            </a:r>
          </a:p>
        </p:txBody>
      </p:sp>
      <p:pic>
        <p:nvPicPr>
          <p:cNvPr id="11" name="Picture 10" descr="Image result for thumbs up thumbs down cartoon">
            <a:extLst>
              <a:ext uri="{FF2B5EF4-FFF2-40B4-BE49-F238E27FC236}">
                <a16:creationId xmlns:a16="http://schemas.microsoft.com/office/drawing/2014/main" id="{6892B7FF-F083-4B3C-8CD7-C5C272D92446}"/>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57134" y="4131848"/>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thumbs up thumbs down cartoon">
            <a:extLst>
              <a:ext uri="{FF2B5EF4-FFF2-40B4-BE49-F238E27FC236}">
                <a16:creationId xmlns:a16="http://schemas.microsoft.com/office/drawing/2014/main" id="{B90C3270-02C0-4636-82B1-C80DB7683455}"/>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928889" y="5239317"/>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27">
            <a:extLst>
              <a:ext uri="{FF2B5EF4-FFF2-40B4-BE49-F238E27FC236}">
                <a16:creationId xmlns:a16="http://schemas.microsoft.com/office/drawing/2014/main" id="{B686C758-F9E8-4166-9206-66575712CD3E}"/>
              </a:ext>
            </a:extLst>
          </p:cNvPr>
          <p:cNvSpPr/>
          <p:nvPr/>
        </p:nvSpPr>
        <p:spPr>
          <a:xfrm>
            <a:off x="1874929" y="4301471"/>
            <a:ext cx="1233332" cy="839135"/>
          </a:xfrm>
          <a:prstGeom prst="wedgeRoundRectCallout">
            <a:avLst>
              <a:gd name="adj1" fmla="val -73787"/>
              <a:gd name="adj2" fmla="val 7742"/>
              <a:gd name="adj3" fmla="val 16667"/>
            </a:avLst>
          </a:prstGeom>
          <a:solidFill>
            <a:schemeClr val="bg1">
              <a:lumMod val="95000"/>
            </a:schemeClr>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Yes, they should!</a:t>
            </a:r>
          </a:p>
        </p:txBody>
      </p:sp>
      <p:sp>
        <p:nvSpPr>
          <p:cNvPr id="16" name="Rectangle: Rounded Corners 27">
            <a:extLst>
              <a:ext uri="{FF2B5EF4-FFF2-40B4-BE49-F238E27FC236}">
                <a16:creationId xmlns:a16="http://schemas.microsoft.com/office/drawing/2014/main" id="{CA1C5583-730A-4A1B-BBEB-A46C625DCD33}"/>
              </a:ext>
            </a:extLst>
          </p:cNvPr>
          <p:cNvSpPr/>
          <p:nvPr/>
        </p:nvSpPr>
        <p:spPr>
          <a:xfrm>
            <a:off x="464877" y="5704771"/>
            <a:ext cx="1233332" cy="839135"/>
          </a:xfrm>
          <a:prstGeom prst="wedgeRoundRectCallout">
            <a:avLst>
              <a:gd name="adj1" fmla="val 61739"/>
              <a:gd name="adj2" fmla="val -39127"/>
              <a:gd name="adj3" fmla="val 16667"/>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No, they shouldn’t!</a:t>
            </a:r>
          </a:p>
        </p:txBody>
      </p:sp>
      <p:pic>
        <p:nvPicPr>
          <p:cNvPr id="21" name="Picture 20">
            <a:extLst>
              <a:ext uri="{FF2B5EF4-FFF2-40B4-BE49-F238E27FC236}">
                <a16:creationId xmlns:a16="http://schemas.microsoft.com/office/drawing/2014/main" id="{56257662-3E9B-47D7-B32C-EA105A3E538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7684" t="4778" r="28314" b="1157"/>
          <a:stretch/>
        </p:blipFill>
        <p:spPr>
          <a:xfrm flipH="1">
            <a:off x="7638697" y="3310221"/>
            <a:ext cx="1278613" cy="3340772"/>
          </a:xfrm>
          <a:prstGeom prst="rect">
            <a:avLst/>
          </a:prstGeom>
        </p:spPr>
      </p:pic>
      <p:pic>
        <p:nvPicPr>
          <p:cNvPr id="23" name="Picture 22">
            <a:extLst>
              <a:ext uri="{FF2B5EF4-FFF2-40B4-BE49-F238E27FC236}">
                <a16:creationId xmlns:a16="http://schemas.microsoft.com/office/drawing/2014/main" id="{D1453B1D-60EE-4136-88DE-4D332A031E0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42498" y="4738010"/>
            <a:ext cx="1423274" cy="1896075"/>
          </a:xfrm>
          <a:prstGeom prst="rect">
            <a:avLst/>
          </a:prstGeom>
        </p:spPr>
      </p:pic>
      <p:pic>
        <p:nvPicPr>
          <p:cNvPr id="24" name="Picture 23" descr="A picture containing clothing, phone, holding, woman&#10;&#10;Description automatically generated">
            <a:extLst>
              <a:ext uri="{FF2B5EF4-FFF2-40B4-BE49-F238E27FC236}">
                <a16:creationId xmlns:a16="http://schemas.microsoft.com/office/drawing/2014/main" id="{1B2A0C91-71E9-4B28-9FDD-C669BCBC930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37566" r="26693"/>
          <a:stretch/>
        </p:blipFill>
        <p:spPr>
          <a:xfrm>
            <a:off x="6321902" y="3986939"/>
            <a:ext cx="1419170" cy="2647146"/>
          </a:xfrm>
          <a:prstGeom prst="rect">
            <a:avLst/>
          </a:prstGeom>
        </p:spPr>
      </p:pic>
      <p:sp>
        <p:nvSpPr>
          <p:cNvPr id="25" name="Title 1">
            <a:extLst>
              <a:ext uri="{FF2B5EF4-FFF2-40B4-BE49-F238E27FC236}">
                <a16:creationId xmlns:a16="http://schemas.microsoft.com/office/drawing/2014/main" id="{0D3A792F-B2BC-4D6B-B645-0499A1DC3769}"/>
              </a:ext>
            </a:extLst>
          </p:cNvPr>
          <p:cNvSpPr txBox="1">
            <a:spLocks/>
          </p:cNvSpPr>
          <p:nvPr/>
        </p:nvSpPr>
        <p:spPr>
          <a:xfrm>
            <a:off x="971123" y="272554"/>
            <a:ext cx="7480629"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Should I get involved?</a:t>
            </a:r>
          </a:p>
        </p:txBody>
      </p:sp>
      <p:pic>
        <p:nvPicPr>
          <p:cNvPr id="26" name="Picture 25">
            <a:extLst>
              <a:ext uri="{FF2B5EF4-FFF2-40B4-BE49-F238E27FC236}">
                <a16:creationId xmlns:a16="http://schemas.microsoft.com/office/drawing/2014/main" id="{99D6EE84-572B-46A3-AE8C-BB85B0628BC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spTree>
    <p:extLst>
      <p:ext uri="{BB962C8B-B14F-4D97-AF65-F5344CB8AC3E}">
        <p14:creationId xmlns:p14="http://schemas.microsoft.com/office/powerpoint/2010/main" val="9081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1588EB-9F76-4835-B062-482823DBFF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684" t="4778" r="28314" b="1157"/>
          <a:stretch/>
        </p:blipFill>
        <p:spPr>
          <a:xfrm flipH="1">
            <a:off x="6319867" y="629264"/>
            <a:ext cx="2327476" cy="6081251"/>
          </a:xfrm>
          <a:prstGeom prst="rect">
            <a:avLst/>
          </a:prstGeom>
        </p:spPr>
      </p:pic>
      <p:sp>
        <p:nvSpPr>
          <p:cNvPr id="20" name="Title 1">
            <a:extLst>
              <a:ext uri="{FF2B5EF4-FFF2-40B4-BE49-F238E27FC236}">
                <a16:creationId xmlns:a16="http://schemas.microsoft.com/office/drawing/2014/main" id="{AAAA4F41-E80A-B14F-956C-B4085E2E1745}"/>
              </a:ext>
            </a:extLst>
          </p:cNvPr>
          <p:cNvSpPr txBox="1">
            <a:spLocks/>
          </p:cNvSpPr>
          <p:nvPr/>
        </p:nvSpPr>
        <p:spPr>
          <a:xfrm>
            <a:off x="971123" y="272554"/>
            <a:ext cx="7480629"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Should I get involved?</a:t>
            </a:r>
          </a:p>
        </p:txBody>
      </p:sp>
      <p:pic>
        <p:nvPicPr>
          <p:cNvPr id="8" name="Picture 7">
            <a:extLst>
              <a:ext uri="{FF2B5EF4-FFF2-40B4-BE49-F238E27FC236}">
                <a16:creationId xmlns:a16="http://schemas.microsoft.com/office/drawing/2014/main" id="{8E80B11C-B364-446B-91D4-7EEC63A0CD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pic>
        <p:nvPicPr>
          <p:cNvPr id="9" name="Picture 8">
            <a:extLst>
              <a:ext uri="{FF2B5EF4-FFF2-40B4-BE49-F238E27FC236}">
                <a16:creationId xmlns:a16="http://schemas.microsoft.com/office/drawing/2014/main" id="{4E9BD015-6379-4C27-9164-38B41C32ABD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6" name="Rectangle: Rounded Corners 27">
            <a:extLst>
              <a:ext uri="{FF2B5EF4-FFF2-40B4-BE49-F238E27FC236}">
                <a16:creationId xmlns:a16="http://schemas.microsoft.com/office/drawing/2014/main" id="{26BBDCE2-CA3A-41A9-BE6C-F5023B4633ED}"/>
              </a:ext>
            </a:extLst>
          </p:cNvPr>
          <p:cNvSpPr/>
          <p:nvPr/>
        </p:nvSpPr>
        <p:spPr>
          <a:xfrm>
            <a:off x="847790" y="988611"/>
            <a:ext cx="5276486" cy="1738635"/>
          </a:xfrm>
          <a:prstGeom prst="wedgeRoundRectCallout">
            <a:avLst>
              <a:gd name="adj1" fmla="val 61532"/>
              <a:gd name="adj2" fmla="val -4186"/>
              <a:gd name="adj3" fmla="val 16667"/>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My friend has asked me to join her protest to get rid of school uniforms, but actually I don’t mind school uniforms! Should I join her, even though I don’t agree?</a:t>
            </a:r>
            <a:endParaRPr lang="en-US"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0" name="Cloud 9">
            <a:extLst>
              <a:ext uri="{FF2B5EF4-FFF2-40B4-BE49-F238E27FC236}">
                <a16:creationId xmlns:a16="http://schemas.microsoft.com/office/drawing/2014/main" id="{1EC52813-4077-4507-AAE1-805B0B9C6D43}"/>
              </a:ext>
            </a:extLst>
          </p:cNvPr>
          <p:cNvSpPr/>
          <p:nvPr/>
        </p:nvSpPr>
        <p:spPr>
          <a:xfrm>
            <a:off x="1585950" y="3248812"/>
            <a:ext cx="3246591" cy="2099733"/>
          </a:xfrm>
          <a:prstGeom prst="cloud">
            <a:avLst/>
          </a:prstGeom>
          <a:solidFill>
            <a:srgbClr val="FFB1B6"/>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rPr>
              <a:t>Should he get involved? Why/why not?</a:t>
            </a:r>
          </a:p>
        </p:txBody>
      </p:sp>
      <p:pic>
        <p:nvPicPr>
          <p:cNvPr id="11" name="Picture 10" descr="Image result for thumbs up thumbs down cartoon">
            <a:extLst>
              <a:ext uri="{FF2B5EF4-FFF2-40B4-BE49-F238E27FC236}">
                <a16:creationId xmlns:a16="http://schemas.microsoft.com/office/drawing/2014/main" id="{4A3004C6-3395-40F7-8DC7-E49058F2D1CD}"/>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52618" y="5199303"/>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thumbs up thumbs down cartoon">
            <a:extLst>
              <a:ext uri="{FF2B5EF4-FFF2-40B4-BE49-F238E27FC236}">
                <a16:creationId xmlns:a16="http://schemas.microsoft.com/office/drawing/2014/main" id="{94A4B923-1184-4883-B84E-25C968F72ACC}"/>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4553940" y="5171119"/>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27">
            <a:extLst>
              <a:ext uri="{FF2B5EF4-FFF2-40B4-BE49-F238E27FC236}">
                <a16:creationId xmlns:a16="http://schemas.microsoft.com/office/drawing/2014/main" id="{5DC933CC-BAC0-4FC9-ABA3-7F7BC5133D2E}"/>
              </a:ext>
            </a:extLst>
          </p:cNvPr>
          <p:cNvSpPr/>
          <p:nvPr/>
        </p:nvSpPr>
        <p:spPr>
          <a:xfrm>
            <a:off x="1795402" y="5635990"/>
            <a:ext cx="1233332" cy="839135"/>
          </a:xfrm>
          <a:prstGeom prst="wedgeRoundRectCallout">
            <a:avLst>
              <a:gd name="adj1" fmla="val -73787"/>
              <a:gd name="adj2" fmla="val 7742"/>
              <a:gd name="adj3" fmla="val 16667"/>
            </a:avLst>
          </a:prstGeom>
          <a:solidFill>
            <a:schemeClr val="bg1">
              <a:lumMod val="95000"/>
            </a:schemeClr>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Yes, she should!</a:t>
            </a:r>
          </a:p>
        </p:txBody>
      </p:sp>
      <p:sp>
        <p:nvSpPr>
          <p:cNvPr id="14" name="Rectangle: Rounded Corners 27">
            <a:extLst>
              <a:ext uri="{FF2B5EF4-FFF2-40B4-BE49-F238E27FC236}">
                <a16:creationId xmlns:a16="http://schemas.microsoft.com/office/drawing/2014/main" id="{EA25C290-7F4B-4D5E-BBEE-234FA02BA02E}"/>
              </a:ext>
            </a:extLst>
          </p:cNvPr>
          <p:cNvSpPr/>
          <p:nvPr/>
        </p:nvSpPr>
        <p:spPr>
          <a:xfrm>
            <a:off x="3089928" y="5636573"/>
            <a:ext cx="1233332" cy="839135"/>
          </a:xfrm>
          <a:prstGeom prst="wedgeRoundRectCallout">
            <a:avLst>
              <a:gd name="adj1" fmla="val 61739"/>
              <a:gd name="adj2" fmla="val -39127"/>
              <a:gd name="adj3" fmla="val 16667"/>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No, she shouldn’t!</a:t>
            </a:r>
          </a:p>
        </p:txBody>
      </p:sp>
    </p:spTree>
    <p:extLst>
      <p:ext uri="{BB962C8B-B14F-4D97-AF65-F5344CB8AC3E}">
        <p14:creationId xmlns:p14="http://schemas.microsoft.com/office/powerpoint/2010/main" val="40528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755E3-7F2E-4866-9F2C-4CBE0473747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2434"/>
          <a:stretch/>
        </p:blipFill>
        <p:spPr>
          <a:xfrm>
            <a:off x="402521" y="1979079"/>
            <a:ext cx="2714018" cy="4649082"/>
          </a:xfrm>
          <a:prstGeom prst="rect">
            <a:avLst/>
          </a:prstGeom>
        </p:spPr>
      </p:pic>
      <p:sp>
        <p:nvSpPr>
          <p:cNvPr id="20" name="Title 1">
            <a:extLst>
              <a:ext uri="{FF2B5EF4-FFF2-40B4-BE49-F238E27FC236}">
                <a16:creationId xmlns:a16="http://schemas.microsoft.com/office/drawing/2014/main" id="{AAAA4F41-E80A-B14F-956C-B4085E2E1745}"/>
              </a:ext>
            </a:extLst>
          </p:cNvPr>
          <p:cNvSpPr txBox="1">
            <a:spLocks/>
          </p:cNvSpPr>
          <p:nvPr/>
        </p:nvSpPr>
        <p:spPr>
          <a:xfrm>
            <a:off x="971123" y="272554"/>
            <a:ext cx="7480629"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Should I get involved?</a:t>
            </a:r>
          </a:p>
        </p:txBody>
      </p:sp>
      <p:pic>
        <p:nvPicPr>
          <p:cNvPr id="8" name="Picture 7">
            <a:extLst>
              <a:ext uri="{FF2B5EF4-FFF2-40B4-BE49-F238E27FC236}">
                <a16:creationId xmlns:a16="http://schemas.microsoft.com/office/drawing/2014/main" id="{8E80B11C-B364-446B-91D4-7EEC63A0CD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pic>
        <p:nvPicPr>
          <p:cNvPr id="9" name="Picture 8">
            <a:extLst>
              <a:ext uri="{FF2B5EF4-FFF2-40B4-BE49-F238E27FC236}">
                <a16:creationId xmlns:a16="http://schemas.microsoft.com/office/drawing/2014/main" id="{4E9BD015-6379-4C27-9164-38B41C32ABD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6" name="Rectangle: Rounded Corners 27">
            <a:extLst>
              <a:ext uri="{FF2B5EF4-FFF2-40B4-BE49-F238E27FC236}">
                <a16:creationId xmlns:a16="http://schemas.microsoft.com/office/drawing/2014/main" id="{26BBDCE2-CA3A-41A9-BE6C-F5023B4633ED}"/>
              </a:ext>
            </a:extLst>
          </p:cNvPr>
          <p:cNvSpPr/>
          <p:nvPr/>
        </p:nvSpPr>
        <p:spPr>
          <a:xfrm>
            <a:off x="847790" y="988611"/>
            <a:ext cx="6647244" cy="1565770"/>
          </a:xfrm>
          <a:prstGeom prst="wedgeRoundRectCallout">
            <a:avLst>
              <a:gd name="adj1" fmla="val -20833"/>
              <a:gd name="adj2" fmla="val 91386"/>
              <a:gd name="adj3" fmla="val 16667"/>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A girl in my class is in a wheelchair and can’t get up the stairs. She’s asked everyone to sign a petition to get a ramp in school. I don’t have a wheelchair, but should I sign the petition?</a:t>
            </a:r>
          </a:p>
        </p:txBody>
      </p:sp>
      <p:sp>
        <p:nvSpPr>
          <p:cNvPr id="10" name="Cloud 9">
            <a:extLst>
              <a:ext uri="{FF2B5EF4-FFF2-40B4-BE49-F238E27FC236}">
                <a16:creationId xmlns:a16="http://schemas.microsoft.com/office/drawing/2014/main" id="{1F2488FA-7231-4FA1-94DB-262D3C208C34}"/>
              </a:ext>
            </a:extLst>
          </p:cNvPr>
          <p:cNvSpPr/>
          <p:nvPr/>
        </p:nvSpPr>
        <p:spPr>
          <a:xfrm>
            <a:off x="4504145" y="3220629"/>
            <a:ext cx="3246591" cy="2099733"/>
          </a:xfrm>
          <a:prstGeom prst="cloud">
            <a:avLst/>
          </a:prstGeom>
          <a:solidFill>
            <a:srgbClr val="FFB1B6"/>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rPr>
              <a:t>Should she get involved? Why/why not?</a:t>
            </a:r>
          </a:p>
        </p:txBody>
      </p:sp>
      <p:pic>
        <p:nvPicPr>
          <p:cNvPr id="11" name="Picture 10" descr="Image result for thumbs up thumbs down cartoon">
            <a:extLst>
              <a:ext uri="{FF2B5EF4-FFF2-40B4-BE49-F238E27FC236}">
                <a16:creationId xmlns:a16="http://schemas.microsoft.com/office/drawing/2014/main" id="{86E8EDEF-EA5E-481F-96E5-CCE779F7689E}"/>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270813" y="5171120"/>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thumbs up thumbs down cartoon">
            <a:extLst>
              <a:ext uri="{FF2B5EF4-FFF2-40B4-BE49-F238E27FC236}">
                <a16:creationId xmlns:a16="http://schemas.microsoft.com/office/drawing/2014/main" id="{7E14F945-7E02-4249-80A4-F3FC9BF50F6E}"/>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472135" y="5142936"/>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27">
            <a:extLst>
              <a:ext uri="{FF2B5EF4-FFF2-40B4-BE49-F238E27FC236}">
                <a16:creationId xmlns:a16="http://schemas.microsoft.com/office/drawing/2014/main" id="{9CAB7BA8-2EBE-4003-B5FB-9CE1DFA15408}"/>
              </a:ext>
            </a:extLst>
          </p:cNvPr>
          <p:cNvSpPr/>
          <p:nvPr/>
        </p:nvSpPr>
        <p:spPr>
          <a:xfrm>
            <a:off x="4713597" y="5607807"/>
            <a:ext cx="1233332" cy="839135"/>
          </a:xfrm>
          <a:prstGeom prst="wedgeRoundRectCallout">
            <a:avLst>
              <a:gd name="adj1" fmla="val -73787"/>
              <a:gd name="adj2" fmla="val 7742"/>
              <a:gd name="adj3" fmla="val 16667"/>
            </a:avLst>
          </a:prstGeom>
          <a:solidFill>
            <a:schemeClr val="bg1">
              <a:lumMod val="95000"/>
            </a:schemeClr>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Yes, she should!</a:t>
            </a:r>
          </a:p>
        </p:txBody>
      </p:sp>
      <p:sp>
        <p:nvSpPr>
          <p:cNvPr id="14" name="Rectangle: Rounded Corners 27">
            <a:extLst>
              <a:ext uri="{FF2B5EF4-FFF2-40B4-BE49-F238E27FC236}">
                <a16:creationId xmlns:a16="http://schemas.microsoft.com/office/drawing/2014/main" id="{11D4517C-F594-4AC8-A9C8-893CEE608694}"/>
              </a:ext>
            </a:extLst>
          </p:cNvPr>
          <p:cNvSpPr/>
          <p:nvPr/>
        </p:nvSpPr>
        <p:spPr>
          <a:xfrm>
            <a:off x="6008123" y="5608390"/>
            <a:ext cx="1233332" cy="839135"/>
          </a:xfrm>
          <a:prstGeom prst="wedgeRoundRectCallout">
            <a:avLst>
              <a:gd name="adj1" fmla="val 61739"/>
              <a:gd name="adj2" fmla="val -39127"/>
              <a:gd name="adj3" fmla="val 16667"/>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No, she shouldn’t!</a:t>
            </a:r>
          </a:p>
        </p:txBody>
      </p:sp>
    </p:spTree>
    <p:extLst>
      <p:ext uri="{BB962C8B-B14F-4D97-AF65-F5344CB8AC3E}">
        <p14:creationId xmlns:p14="http://schemas.microsoft.com/office/powerpoint/2010/main" val="52983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6686F-53BF-4986-952E-03FB218818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99936" y="2416696"/>
            <a:ext cx="3182627" cy="4239870"/>
          </a:xfrm>
          <a:prstGeom prst="rect">
            <a:avLst/>
          </a:prstGeom>
        </p:spPr>
      </p:pic>
      <p:sp>
        <p:nvSpPr>
          <p:cNvPr id="20" name="Title 1">
            <a:extLst>
              <a:ext uri="{FF2B5EF4-FFF2-40B4-BE49-F238E27FC236}">
                <a16:creationId xmlns:a16="http://schemas.microsoft.com/office/drawing/2014/main" id="{AAAA4F41-E80A-B14F-956C-B4085E2E1745}"/>
              </a:ext>
            </a:extLst>
          </p:cNvPr>
          <p:cNvSpPr txBox="1">
            <a:spLocks/>
          </p:cNvSpPr>
          <p:nvPr/>
        </p:nvSpPr>
        <p:spPr>
          <a:xfrm>
            <a:off x="971123" y="272554"/>
            <a:ext cx="7480629"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Should I get involved?</a:t>
            </a:r>
          </a:p>
        </p:txBody>
      </p:sp>
      <p:pic>
        <p:nvPicPr>
          <p:cNvPr id="8" name="Picture 7">
            <a:extLst>
              <a:ext uri="{FF2B5EF4-FFF2-40B4-BE49-F238E27FC236}">
                <a16:creationId xmlns:a16="http://schemas.microsoft.com/office/drawing/2014/main" id="{8E80B11C-B364-446B-91D4-7EEC63A0CD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pic>
        <p:nvPicPr>
          <p:cNvPr id="9" name="Picture 8">
            <a:extLst>
              <a:ext uri="{FF2B5EF4-FFF2-40B4-BE49-F238E27FC236}">
                <a16:creationId xmlns:a16="http://schemas.microsoft.com/office/drawing/2014/main" id="{4E9BD015-6379-4C27-9164-38B41C32ABD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6" name="Rectangle: Rounded Corners 27">
            <a:extLst>
              <a:ext uri="{FF2B5EF4-FFF2-40B4-BE49-F238E27FC236}">
                <a16:creationId xmlns:a16="http://schemas.microsoft.com/office/drawing/2014/main" id="{26BBDCE2-CA3A-41A9-BE6C-F5023B4633ED}"/>
              </a:ext>
            </a:extLst>
          </p:cNvPr>
          <p:cNvSpPr/>
          <p:nvPr/>
        </p:nvSpPr>
        <p:spPr>
          <a:xfrm>
            <a:off x="847790" y="988611"/>
            <a:ext cx="6647244" cy="1380963"/>
          </a:xfrm>
          <a:prstGeom prst="wedgeRoundRectCallout">
            <a:avLst>
              <a:gd name="adj1" fmla="val 26056"/>
              <a:gd name="adj2" fmla="val 91430"/>
              <a:gd name="adj3" fmla="val 16667"/>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My friend keeps starting fights with other people. He said I should stand up for him, even though he’s the one starting it and I don’t like to fight. Should I get involved?</a:t>
            </a:r>
          </a:p>
        </p:txBody>
      </p:sp>
      <p:sp>
        <p:nvSpPr>
          <p:cNvPr id="11" name="Cloud 10">
            <a:extLst>
              <a:ext uri="{FF2B5EF4-FFF2-40B4-BE49-F238E27FC236}">
                <a16:creationId xmlns:a16="http://schemas.microsoft.com/office/drawing/2014/main" id="{404F48DD-D87A-484A-86A8-0137D6B97A4D}"/>
              </a:ext>
            </a:extLst>
          </p:cNvPr>
          <p:cNvSpPr/>
          <p:nvPr/>
        </p:nvSpPr>
        <p:spPr>
          <a:xfrm>
            <a:off x="1585950" y="3248812"/>
            <a:ext cx="3246591" cy="2099733"/>
          </a:xfrm>
          <a:prstGeom prst="cloud">
            <a:avLst/>
          </a:prstGeom>
          <a:solidFill>
            <a:srgbClr val="FFB1B6"/>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rPr>
              <a:t>Should he get involved? Why/why not?</a:t>
            </a:r>
          </a:p>
        </p:txBody>
      </p:sp>
      <p:pic>
        <p:nvPicPr>
          <p:cNvPr id="12" name="Picture 11" descr="Image result for thumbs up thumbs down cartoon">
            <a:extLst>
              <a:ext uri="{FF2B5EF4-FFF2-40B4-BE49-F238E27FC236}">
                <a16:creationId xmlns:a16="http://schemas.microsoft.com/office/drawing/2014/main" id="{1D94699A-9748-4752-A715-D7CCDA9E3682}"/>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52618" y="5199303"/>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thumbs up thumbs down cartoon">
            <a:extLst>
              <a:ext uri="{FF2B5EF4-FFF2-40B4-BE49-F238E27FC236}">
                <a16:creationId xmlns:a16="http://schemas.microsoft.com/office/drawing/2014/main" id="{797FE83C-4D95-4DD8-BA32-1E4418288138}"/>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4553940" y="5171119"/>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27">
            <a:extLst>
              <a:ext uri="{FF2B5EF4-FFF2-40B4-BE49-F238E27FC236}">
                <a16:creationId xmlns:a16="http://schemas.microsoft.com/office/drawing/2014/main" id="{0DA20B2A-872B-41FD-8584-BF05D7E424E0}"/>
              </a:ext>
            </a:extLst>
          </p:cNvPr>
          <p:cNvSpPr/>
          <p:nvPr/>
        </p:nvSpPr>
        <p:spPr>
          <a:xfrm>
            <a:off x="1795402" y="5635990"/>
            <a:ext cx="1233332" cy="839135"/>
          </a:xfrm>
          <a:prstGeom prst="wedgeRoundRectCallout">
            <a:avLst>
              <a:gd name="adj1" fmla="val -73787"/>
              <a:gd name="adj2" fmla="val 7742"/>
              <a:gd name="adj3" fmla="val 16667"/>
            </a:avLst>
          </a:prstGeom>
          <a:solidFill>
            <a:schemeClr val="bg1">
              <a:lumMod val="95000"/>
            </a:schemeClr>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Yes, she should!</a:t>
            </a:r>
          </a:p>
        </p:txBody>
      </p:sp>
      <p:sp>
        <p:nvSpPr>
          <p:cNvPr id="15" name="Rectangle: Rounded Corners 27">
            <a:extLst>
              <a:ext uri="{FF2B5EF4-FFF2-40B4-BE49-F238E27FC236}">
                <a16:creationId xmlns:a16="http://schemas.microsoft.com/office/drawing/2014/main" id="{2792BBCB-EC68-4ED0-8B63-797E61AC6CB1}"/>
              </a:ext>
            </a:extLst>
          </p:cNvPr>
          <p:cNvSpPr/>
          <p:nvPr/>
        </p:nvSpPr>
        <p:spPr>
          <a:xfrm>
            <a:off x="3089928" y="5636573"/>
            <a:ext cx="1233332" cy="839135"/>
          </a:xfrm>
          <a:prstGeom prst="wedgeRoundRectCallout">
            <a:avLst>
              <a:gd name="adj1" fmla="val 61739"/>
              <a:gd name="adj2" fmla="val -39127"/>
              <a:gd name="adj3" fmla="val 16667"/>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No, she shouldn’t!</a:t>
            </a:r>
          </a:p>
        </p:txBody>
      </p:sp>
    </p:spTree>
    <p:extLst>
      <p:ext uri="{BB962C8B-B14F-4D97-AF65-F5344CB8AC3E}">
        <p14:creationId xmlns:p14="http://schemas.microsoft.com/office/powerpoint/2010/main" val="10803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4">
            <a:extLst>
              <a:ext uri="{FF2B5EF4-FFF2-40B4-BE49-F238E27FC236}">
                <a16:creationId xmlns:a16="http://schemas.microsoft.com/office/drawing/2014/main" id="{8C16DB5E-A906-4056-A13A-A4BBEB2879F4}"/>
              </a:ext>
            </a:extLst>
          </p:cNvPr>
          <p:cNvSpPr/>
          <p:nvPr/>
        </p:nvSpPr>
        <p:spPr>
          <a:xfrm>
            <a:off x="243628" y="289629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How to use this lesson…</a:t>
            </a:r>
            <a:endParaRPr lang="en-GB" sz="2500" b="1" dirty="0">
              <a:solidFill>
                <a:schemeClr val="tx1"/>
              </a:solidFill>
              <a:latin typeface="Century Gothic" panose="020B0502020202020204" pitchFamily="34" charset="0"/>
              <a:ea typeface="Lato"/>
              <a:cs typeface="Lato"/>
              <a:sym typeface="Lato"/>
            </a:endParaRPr>
          </a:p>
        </p:txBody>
      </p:sp>
      <p:sp>
        <p:nvSpPr>
          <p:cNvPr id="10" name="Rectangle: Rounded Corners 9">
            <a:extLst>
              <a:ext uri="{FF2B5EF4-FFF2-40B4-BE49-F238E27FC236}">
                <a16:creationId xmlns:a16="http://schemas.microsoft.com/office/drawing/2014/main" id="{48F5E4A2-4A10-4B61-9E42-2C09D862934D}"/>
              </a:ext>
            </a:extLst>
          </p:cNvPr>
          <p:cNvSpPr/>
          <p:nvPr/>
        </p:nvSpPr>
        <p:spPr>
          <a:xfrm>
            <a:off x="643807" y="4027236"/>
            <a:ext cx="2304188" cy="1287817"/>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Find this button </a:t>
            </a:r>
            <a:r>
              <a:rPr lang="en-GB" sz="1500" dirty="0"/>
              <a:t>in the bottom right of you screen to </a:t>
            </a:r>
            <a:r>
              <a:rPr lang="en-GB" sz="1500" b="1" dirty="0"/>
              <a:t>start your lesson.</a:t>
            </a:r>
          </a:p>
        </p:txBody>
      </p:sp>
      <p:sp>
        <p:nvSpPr>
          <p:cNvPr id="11" name="Rectangle: Rounded Corners 10">
            <a:extLst>
              <a:ext uri="{FF2B5EF4-FFF2-40B4-BE49-F238E27FC236}">
                <a16:creationId xmlns:a16="http://schemas.microsoft.com/office/drawing/2014/main" id="{BE19C451-EB22-4582-A982-3BD4F4A4C9E7}"/>
              </a:ext>
            </a:extLst>
          </p:cNvPr>
          <p:cNvSpPr/>
          <p:nvPr/>
        </p:nvSpPr>
        <p:spPr>
          <a:xfrm>
            <a:off x="3563476" y="4027237"/>
            <a:ext cx="2304189" cy="1287816"/>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Use the </a:t>
            </a:r>
            <a:r>
              <a:rPr lang="en-GB" sz="1500" b="1" dirty="0"/>
              <a:t>arrow keys </a:t>
            </a:r>
            <a:r>
              <a:rPr lang="en-GB" sz="1500" dirty="0"/>
              <a:t>to </a:t>
            </a:r>
            <a:r>
              <a:rPr lang="en-GB" sz="1500" b="1" dirty="0"/>
              <a:t>go forwards and backwards </a:t>
            </a:r>
            <a:r>
              <a:rPr lang="en-GB" sz="1500" dirty="0"/>
              <a:t>through your lesson.</a:t>
            </a:r>
            <a:endParaRPr lang="en-GB" sz="1500" dirty="0">
              <a:highlight>
                <a:srgbClr val="FFFF00"/>
              </a:highlight>
            </a:endParaRPr>
          </a:p>
        </p:txBody>
      </p:sp>
      <p:sp>
        <p:nvSpPr>
          <p:cNvPr id="12" name="Rectangle: Rounded Corners 11">
            <a:extLst>
              <a:ext uri="{FF2B5EF4-FFF2-40B4-BE49-F238E27FC236}">
                <a16:creationId xmlns:a16="http://schemas.microsoft.com/office/drawing/2014/main" id="{7DC2F520-5CE8-49BC-9934-06026E159DD5}"/>
              </a:ext>
            </a:extLst>
          </p:cNvPr>
          <p:cNvSpPr/>
          <p:nvPr/>
        </p:nvSpPr>
        <p:spPr>
          <a:xfrm>
            <a:off x="6388652" y="4021479"/>
            <a:ext cx="2304189" cy="1300850"/>
          </a:xfrm>
          <a:prstGeom prst="round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To go back to your normal screen</a:t>
            </a:r>
            <a:r>
              <a:rPr lang="en-GB" sz="1500" b="1" dirty="0"/>
              <a:t>, press the esc key</a:t>
            </a:r>
            <a:r>
              <a:rPr lang="en-GB" sz="1500" dirty="0"/>
              <a:t> on your keyboard.</a:t>
            </a:r>
          </a:p>
        </p:txBody>
      </p:sp>
      <p:sp>
        <p:nvSpPr>
          <p:cNvPr id="13" name="Rectangle: Rounded Corners 12">
            <a:extLst>
              <a:ext uri="{FF2B5EF4-FFF2-40B4-BE49-F238E27FC236}">
                <a16:creationId xmlns:a16="http://schemas.microsoft.com/office/drawing/2014/main" id="{7E870F19-20A7-4DD9-BEDB-82A5018F16F9}"/>
              </a:ext>
            </a:extLst>
          </p:cNvPr>
          <p:cNvSpPr/>
          <p:nvPr/>
        </p:nvSpPr>
        <p:spPr>
          <a:xfrm>
            <a:off x="345082" y="5618314"/>
            <a:ext cx="2727727" cy="947179"/>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In the classroom? </a:t>
            </a:r>
          </a:p>
          <a:p>
            <a:pPr algn="ctr"/>
            <a:r>
              <a:rPr lang="en-GB" sz="1300" dirty="0">
                <a:solidFill>
                  <a:schemeClr val="bg1"/>
                </a:solidFill>
              </a:rPr>
              <a:t>You need the same things, but will need to swap the parent for a partner!</a:t>
            </a:r>
          </a:p>
        </p:txBody>
      </p:sp>
      <p:sp>
        <p:nvSpPr>
          <p:cNvPr id="20" name="Rectangle: Rounded Corners 19">
            <a:extLst>
              <a:ext uri="{FF2B5EF4-FFF2-40B4-BE49-F238E27FC236}">
                <a16:creationId xmlns:a16="http://schemas.microsoft.com/office/drawing/2014/main" id="{05DE318A-69E4-41CB-AE00-5DC143B00D4E}"/>
              </a:ext>
            </a:extLst>
          </p:cNvPr>
          <p:cNvSpPr/>
          <p:nvPr/>
        </p:nvSpPr>
        <p:spPr>
          <a:xfrm>
            <a:off x="3208137" y="5618314"/>
            <a:ext cx="2727727" cy="947179"/>
          </a:xfrm>
          <a:prstGeom prst="roundRect">
            <a:avLst/>
          </a:prstGeom>
          <a:solidFill>
            <a:srgbClr val="DF6068">
              <a:alpha val="63922"/>
            </a:srgbClr>
          </a:solidFill>
          <a:ln w="28575">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Parents’ &amp; Carers’ Note: </a:t>
            </a:r>
          </a:p>
          <a:p>
            <a:pPr algn="ctr"/>
            <a:r>
              <a:rPr lang="en-GB" sz="1300" dirty="0">
                <a:solidFill>
                  <a:schemeClr val="bg1"/>
                </a:solidFill>
              </a:rPr>
              <a:t>Please see the Notes section below each slide for any further guidance. </a:t>
            </a:r>
          </a:p>
        </p:txBody>
      </p:sp>
      <p:sp>
        <p:nvSpPr>
          <p:cNvPr id="16" name="Shape 114">
            <a:extLst>
              <a:ext uri="{FF2B5EF4-FFF2-40B4-BE49-F238E27FC236}">
                <a16:creationId xmlns:a16="http://schemas.microsoft.com/office/drawing/2014/main" id="{76C3CDE3-1A0A-4D27-849C-4B8B0B93A752}"/>
              </a:ext>
            </a:extLst>
          </p:cNvPr>
          <p:cNvSpPr/>
          <p:nvPr/>
        </p:nvSpPr>
        <p:spPr>
          <a:xfrm>
            <a:off x="243629" y="23177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Learning from home?</a:t>
            </a:r>
            <a:endParaRPr lang="en-GB" sz="2500" b="1" dirty="0">
              <a:solidFill>
                <a:schemeClr val="tx1"/>
              </a:solidFill>
              <a:latin typeface="Century Gothic" panose="020B0502020202020204" pitchFamily="34" charset="0"/>
              <a:ea typeface="Lato"/>
              <a:cs typeface="Lato"/>
              <a:sym typeface="Lato"/>
            </a:endParaRPr>
          </a:p>
        </p:txBody>
      </p:sp>
      <p:sp>
        <p:nvSpPr>
          <p:cNvPr id="17" name="Rectangle: Rounded Corners 16">
            <a:extLst>
              <a:ext uri="{FF2B5EF4-FFF2-40B4-BE49-F238E27FC236}">
                <a16:creationId xmlns:a16="http://schemas.microsoft.com/office/drawing/2014/main" id="{E062C256-F089-49C1-9506-40BCFC38E7B2}"/>
              </a:ext>
            </a:extLst>
          </p:cNvPr>
          <p:cNvSpPr/>
          <p:nvPr/>
        </p:nvSpPr>
        <p:spPr>
          <a:xfrm>
            <a:off x="349098" y="739938"/>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Here are some </a:t>
            </a:r>
            <a:r>
              <a:rPr lang="en-GB" sz="1500" b="1" dirty="0"/>
              <a:t>ideas of how to get the most out of this lesson at home</a:t>
            </a:r>
            <a:r>
              <a:rPr lang="en-GB" sz="1500" dirty="0"/>
              <a:t>. </a:t>
            </a:r>
          </a:p>
        </p:txBody>
      </p:sp>
      <p:sp>
        <p:nvSpPr>
          <p:cNvPr id="19" name="Rectangle: Rounded Corners 18">
            <a:extLst>
              <a:ext uri="{FF2B5EF4-FFF2-40B4-BE49-F238E27FC236}">
                <a16:creationId xmlns:a16="http://schemas.microsoft.com/office/drawing/2014/main" id="{51372078-5239-46A8-8AEB-81847EA769FE}"/>
              </a:ext>
            </a:extLst>
          </p:cNvPr>
          <p:cNvSpPr/>
          <p:nvPr/>
        </p:nvSpPr>
        <p:spPr>
          <a:xfrm>
            <a:off x="643807" y="1331738"/>
            <a:ext cx="2304188" cy="1300853"/>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Share your thoughts </a:t>
            </a:r>
            <a:r>
              <a:rPr lang="en-GB" sz="1500" dirty="0"/>
              <a:t>with the </a:t>
            </a:r>
            <a:r>
              <a:rPr lang="en-GB" sz="1500" b="1" dirty="0"/>
              <a:t>parent, family member or caregiver </a:t>
            </a:r>
            <a:r>
              <a:rPr lang="en-GB" sz="1500" dirty="0"/>
              <a:t>who’s helping you!</a:t>
            </a:r>
          </a:p>
        </p:txBody>
      </p:sp>
      <p:sp>
        <p:nvSpPr>
          <p:cNvPr id="21" name="Rectangle: Rounded Corners 20">
            <a:extLst>
              <a:ext uri="{FF2B5EF4-FFF2-40B4-BE49-F238E27FC236}">
                <a16:creationId xmlns:a16="http://schemas.microsoft.com/office/drawing/2014/main" id="{70A948B8-DB88-42C5-95FC-B4395C309933}"/>
              </a:ext>
            </a:extLst>
          </p:cNvPr>
          <p:cNvSpPr/>
          <p:nvPr/>
        </p:nvSpPr>
        <p:spPr>
          <a:xfrm>
            <a:off x="3563477" y="1330924"/>
            <a:ext cx="2304189" cy="1300852"/>
          </a:xfrm>
          <a:prstGeom prst="roundRect">
            <a:avLst/>
          </a:prstGeom>
          <a:solidFill>
            <a:schemeClr val="tx2">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Talk to someone else in your family</a:t>
            </a:r>
            <a:r>
              <a:rPr lang="en-GB" sz="1500" dirty="0"/>
              <a:t>, like a brother or sister, and </a:t>
            </a:r>
            <a:r>
              <a:rPr lang="en-GB" sz="1500" b="1" dirty="0"/>
              <a:t>find out their opinions! </a:t>
            </a:r>
          </a:p>
        </p:txBody>
      </p:sp>
      <p:sp>
        <p:nvSpPr>
          <p:cNvPr id="22" name="Rectangle: Rounded Corners 21">
            <a:extLst>
              <a:ext uri="{FF2B5EF4-FFF2-40B4-BE49-F238E27FC236}">
                <a16:creationId xmlns:a16="http://schemas.microsoft.com/office/drawing/2014/main" id="{FD54D12C-E7D6-4574-B5C9-758997D7276B}"/>
              </a:ext>
            </a:extLst>
          </p:cNvPr>
          <p:cNvSpPr/>
          <p:nvPr/>
        </p:nvSpPr>
        <p:spPr>
          <a:xfrm>
            <a:off x="6388652" y="1330924"/>
            <a:ext cx="2304189" cy="1300851"/>
          </a:xfrm>
          <a:prstGeom prst="roundRect">
            <a:avLst/>
          </a:prstGeom>
          <a:solidFill>
            <a:schemeClr val="tx2">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For some of the activities, you might need </a:t>
            </a:r>
            <a:r>
              <a:rPr lang="en-GB" sz="1500" b="1" dirty="0"/>
              <a:t>a pen &amp; paper </a:t>
            </a:r>
            <a:r>
              <a:rPr lang="en-GB" sz="1500" dirty="0"/>
              <a:t>as you </a:t>
            </a:r>
            <a:r>
              <a:rPr lang="en-GB" sz="1500" b="1" dirty="0"/>
              <a:t>get creative!</a:t>
            </a:r>
          </a:p>
        </p:txBody>
      </p:sp>
      <p:pic>
        <p:nvPicPr>
          <p:cNvPr id="29" name="Picture 6" descr="Brainstorm Skill icon">
            <a:extLst>
              <a:ext uri="{FF2B5EF4-FFF2-40B4-BE49-F238E27FC236}">
                <a16:creationId xmlns:a16="http://schemas.microsoft.com/office/drawing/2014/main" id="{1F3DE9F0-8D65-48A0-8FD5-B800D3DA32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9619" y="2086598"/>
            <a:ext cx="683005" cy="68300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Thinking Bubble icon">
            <a:extLst>
              <a:ext uri="{FF2B5EF4-FFF2-40B4-BE49-F238E27FC236}">
                <a16:creationId xmlns:a16="http://schemas.microsoft.com/office/drawing/2014/main" id="{1CA16BE9-5251-4E1F-9A1D-6EDC562768A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08137" y="2119712"/>
            <a:ext cx="683005" cy="68300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Rounded Corners 31">
            <a:extLst>
              <a:ext uri="{FF2B5EF4-FFF2-40B4-BE49-F238E27FC236}">
                <a16:creationId xmlns:a16="http://schemas.microsoft.com/office/drawing/2014/main" id="{809F4B26-C528-4F19-9FA5-17181D75B2B9}"/>
              </a:ext>
            </a:extLst>
          </p:cNvPr>
          <p:cNvSpPr/>
          <p:nvPr/>
        </p:nvSpPr>
        <p:spPr>
          <a:xfrm>
            <a:off x="349097" y="3411305"/>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Use these buttons </a:t>
            </a:r>
            <a:r>
              <a:rPr lang="en-GB" sz="1500" dirty="0"/>
              <a:t>to get the most out of your lesson.</a:t>
            </a:r>
          </a:p>
        </p:txBody>
      </p:sp>
      <p:sp>
        <p:nvSpPr>
          <p:cNvPr id="9" name="Rectangle 8">
            <a:extLst>
              <a:ext uri="{FF2B5EF4-FFF2-40B4-BE49-F238E27FC236}">
                <a16:creationId xmlns:a16="http://schemas.microsoft.com/office/drawing/2014/main" id="{3541D2BD-05BE-45BA-A9D6-9EC489DF718E}"/>
              </a:ext>
            </a:extLst>
          </p:cNvPr>
          <p:cNvSpPr/>
          <p:nvPr/>
        </p:nvSpPr>
        <p:spPr>
          <a:xfrm>
            <a:off x="374497" y="4985411"/>
            <a:ext cx="517906" cy="288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133AEE69-8A95-4893-808C-D5F454DE2FE2}"/>
              </a:ext>
            </a:extLst>
          </p:cNvPr>
          <p:cNvSpPr/>
          <p:nvPr/>
        </p:nvSpPr>
        <p:spPr>
          <a:xfrm>
            <a:off x="6071193" y="5619570"/>
            <a:ext cx="2727728" cy="946573"/>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Don’t forget to vote…</a:t>
            </a:r>
          </a:p>
          <a:p>
            <a:pPr algn="ctr"/>
            <a:r>
              <a:rPr lang="en-GB" sz="1300" dirty="0">
                <a:solidFill>
                  <a:schemeClr val="bg1"/>
                </a:solidFill>
              </a:rPr>
              <a:t>You can find the link to do this on the final slide. Get your whole household involved!</a:t>
            </a:r>
          </a:p>
        </p:txBody>
      </p:sp>
      <p:pic>
        <p:nvPicPr>
          <p:cNvPr id="4" name="Picture 3">
            <a:extLst>
              <a:ext uri="{FF2B5EF4-FFF2-40B4-BE49-F238E27FC236}">
                <a16:creationId xmlns:a16="http://schemas.microsoft.com/office/drawing/2014/main" id="{9BED32AD-8013-4C61-935C-818096C0949F}"/>
              </a:ext>
            </a:extLst>
          </p:cNvPr>
          <p:cNvPicPr>
            <a:picLocks noChangeAspect="1"/>
          </p:cNvPicPr>
          <p:nvPr/>
        </p:nvPicPr>
        <p:blipFill rotWithShape="1">
          <a:blip r:embed="rId5">
            <a:clrChange>
              <a:clrFrom>
                <a:srgbClr val="F3F2F1"/>
              </a:clrFrom>
              <a:clrTo>
                <a:srgbClr val="F3F2F1">
                  <a:alpha val="0"/>
                </a:srgbClr>
              </a:clrTo>
            </a:clrChange>
          </a:blip>
          <a:srcRect l="18416" t="10462" r="10297" b="11858"/>
          <a:stretch/>
        </p:blipFill>
        <p:spPr>
          <a:xfrm>
            <a:off x="460602" y="4982640"/>
            <a:ext cx="558801" cy="496743"/>
          </a:xfrm>
          <a:prstGeom prst="rect">
            <a:avLst/>
          </a:prstGeom>
        </p:spPr>
      </p:pic>
      <p:grpSp>
        <p:nvGrpSpPr>
          <p:cNvPr id="8" name="Group 7">
            <a:extLst>
              <a:ext uri="{FF2B5EF4-FFF2-40B4-BE49-F238E27FC236}">
                <a16:creationId xmlns:a16="http://schemas.microsoft.com/office/drawing/2014/main" id="{5AFB824B-2AF7-4212-9AF4-9F346A81B727}"/>
              </a:ext>
            </a:extLst>
          </p:cNvPr>
          <p:cNvGrpSpPr/>
          <p:nvPr/>
        </p:nvGrpSpPr>
        <p:grpSpPr>
          <a:xfrm>
            <a:off x="3091122" y="4738990"/>
            <a:ext cx="1066478" cy="708383"/>
            <a:chOff x="-3863328" y="3072680"/>
            <a:chExt cx="2132955" cy="1420023"/>
          </a:xfrm>
        </p:grpSpPr>
        <p:sp>
          <p:nvSpPr>
            <p:cNvPr id="33" name="Rectangle: Rounded Corners 32">
              <a:extLst>
                <a:ext uri="{FF2B5EF4-FFF2-40B4-BE49-F238E27FC236}">
                  <a16:creationId xmlns:a16="http://schemas.microsoft.com/office/drawing/2014/main" id="{2F88AC22-05B3-4F35-A051-2EFC302937A2}"/>
                </a:ext>
              </a:extLst>
            </p:cNvPr>
            <p:cNvSpPr/>
            <p:nvPr/>
          </p:nvSpPr>
          <p:spPr>
            <a:xfrm>
              <a:off x="-2373517" y="3845892"/>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2B6E12F9-4AF7-44A3-B242-7FC7EFCE9425}"/>
                </a:ext>
              </a:extLst>
            </p:cNvPr>
            <p:cNvSpPr/>
            <p:nvPr/>
          </p:nvSpPr>
          <p:spPr>
            <a:xfrm>
              <a:off x="-3053007" y="384229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90C66270-C5EF-41FC-9E50-C58D3ED2B8E3}"/>
                </a:ext>
              </a:extLst>
            </p:cNvPr>
            <p:cNvSpPr/>
            <p:nvPr/>
          </p:nvSpPr>
          <p:spPr>
            <a:xfrm>
              <a:off x="-3714265" y="383031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C52D988E-05F8-46D5-BDFB-5ED79BC2D7D8}"/>
                </a:ext>
              </a:extLst>
            </p:cNvPr>
            <p:cNvSpPr/>
            <p:nvPr/>
          </p:nvSpPr>
          <p:spPr>
            <a:xfrm>
              <a:off x="-3054679" y="3167485"/>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44" name="Picture 4" descr="Image result for arrow keys">
              <a:extLst>
                <a:ext uri="{FF2B5EF4-FFF2-40B4-BE49-F238E27FC236}">
                  <a16:creationId xmlns:a16="http://schemas.microsoft.com/office/drawing/2014/main" id="{E8654E3D-C983-4211-A81E-0DF4F0E2413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l="6308" t="19963" r="7419" b="26703"/>
            <a:stretch/>
          </p:blipFill>
          <p:spPr bwMode="auto">
            <a:xfrm>
              <a:off x="-3863328" y="3072680"/>
              <a:ext cx="2132955" cy="1420023"/>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85451084-3813-4DDF-A846-1968E258CFF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83639" y="5024493"/>
            <a:ext cx="507373" cy="385298"/>
          </a:xfrm>
          <a:prstGeom prst="roundRect">
            <a:avLst/>
          </a:prstGeom>
        </p:spPr>
      </p:pic>
      <p:pic>
        <p:nvPicPr>
          <p:cNvPr id="27" name="Picture 8" descr="Compose icon">
            <a:extLst>
              <a:ext uri="{FF2B5EF4-FFF2-40B4-BE49-F238E27FC236}">
                <a16:creationId xmlns:a16="http://schemas.microsoft.com/office/drawing/2014/main" id="{74E71657-0FCE-4717-9B10-1DCD969B7E6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86655" y="230154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145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 phone, holding, woman&#10;&#10;Description automatically generated">
            <a:extLst>
              <a:ext uri="{FF2B5EF4-FFF2-40B4-BE49-F238E27FC236}">
                <a16:creationId xmlns:a16="http://schemas.microsoft.com/office/drawing/2014/main" id="{DD48F345-CEEB-4390-9A47-46294314742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7566" r="26693"/>
          <a:stretch/>
        </p:blipFill>
        <p:spPr>
          <a:xfrm>
            <a:off x="279633" y="2048096"/>
            <a:ext cx="2487776" cy="4640392"/>
          </a:xfrm>
          <a:prstGeom prst="rect">
            <a:avLst/>
          </a:prstGeom>
        </p:spPr>
      </p:pic>
      <p:sp>
        <p:nvSpPr>
          <p:cNvPr id="20" name="Title 1">
            <a:extLst>
              <a:ext uri="{FF2B5EF4-FFF2-40B4-BE49-F238E27FC236}">
                <a16:creationId xmlns:a16="http://schemas.microsoft.com/office/drawing/2014/main" id="{AAAA4F41-E80A-B14F-956C-B4085E2E1745}"/>
              </a:ext>
            </a:extLst>
          </p:cNvPr>
          <p:cNvSpPr txBox="1">
            <a:spLocks/>
          </p:cNvSpPr>
          <p:nvPr/>
        </p:nvSpPr>
        <p:spPr>
          <a:xfrm>
            <a:off x="971123" y="272554"/>
            <a:ext cx="7480629"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Should I get involved?</a:t>
            </a:r>
          </a:p>
        </p:txBody>
      </p:sp>
      <p:sp>
        <p:nvSpPr>
          <p:cNvPr id="38" name="Cloud 37">
            <a:extLst>
              <a:ext uri="{FF2B5EF4-FFF2-40B4-BE49-F238E27FC236}">
                <a16:creationId xmlns:a16="http://schemas.microsoft.com/office/drawing/2014/main" id="{C8E3F74E-E710-4514-B873-EC8C69A7EA4B}"/>
              </a:ext>
            </a:extLst>
          </p:cNvPr>
          <p:cNvSpPr/>
          <p:nvPr/>
        </p:nvSpPr>
        <p:spPr>
          <a:xfrm>
            <a:off x="4504145" y="3220629"/>
            <a:ext cx="3246591" cy="2099733"/>
          </a:xfrm>
          <a:prstGeom prst="cloud">
            <a:avLst/>
          </a:prstGeom>
          <a:solidFill>
            <a:srgbClr val="FFB1B6"/>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rPr>
              <a:t>Should she get involved? Why/why not?</a:t>
            </a:r>
          </a:p>
        </p:txBody>
      </p:sp>
      <p:pic>
        <p:nvPicPr>
          <p:cNvPr id="8" name="Picture 7">
            <a:extLst>
              <a:ext uri="{FF2B5EF4-FFF2-40B4-BE49-F238E27FC236}">
                <a16:creationId xmlns:a16="http://schemas.microsoft.com/office/drawing/2014/main" id="{8E80B11C-B364-446B-91D4-7EEC63A0CD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pic>
        <p:nvPicPr>
          <p:cNvPr id="9" name="Picture 8">
            <a:extLst>
              <a:ext uri="{FF2B5EF4-FFF2-40B4-BE49-F238E27FC236}">
                <a16:creationId xmlns:a16="http://schemas.microsoft.com/office/drawing/2014/main" id="{4E9BD015-6379-4C27-9164-38B41C32ABD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6" name="Rectangle: Rounded Corners 27">
            <a:extLst>
              <a:ext uri="{FF2B5EF4-FFF2-40B4-BE49-F238E27FC236}">
                <a16:creationId xmlns:a16="http://schemas.microsoft.com/office/drawing/2014/main" id="{26BBDCE2-CA3A-41A9-BE6C-F5023B4633ED}"/>
              </a:ext>
            </a:extLst>
          </p:cNvPr>
          <p:cNvSpPr/>
          <p:nvPr/>
        </p:nvSpPr>
        <p:spPr>
          <a:xfrm>
            <a:off x="2517377" y="965258"/>
            <a:ext cx="5625771" cy="1967343"/>
          </a:xfrm>
          <a:prstGeom prst="wedgeRoundRectCallout">
            <a:avLst>
              <a:gd name="adj1" fmla="val -59445"/>
              <a:gd name="adj2" fmla="val -3433"/>
              <a:gd name="adj3" fmla="val 16667"/>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My school has started a student council and my friends think I should join because I have lots of good ideas on how to help our school. However, I’m really shy and don’t know anyone on the council. Should I get involved?</a:t>
            </a:r>
          </a:p>
        </p:txBody>
      </p:sp>
      <p:pic>
        <p:nvPicPr>
          <p:cNvPr id="10" name="Picture 9" descr="Image result for thumbs up thumbs down cartoon">
            <a:extLst>
              <a:ext uri="{FF2B5EF4-FFF2-40B4-BE49-F238E27FC236}">
                <a16:creationId xmlns:a16="http://schemas.microsoft.com/office/drawing/2014/main" id="{03D4FFF0-5623-46BF-A37E-C2EE79A6D726}"/>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270813" y="5171120"/>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thumbs up thumbs down cartoon">
            <a:extLst>
              <a:ext uri="{FF2B5EF4-FFF2-40B4-BE49-F238E27FC236}">
                <a16:creationId xmlns:a16="http://schemas.microsoft.com/office/drawing/2014/main" id="{59B9CB74-D58C-413A-B16C-B60A034715CD}"/>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472135" y="5142936"/>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27">
            <a:extLst>
              <a:ext uri="{FF2B5EF4-FFF2-40B4-BE49-F238E27FC236}">
                <a16:creationId xmlns:a16="http://schemas.microsoft.com/office/drawing/2014/main" id="{338B73FC-8D1B-4101-A6D1-CEACFCA891A9}"/>
              </a:ext>
            </a:extLst>
          </p:cNvPr>
          <p:cNvSpPr/>
          <p:nvPr/>
        </p:nvSpPr>
        <p:spPr>
          <a:xfrm>
            <a:off x="4713597" y="5607807"/>
            <a:ext cx="1233332" cy="839135"/>
          </a:xfrm>
          <a:prstGeom prst="wedgeRoundRectCallout">
            <a:avLst>
              <a:gd name="adj1" fmla="val -73787"/>
              <a:gd name="adj2" fmla="val 7742"/>
              <a:gd name="adj3" fmla="val 16667"/>
            </a:avLst>
          </a:prstGeom>
          <a:solidFill>
            <a:schemeClr val="bg1">
              <a:lumMod val="95000"/>
            </a:schemeClr>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Yes, she should!</a:t>
            </a:r>
          </a:p>
        </p:txBody>
      </p:sp>
      <p:sp>
        <p:nvSpPr>
          <p:cNvPr id="15" name="Rectangle: Rounded Corners 27">
            <a:extLst>
              <a:ext uri="{FF2B5EF4-FFF2-40B4-BE49-F238E27FC236}">
                <a16:creationId xmlns:a16="http://schemas.microsoft.com/office/drawing/2014/main" id="{8716C8B7-AE72-4D0C-908B-B2598D78D834}"/>
              </a:ext>
            </a:extLst>
          </p:cNvPr>
          <p:cNvSpPr/>
          <p:nvPr/>
        </p:nvSpPr>
        <p:spPr>
          <a:xfrm>
            <a:off x="6008123" y="5608390"/>
            <a:ext cx="1233332" cy="839135"/>
          </a:xfrm>
          <a:prstGeom prst="wedgeRoundRectCallout">
            <a:avLst>
              <a:gd name="adj1" fmla="val 61739"/>
              <a:gd name="adj2" fmla="val -39127"/>
              <a:gd name="adj3" fmla="val 16667"/>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No, she shouldn’t!</a:t>
            </a:r>
          </a:p>
        </p:txBody>
      </p:sp>
    </p:spTree>
    <p:extLst>
      <p:ext uri="{BB962C8B-B14F-4D97-AF65-F5344CB8AC3E}">
        <p14:creationId xmlns:p14="http://schemas.microsoft.com/office/powerpoint/2010/main" val="329885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9817" y="4985649"/>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Freeform: Shape 9"/>
          <p:cNvSpPr/>
          <p:nvPr/>
        </p:nvSpPr>
        <p:spPr>
          <a:xfrm>
            <a:off x="836464" y="1757623"/>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a:cs typeface="Century Gothic"/>
            </a:endParaRPr>
          </a:p>
        </p:txBody>
      </p:sp>
      <p:sp>
        <p:nvSpPr>
          <p:cNvPr id="30"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33" name="Picture 2" descr="http://www.thehiveinsight.com/wp-content/themes/tsu/css/images/signs-right-star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248455"/>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Oval 48"/>
          <p:cNvSpPr/>
          <p:nvPr/>
        </p:nvSpPr>
        <p:spPr>
          <a:xfrm>
            <a:off x="4760467" y="1187606"/>
            <a:ext cx="1884045" cy="1161471"/>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Why are we talking about this?</a:t>
            </a:r>
          </a:p>
        </p:txBody>
      </p:sp>
      <p:sp>
        <p:nvSpPr>
          <p:cNvPr id="34" name="Rectangle 33">
            <a:extLst>
              <a:ext uri="{FF2B5EF4-FFF2-40B4-BE49-F238E27FC236}">
                <a16:creationId xmlns:a16="http://schemas.microsoft.com/office/drawing/2014/main" id="{F6A8BE44-1A33-E14F-A93D-56C9FC45491D}"/>
              </a:ext>
            </a:extLst>
          </p:cNvPr>
          <p:cNvSpPr/>
          <p:nvPr/>
        </p:nvSpPr>
        <p:spPr>
          <a:xfrm>
            <a:off x="525401" y="3969039"/>
            <a:ext cx="1713600" cy="1108800"/>
          </a:xfrm>
          <a:prstGeom prst="rect">
            <a:avLst/>
          </a:prstGeom>
          <a:solidFill>
            <a:schemeClr val="accent5"/>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How can we help?</a:t>
            </a:r>
          </a:p>
        </p:txBody>
      </p:sp>
      <p:sp>
        <p:nvSpPr>
          <p:cNvPr id="22" name="Rectangle 21">
            <a:extLst>
              <a:ext uri="{FF2B5EF4-FFF2-40B4-BE49-F238E27FC236}">
                <a16:creationId xmlns:a16="http://schemas.microsoft.com/office/drawing/2014/main" id="{10DE629B-225D-4276-8FA0-615025A19D2C}"/>
              </a:ext>
            </a:extLst>
          </p:cNvPr>
          <p:cNvSpPr/>
          <p:nvPr/>
        </p:nvSpPr>
        <p:spPr>
          <a:xfrm>
            <a:off x="2082277" y="1225762"/>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Starter: who would you ask?</a:t>
            </a:r>
          </a:p>
        </p:txBody>
      </p:sp>
      <p:sp>
        <p:nvSpPr>
          <p:cNvPr id="27" name="Oval 26">
            <a:extLst>
              <a:ext uri="{FF2B5EF4-FFF2-40B4-BE49-F238E27FC236}">
                <a16:creationId xmlns:a16="http://schemas.microsoft.com/office/drawing/2014/main" id="{001CFEF7-42AC-4E0D-959C-7DD6150B6DE3}"/>
              </a:ext>
            </a:extLst>
          </p:cNvPr>
          <p:cNvSpPr/>
          <p:nvPr/>
        </p:nvSpPr>
        <p:spPr>
          <a:xfrm>
            <a:off x="2980023" y="2887519"/>
            <a:ext cx="1729191" cy="1171656"/>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ea typeface="Lato" panose="020F0502020204030203" pitchFamily="34" charset="0"/>
                <a:cs typeface="Century Gothic"/>
              </a:rPr>
              <a:t>Should I get involved?</a:t>
            </a:r>
            <a:endParaRPr lang="en-GB" dirty="0">
              <a:solidFill>
                <a:schemeClr val="tx1"/>
              </a:solidFill>
              <a:latin typeface="Century Gothic"/>
              <a:ea typeface="Lato" panose="020F0502020204030203" pitchFamily="34" charset="0"/>
              <a:cs typeface="Century Gothic"/>
            </a:endParaRPr>
          </a:p>
        </p:txBody>
      </p:sp>
      <p:pic>
        <p:nvPicPr>
          <p:cNvPr id="35" name="Picture 34">
            <a:extLst>
              <a:ext uri="{FF2B5EF4-FFF2-40B4-BE49-F238E27FC236}">
                <a16:creationId xmlns:a16="http://schemas.microsoft.com/office/drawing/2014/main" id="{314164F0-5457-4CDB-B7BD-4DD321618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7469" y="749550"/>
            <a:ext cx="654377" cy="980728"/>
          </a:xfrm>
          <a:prstGeom prst="rect">
            <a:avLst/>
          </a:prstGeom>
        </p:spPr>
      </p:pic>
      <p:sp>
        <p:nvSpPr>
          <p:cNvPr id="39" name="Rectangle 38">
            <a:extLst>
              <a:ext uri="{FF2B5EF4-FFF2-40B4-BE49-F238E27FC236}">
                <a16:creationId xmlns:a16="http://schemas.microsoft.com/office/drawing/2014/main" id="{4FEDFDFF-534F-4B44-8174-C7BF69F72672}"/>
              </a:ext>
            </a:extLst>
          </p:cNvPr>
          <p:cNvSpPr/>
          <p:nvPr/>
        </p:nvSpPr>
        <p:spPr>
          <a:xfrm>
            <a:off x="5270847" y="5063996"/>
            <a:ext cx="1487380" cy="1180436"/>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tx1"/>
                </a:solidFill>
                <a:latin typeface="Century Gothic"/>
                <a:ea typeface="Lato" panose="020F0502020204030203" pitchFamily="34" charset="0"/>
                <a:cs typeface="Century Gothic"/>
              </a:rPr>
              <a:t>Extension:</a:t>
            </a:r>
          </a:p>
          <a:p>
            <a:pPr algn="ctr"/>
            <a:r>
              <a:rPr lang="en-GB" dirty="0">
                <a:solidFill>
                  <a:schemeClr val="tx1"/>
                </a:solidFill>
                <a:latin typeface="Century Gothic"/>
                <a:ea typeface="Lato" panose="020F0502020204030203" pitchFamily="34" charset="0"/>
                <a:cs typeface="Century Gothic"/>
              </a:rPr>
              <a:t>An important cause</a:t>
            </a:r>
          </a:p>
        </p:txBody>
      </p:sp>
      <p:sp>
        <p:nvSpPr>
          <p:cNvPr id="41" name="Oval 40">
            <a:extLst>
              <a:ext uri="{FF2B5EF4-FFF2-40B4-BE49-F238E27FC236}">
                <a16:creationId xmlns:a16="http://schemas.microsoft.com/office/drawing/2014/main" id="{5F3F5310-6DE5-4B33-846C-0D77C1D35DAD}"/>
              </a:ext>
            </a:extLst>
          </p:cNvPr>
          <p:cNvSpPr/>
          <p:nvPr/>
        </p:nvSpPr>
        <p:spPr>
          <a:xfrm>
            <a:off x="2602853" y="4985649"/>
            <a:ext cx="1581785" cy="1247434"/>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Vote!</a:t>
            </a:r>
          </a:p>
        </p:txBody>
      </p:sp>
      <p:sp>
        <p:nvSpPr>
          <p:cNvPr id="25" name="Rectangle 24">
            <a:extLst>
              <a:ext uri="{FF2B5EF4-FFF2-40B4-BE49-F238E27FC236}">
                <a16:creationId xmlns:a16="http://schemas.microsoft.com/office/drawing/2014/main" id="{FF2F8BF6-BDA2-432E-B042-9E0C6BE29C30}"/>
              </a:ext>
            </a:extLst>
          </p:cNvPr>
          <p:cNvSpPr/>
          <p:nvPr/>
        </p:nvSpPr>
        <p:spPr>
          <a:xfrm>
            <a:off x="6247101" y="2495888"/>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What would you do?</a:t>
            </a:r>
          </a:p>
        </p:txBody>
      </p:sp>
      <p:pic>
        <p:nvPicPr>
          <p:cNvPr id="23" name="Picture 22">
            <a:extLst>
              <a:ext uri="{FF2B5EF4-FFF2-40B4-BE49-F238E27FC236}">
                <a16:creationId xmlns:a16="http://schemas.microsoft.com/office/drawing/2014/main" id="{FB6904B1-93A7-4D8B-802C-16F48733E9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0651" y="2304477"/>
            <a:ext cx="993753" cy="956220"/>
          </a:xfrm>
          <a:prstGeom prst="rect">
            <a:avLst/>
          </a:prstGeom>
        </p:spPr>
      </p:pic>
      <p:pic>
        <p:nvPicPr>
          <p:cNvPr id="18" name="Picture 17">
            <a:extLst>
              <a:ext uri="{FF2B5EF4-FFF2-40B4-BE49-F238E27FC236}">
                <a16:creationId xmlns:a16="http://schemas.microsoft.com/office/drawing/2014/main" id="{8657D8C0-DD71-4ED9-A7DC-E5A44B0D0B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40" name="Picture 39">
            <a:extLst>
              <a:ext uri="{FF2B5EF4-FFF2-40B4-BE49-F238E27FC236}">
                <a16:creationId xmlns:a16="http://schemas.microsoft.com/office/drawing/2014/main" id="{0CC3D397-6B9E-4B87-A82C-3D2EBF544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3242" y="4542224"/>
            <a:ext cx="993753" cy="1967950"/>
          </a:xfrm>
          <a:prstGeom prst="rect">
            <a:avLst/>
          </a:prstGeom>
        </p:spPr>
      </p:pic>
      <p:pic>
        <p:nvPicPr>
          <p:cNvPr id="21" name="Picture 20">
            <a:extLst>
              <a:ext uri="{FF2B5EF4-FFF2-40B4-BE49-F238E27FC236}">
                <a16:creationId xmlns:a16="http://schemas.microsoft.com/office/drawing/2014/main" id="{1CD5F25B-228B-465F-9728-9F1581CAC9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2993415" y="2741983"/>
            <a:ext cx="425989" cy="507583"/>
          </a:xfrm>
          <a:prstGeom prst="rect">
            <a:avLst/>
          </a:prstGeom>
        </p:spPr>
      </p:pic>
      <p:pic>
        <p:nvPicPr>
          <p:cNvPr id="20" name="Picture 19">
            <a:extLst>
              <a:ext uri="{FF2B5EF4-FFF2-40B4-BE49-F238E27FC236}">
                <a16:creationId xmlns:a16="http://schemas.microsoft.com/office/drawing/2014/main" id="{521DD30C-92C9-4A21-A23B-8E4FD7633930}"/>
              </a:ext>
            </a:extLst>
          </p:cNvPr>
          <p:cNvPicPr>
            <a:picLocks noChangeAspect="1"/>
          </p:cNvPicPr>
          <p:nvPr/>
        </p:nvPicPr>
        <p:blipFill rotWithShape="1">
          <a:blip r:embed="rId10"/>
          <a:srcRect t="5859" b="32083"/>
          <a:stretch/>
        </p:blipFill>
        <p:spPr>
          <a:xfrm>
            <a:off x="7132768" y="1302843"/>
            <a:ext cx="1117481" cy="1060456"/>
          </a:xfrm>
          <a:prstGeom prst="ellipse">
            <a:avLst/>
          </a:prstGeom>
        </p:spPr>
      </p:pic>
      <p:pic>
        <p:nvPicPr>
          <p:cNvPr id="24" name="Picture 23">
            <a:extLst>
              <a:ext uri="{FF2B5EF4-FFF2-40B4-BE49-F238E27FC236}">
                <a16:creationId xmlns:a16="http://schemas.microsoft.com/office/drawing/2014/main" id="{F7CA2EEE-70CC-4C91-AB14-B36CD9FC9FC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36087" t="2043" r="669" b="5797"/>
          <a:stretch/>
        </p:blipFill>
        <p:spPr>
          <a:xfrm>
            <a:off x="4914235" y="2779320"/>
            <a:ext cx="1107030" cy="1060456"/>
          </a:xfrm>
          <a:prstGeom prst="ellipse">
            <a:avLst/>
          </a:prstGeom>
        </p:spPr>
      </p:pic>
      <p:pic>
        <p:nvPicPr>
          <p:cNvPr id="26" name="Picture 25">
            <a:extLst>
              <a:ext uri="{FF2B5EF4-FFF2-40B4-BE49-F238E27FC236}">
                <a16:creationId xmlns:a16="http://schemas.microsoft.com/office/drawing/2014/main" id="{E668ED63-DABB-453C-A7F7-C31B821C735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4471" t="4629" r="31527" b="61302"/>
          <a:stretch/>
        </p:blipFill>
        <p:spPr>
          <a:xfrm flipH="1">
            <a:off x="1721020" y="2787392"/>
            <a:ext cx="1120607" cy="1060456"/>
          </a:xfrm>
          <a:prstGeom prst="ellipse">
            <a:avLst/>
          </a:prstGeom>
        </p:spPr>
      </p:pic>
      <p:pic>
        <p:nvPicPr>
          <p:cNvPr id="31" name="Picture 30">
            <a:extLst>
              <a:ext uri="{FF2B5EF4-FFF2-40B4-BE49-F238E27FC236}">
                <a16:creationId xmlns:a16="http://schemas.microsoft.com/office/drawing/2014/main" id="{122B5F4E-CB59-4B36-80BB-EF798F07E0FD}"/>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39752" y="4211422"/>
            <a:ext cx="1225279" cy="1305122"/>
          </a:xfrm>
          <a:prstGeom prst="rect">
            <a:avLst/>
          </a:prstGeom>
        </p:spPr>
      </p:pic>
      <p:pic>
        <p:nvPicPr>
          <p:cNvPr id="32" name="Picture 4" descr="Image result for pencil">
            <a:extLst>
              <a:ext uri="{FF2B5EF4-FFF2-40B4-BE49-F238E27FC236}">
                <a16:creationId xmlns:a16="http://schemas.microsoft.com/office/drawing/2014/main" id="{CC7DB025-CD63-45B9-819F-DBDEBF8E5B4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366445" y="5852240"/>
            <a:ext cx="682577" cy="6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92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22555" y="263174"/>
            <a:ext cx="7997518"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How can we help?</a:t>
            </a:r>
          </a:p>
        </p:txBody>
      </p:sp>
      <p:pic>
        <p:nvPicPr>
          <p:cNvPr id="16" name="Picture 15">
            <a:extLst>
              <a:ext uri="{FF2B5EF4-FFF2-40B4-BE49-F238E27FC236}">
                <a16:creationId xmlns:a16="http://schemas.microsoft.com/office/drawing/2014/main" id="{D9A1BA53-2B21-4919-A6AE-B5818BDB4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684" y="232467"/>
            <a:ext cx="654377" cy="980728"/>
          </a:xfrm>
          <a:prstGeom prst="rect">
            <a:avLst/>
          </a:prstGeom>
        </p:spPr>
      </p:pic>
      <p:pic>
        <p:nvPicPr>
          <p:cNvPr id="21" name="Picture 20">
            <a:extLst>
              <a:ext uri="{FF2B5EF4-FFF2-40B4-BE49-F238E27FC236}">
                <a16:creationId xmlns:a16="http://schemas.microsoft.com/office/drawing/2014/main" id="{22C0FA93-83D0-41FD-865C-84946414709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12" name="Cloud 11">
            <a:extLst>
              <a:ext uri="{FF2B5EF4-FFF2-40B4-BE49-F238E27FC236}">
                <a16:creationId xmlns:a16="http://schemas.microsoft.com/office/drawing/2014/main" id="{4DA89677-3493-49DA-8978-8082F48170C7}"/>
              </a:ext>
            </a:extLst>
          </p:cNvPr>
          <p:cNvSpPr/>
          <p:nvPr/>
        </p:nvSpPr>
        <p:spPr>
          <a:xfrm>
            <a:off x="259690" y="1515972"/>
            <a:ext cx="4630074" cy="3741235"/>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Work it out! (5-10 mins)</a:t>
            </a:r>
          </a:p>
          <a:p>
            <a:pPr algn="ctr"/>
            <a:r>
              <a:rPr lang="en-GB" dirty="0"/>
              <a:t>Draw this table. On one side, write different write way to stand up for people. On the other side, write other ways to help! Use the ideas on the next slide to help you.</a:t>
            </a:r>
          </a:p>
        </p:txBody>
      </p:sp>
      <p:cxnSp>
        <p:nvCxnSpPr>
          <p:cNvPr id="3" name="Straight Connector 2">
            <a:extLst>
              <a:ext uri="{FF2B5EF4-FFF2-40B4-BE49-F238E27FC236}">
                <a16:creationId xmlns:a16="http://schemas.microsoft.com/office/drawing/2014/main" id="{82689A78-9CF2-4FAE-9420-6203148F8288}"/>
              </a:ext>
            </a:extLst>
          </p:cNvPr>
          <p:cNvCxnSpPr>
            <a:cxnSpLocks/>
          </p:cNvCxnSpPr>
          <p:nvPr/>
        </p:nvCxnSpPr>
        <p:spPr>
          <a:xfrm>
            <a:off x="4842807" y="2542540"/>
            <a:ext cx="3945194"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2CA5D232-F7B9-4EF0-906F-9082A32D4FAC}"/>
              </a:ext>
            </a:extLst>
          </p:cNvPr>
          <p:cNvCxnSpPr>
            <a:cxnSpLocks/>
          </p:cNvCxnSpPr>
          <p:nvPr/>
        </p:nvCxnSpPr>
        <p:spPr>
          <a:xfrm>
            <a:off x="6815404" y="1948180"/>
            <a:ext cx="0" cy="2961640"/>
          </a:xfrm>
          <a:prstGeom prst="line">
            <a:avLst/>
          </a:prstGeom>
          <a:ln w="28575"/>
        </p:spPr>
        <p:style>
          <a:lnRef idx="2">
            <a:schemeClr val="accent2"/>
          </a:lnRef>
          <a:fillRef idx="0">
            <a:schemeClr val="accent2"/>
          </a:fillRef>
          <a:effectRef idx="1">
            <a:schemeClr val="accent2"/>
          </a:effectRef>
          <a:fontRef idx="minor">
            <a:schemeClr val="tx1"/>
          </a:fontRef>
        </p:style>
      </p:cxnSp>
      <p:sp>
        <p:nvSpPr>
          <p:cNvPr id="5" name="TextBox 4">
            <a:extLst>
              <a:ext uri="{FF2B5EF4-FFF2-40B4-BE49-F238E27FC236}">
                <a16:creationId xmlns:a16="http://schemas.microsoft.com/office/drawing/2014/main" id="{B0EF2532-C586-46B7-9C8D-5D57EC1EC4B0}"/>
              </a:ext>
            </a:extLst>
          </p:cNvPr>
          <p:cNvSpPr txBox="1"/>
          <p:nvPr/>
        </p:nvSpPr>
        <p:spPr>
          <a:xfrm>
            <a:off x="4892554" y="1943336"/>
            <a:ext cx="1608133" cy="369332"/>
          </a:xfrm>
          <a:prstGeom prst="rect">
            <a:avLst/>
          </a:prstGeom>
          <a:noFill/>
        </p:spPr>
        <p:txBody>
          <a:bodyPr wrap="none" rtlCol="0">
            <a:spAutoFit/>
          </a:bodyPr>
          <a:lstStyle/>
          <a:p>
            <a:r>
              <a:rPr lang="en-GB" b="1" dirty="0"/>
              <a:t>Standing up!</a:t>
            </a:r>
          </a:p>
        </p:txBody>
      </p:sp>
      <p:sp>
        <p:nvSpPr>
          <p:cNvPr id="14" name="TextBox 13">
            <a:extLst>
              <a:ext uri="{FF2B5EF4-FFF2-40B4-BE49-F238E27FC236}">
                <a16:creationId xmlns:a16="http://schemas.microsoft.com/office/drawing/2014/main" id="{38AF5683-1F50-478C-BE8F-4DBEB087D138}"/>
              </a:ext>
            </a:extLst>
          </p:cNvPr>
          <p:cNvSpPr txBox="1"/>
          <p:nvPr/>
        </p:nvSpPr>
        <p:spPr>
          <a:xfrm>
            <a:off x="6806772" y="1862072"/>
            <a:ext cx="2144396" cy="646331"/>
          </a:xfrm>
          <a:prstGeom prst="rect">
            <a:avLst/>
          </a:prstGeom>
          <a:noFill/>
        </p:spPr>
        <p:txBody>
          <a:bodyPr wrap="square" rtlCol="0">
            <a:spAutoFit/>
          </a:bodyPr>
          <a:lstStyle/>
          <a:p>
            <a:pPr algn="ctr"/>
            <a:r>
              <a:rPr lang="en-GB" b="1" dirty="0"/>
              <a:t>Helping in other ways!</a:t>
            </a:r>
          </a:p>
        </p:txBody>
      </p:sp>
      <p:sp>
        <p:nvSpPr>
          <p:cNvPr id="15" name="Rectangle: Rounded Corners 14">
            <a:extLst>
              <a:ext uri="{FF2B5EF4-FFF2-40B4-BE49-F238E27FC236}">
                <a16:creationId xmlns:a16="http://schemas.microsoft.com/office/drawing/2014/main" id="{64696C0C-3647-48A5-942F-D4C184BD5620}"/>
              </a:ext>
            </a:extLst>
          </p:cNvPr>
          <p:cNvSpPr/>
          <p:nvPr/>
        </p:nvSpPr>
        <p:spPr>
          <a:xfrm>
            <a:off x="1182709" y="742653"/>
            <a:ext cx="6508930" cy="66352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What other ways are there to help someone, other than standing up </a:t>
            </a:r>
          </a:p>
        </p:txBody>
      </p:sp>
      <p:pic>
        <p:nvPicPr>
          <p:cNvPr id="17" name="Picture 16">
            <a:extLst>
              <a:ext uri="{FF2B5EF4-FFF2-40B4-BE49-F238E27FC236}">
                <a16:creationId xmlns:a16="http://schemas.microsoft.com/office/drawing/2014/main" id="{1B4EA45C-431B-4384-B1FD-A4ADFBEA8443}"/>
              </a:ext>
            </a:extLst>
          </p:cNvPr>
          <p:cNvPicPr>
            <a:picLocks noChangeAspect="1"/>
          </p:cNvPicPr>
          <p:nvPr/>
        </p:nvPicPr>
        <p:blipFill>
          <a:blip r:embed="rId5"/>
          <a:stretch>
            <a:fillRect/>
          </a:stretch>
        </p:blipFill>
        <p:spPr>
          <a:xfrm>
            <a:off x="259690" y="5147409"/>
            <a:ext cx="1396742" cy="1544881"/>
          </a:xfrm>
          <a:prstGeom prst="rect">
            <a:avLst/>
          </a:prstGeom>
        </p:spPr>
      </p:pic>
      <p:pic>
        <p:nvPicPr>
          <p:cNvPr id="18" name="Picture 17">
            <a:extLst>
              <a:ext uri="{FF2B5EF4-FFF2-40B4-BE49-F238E27FC236}">
                <a16:creationId xmlns:a16="http://schemas.microsoft.com/office/drawing/2014/main" id="{545CE97E-9101-41B8-ADFD-19E6F5F72778}"/>
              </a:ext>
            </a:extLst>
          </p:cNvPr>
          <p:cNvPicPr>
            <a:picLocks noChangeAspect="1"/>
          </p:cNvPicPr>
          <p:nvPr/>
        </p:nvPicPr>
        <p:blipFill>
          <a:blip r:embed="rId6"/>
          <a:stretch>
            <a:fillRect/>
          </a:stretch>
        </p:blipFill>
        <p:spPr>
          <a:xfrm>
            <a:off x="5932416" y="5424122"/>
            <a:ext cx="1571817" cy="991454"/>
          </a:xfrm>
          <a:prstGeom prst="rect">
            <a:avLst/>
          </a:prstGeom>
        </p:spPr>
      </p:pic>
      <p:pic>
        <p:nvPicPr>
          <p:cNvPr id="19" name="Picture 18">
            <a:extLst>
              <a:ext uri="{FF2B5EF4-FFF2-40B4-BE49-F238E27FC236}">
                <a16:creationId xmlns:a16="http://schemas.microsoft.com/office/drawing/2014/main" id="{B4CE0F5D-30F4-4A30-A4B6-51497D04B26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92297" y="5424122"/>
            <a:ext cx="971081" cy="991454"/>
          </a:xfrm>
          <a:prstGeom prst="ellipse">
            <a:avLst/>
          </a:prstGeom>
        </p:spPr>
      </p:pic>
      <p:pic>
        <p:nvPicPr>
          <p:cNvPr id="20" name="Picture 19">
            <a:extLst>
              <a:ext uri="{FF2B5EF4-FFF2-40B4-BE49-F238E27FC236}">
                <a16:creationId xmlns:a16="http://schemas.microsoft.com/office/drawing/2014/main" id="{EAE0E7CA-5463-4D98-9A2C-9B033CA1010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28227" y="5471252"/>
            <a:ext cx="902778" cy="897195"/>
          </a:xfrm>
          <a:prstGeom prst="ellipse">
            <a:avLst/>
          </a:prstGeom>
        </p:spPr>
      </p:pic>
      <p:pic>
        <p:nvPicPr>
          <p:cNvPr id="25" name="Picture 24">
            <a:extLst>
              <a:ext uri="{FF2B5EF4-FFF2-40B4-BE49-F238E27FC236}">
                <a16:creationId xmlns:a16="http://schemas.microsoft.com/office/drawing/2014/main" id="{95F1C452-30F4-434F-A72A-3EC34043AD5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944498" y="5424122"/>
            <a:ext cx="995663" cy="991454"/>
          </a:xfrm>
          <a:prstGeom prst="ellipse">
            <a:avLst/>
          </a:prstGeom>
        </p:spPr>
      </p:pic>
      <p:pic>
        <p:nvPicPr>
          <p:cNvPr id="26" name="Picture 25">
            <a:extLst>
              <a:ext uri="{FF2B5EF4-FFF2-40B4-BE49-F238E27FC236}">
                <a16:creationId xmlns:a16="http://schemas.microsoft.com/office/drawing/2014/main" id="{E208238B-6F43-40ED-B6E5-3D2E2B3CB9D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419071" y="5267288"/>
            <a:ext cx="1225279" cy="1305122"/>
          </a:xfrm>
          <a:prstGeom prst="rect">
            <a:avLst/>
          </a:prstGeom>
        </p:spPr>
      </p:pic>
    </p:spTree>
    <p:extLst>
      <p:ext uri="{BB962C8B-B14F-4D97-AF65-F5344CB8AC3E}">
        <p14:creationId xmlns:p14="http://schemas.microsoft.com/office/powerpoint/2010/main" val="1835056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 name="Picture 2047">
            <a:extLst>
              <a:ext uri="{FF2B5EF4-FFF2-40B4-BE49-F238E27FC236}">
                <a16:creationId xmlns:a16="http://schemas.microsoft.com/office/drawing/2014/main" id="{518ABE7A-8822-48C2-B784-042CBCADEBD8}"/>
              </a:ext>
            </a:extLst>
          </p:cNvPr>
          <p:cNvPicPr>
            <a:picLocks noChangeAspect="1"/>
          </p:cNvPicPr>
          <p:nvPr/>
        </p:nvPicPr>
        <p:blipFill>
          <a:blip r:embed="rId3"/>
          <a:stretch>
            <a:fillRect/>
          </a:stretch>
        </p:blipFill>
        <p:spPr>
          <a:xfrm>
            <a:off x="446481" y="2075202"/>
            <a:ext cx="1396742" cy="1544881"/>
          </a:xfrm>
          <a:prstGeom prst="rect">
            <a:avLst/>
          </a:prstGeom>
        </p:spPr>
      </p:pic>
      <p:pic>
        <p:nvPicPr>
          <p:cNvPr id="5" name="Picture 4">
            <a:extLst>
              <a:ext uri="{FF2B5EF4-FFF2-40B4-BE49-F238E27FC236}">
                <a16:creationId xmlns:a16="http://schemas.microsoft.com/office/drawing/2014/main" id="{378C1883-4220-4E05-93C9-F96F1738AEDC}"/>
              </a:ext>
            </a:extLst>
          </p:cNvPr>
          <p:cNvPicPr>
            <a:picLocks noChangeAspect="1"/>
          </p:cNvPicPr>
          <p:nvPr/>
        </p:nvPicPr>
        <p:blipFill>
          <a:blip r:embed="rId4"/>
          <a:stretch>
            <a:fillRect/>
          </a:stretch>
        </p:blipFill>
        <p:spPr>
          <a:xfrm>
            <a:off x="6476647" y="850874"/>
            <a:ext cx="1571817" cy="991454"/>
          </a:xfrm>
          <a:prstGeom prst="rect">
            <a:avLst/>
          </a:prstGeom>
        </p:spPr>
      </p:pic>
      <p:sp>
        <p:nvSpPr>
          <p:cNvPr id="13" name="Title 1">
            <a:extLst>
              <a:ext uri="{FF2B5EF4-FFF2-40B4-BE49-F238E27FC236}">
                <a16:creationId xmlns:a16="http://schemas.microsoft.com/office/drawing/2014/main" id="{EE8E9A8A-824E-0148-9327-8718655A4E53}"/>
              </a:ext>
            </a:extLst>
          </p:cNvPr>
          <p:cNvSpPr txBox="1">
            <a:spLocks/>
          </p:cNvSpPr>
          <p:nvPr/>
        </p:nvSpPr>
        <p:spPr>
          <a:xfrm>
            <a:off x="1022555" y="263174"/>
            <a:ext cx="7997518"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How can we help?</a:t>
            </a:r>
          </a:p>
        </p:txBody>
      </p:sp>
      <p:pic>
        <p:nvPicPr>
          <p:cNvPr id="16" name="Picture 15">
            <a:extLst>
              <a:ext uri="{FF2B5EF4-FFF2-40B4-BE49-F238E27FC236}">
                <a16:creationId xmlns:a16="http://schemas.microsoft.com/office/drawing/2014/main" id="{D9A1BA53-2B21-4919-A6AE-B5818BDB4C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3684" y="232467"/>
            <a:ext cx="654377" cy="980728"/>
          </a:xfrm>
          <a:prstGeom prst="rect">
            <a:avLst/>
          </a:prstGeom>
        </p:spPr>
      </p:pic>
      <p:pic>
        <p:nvPicPr>
          <p:cNvPr id="21" name="Picture 20">
            <a:extLst>
              <a:ext uri="{FF2B5EF4-FFF2-40B4-BE49-F238E27FC236}">
                <a16:creationId xmlns:a16="http://schemas.microsoft.com/office/drawing/2014/main" id="{22C0FA93-83D0-41FD-865C-849464147096}"/>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9" name="Rectangle: Rounded Corners 8">
            <a:extLst>
              <a:ext uri="{FF2B5EF4-FFF2-40B4-BE49-F238E27FC236}">
                <a16:creationId xmlns:a16="http://schemas.microsoft.com/office/drawing/2014/main" id="{F9240B5A-625F-4DC2-8EC4-F9B14AB1F353}"/>
              </a:ext>
            </a:extLst>
          </p:cNvPr>
          <p:cNvSpPr/>
          <p:nvPr/>
        </p:nvSpPr>
        <p:spPr>
          <a:xfrm>
            <a:off x="677114" y="1416688"/>
            <a:ext cx="1926252" cy="648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Listen to them.</a:t>
            </a:r>
          </a:p>
        </p:txBody>
      </p:sp>
      <p:sp>
        <p:nvSpPr>
          <p:cNvPr id="11" name="Rectangle: Rounded Corners 10">
            <a:extLst>
              <a:ext uri="{FF2B5EF4-FFF2-40B4-BE49-F238E27FC236}">
                <a16:creationId xmlns:a16="http://schemas.microsoft.com/office/drawing/2014/main" id="{2FAEB94E-891B-4ABB-928D-423863E63157}"/>
              </a:ext>
            </a:extLst>
          </p:cNvPr>
          <p:cNvSpPr/>
          <p:nvPr/>
        </p:nvSpPr>
        <p:spPr>
          <a:xfrm>
            <a:off x="1761080" y="2696909"/>
            <a:ext cx="2667931" cy="64800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Ask an adult for help.</a:t>
            </a:r>
          </a:p>
        </p:txBody>
      </p:sp>
      <p:sp>
        <p:nvSpPr>
          <p:cNvPr id="14" name="Rectangle: Rounded Corners 13">
            <a:extLst>
              <a:ext uri="{FF2B5EF4-FFF2-40B4-BE49-F238E27FC236}">
                <a16:creationId xmlns:a16="http://schemas.microsoft.com/office/drawing/2014/main" id="{9B25F320-0B1A-4972-A3FA-BC9BBEA1076F}"/>
              </a:ext>
            </a:extLst>
          </p:cNvPr>
          <p:cNvSpPr/>
          <p:nvPr/>
        </p:nvSpPr>
        <p:spPr>
          <a:xfrm>
            <a:off x="4104679" y="993846"/>
            <a:ext cx="2332843" cy="64800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Join their protest.</a:t>
            </a:r>
          </a:p>
        </p:txBody>
      </p:sp>
      <p:sp>
        <p:nvSpPr>
          <p:cNvPr id="15" name="Rectangle: Rounded Corners 14">
            <a:extLst>
              <a:ext uri="{FF2B5EF4-FFF2-40B4-BE49-F238E27FC236}">
                <a16:creationId xmlns:a16="http://schemas.microsoft.com/office/drawing/2014/main" id="{61F2E245-027A-4E4C-A5CE-9563A8D8F1E7}"/>
              </a:ext>
            </a:extLst>
          </p:cNvPr>
          <p:cNvSpPr/>
          <p:nvPr/>
        </p:nvSpPr>
        <p:spPr>
          <a:xfrm>
            <a:off x="5806078" y="4632310"/>
            <a:ext cx="2667931" cy="648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Sign a petition.</a:t>
            </a:r>
          </a:p>
        </p:txBody>
      </p:sp>
      <p:sp>
        <p:nvSpPr>
          <p:cNvPr id="17" name="Rectangle: Rounded Corners 16">
            <a:extLst>
              <a:ext uri="{FF2B5EF4-FFF2-40B4-BE49-F238E27FC236}">
                <a16:creationId xmlns:a16="http://schemas.microsoft.com/office/drawing/2014/main" id="{B7A9D17F-023C-4F81-8AA9-0BDD3C1FA6C2}"/>
              </a:ext>
            </a:extLst>
          </p:cNvPr>
          <p:cNvSpPr/>
          <p:nvPr/>
        </p:nvSpPr>
        <p:spPr>
          <a:xfrm>
            <a:off x="4665618" y="3490841"/>
            <a:ext cx="2667931" cy="64800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Talk to their bully.</a:t>
            </a:r>
          </a:p>
        </p:txBody>
      </p:sp>
      <p:sp>
        <p:nvSpPr>
          <p:cNvPr id="19" name="Rectangle: Rounded Corners 18">
            <a:extLst>
              <a:ext uri="{FF2B5EF4-FFF2-40B4-BE49-F238E27FC236}">
                <a16:creationId xmlns:a16="http://schemas.microsoft.com/office/drawing/2014/main" id="{FEAF3A75-DEF1-4D2F-A14C-D29ABBFA0068}"/>
              </a:ext>
            </a:extLst>
          </p:cNvPr>
          <p:cNvSpPr/>
          <p:nvPr/>
        </p:nvSpPr>
        <p:spPr>
          <a:xfrm>
            <a:off x="5858402" y="2226825"/>
            <a:ext cx="2667931" cy="648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Encourage them to speak out.</a:t>
            </a:r>
          </a:p>
        </p:txBody>
      </p:sp>
      <p:sp>
        <p:nvSpPr>
          <p:cNvPr id="20" name="Rectangle: Rounded Corners 27">
            <a:extLst>
              <a:ext uri="{FF2B5EF4-FFF2-40B4-BE49-F238E27FC236}">
                <a16:creationId xmlns:a16="http://schemas.microsoft.com/office/drawing/2014/main" id="{5BA2735F-56FE-43D6-9942-5EC93D86060C}"/>
              </a:ext>
            </a:extLst>
          </p:cNvPr>
          <p:cNvSpPr/>
          <p:nvPr/>
        </p:nvSpPr>
        <p:spPr>
          <a:xfrm>
            <a:off x="4665618" y="5562775"/>
            <a:ext cx="3860716" cy="1032051"/>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bg1"/>
                </a:solidFill>
                <a:latin typeface="Century Gothic" panose="020B0502020202020204" pitchFamily="34" charset="0"/>
                <a:ea typeface="Lato" panose="020F0502020204030203" pitchFamily="34" charset="0"/>
                <a:cs typeface="Lato" panose="020F0502020204030203" pitchFamily="34" charset="0"/>
              </a:rPr>
              <a:t>Challenge:</a:t>
            </a:r>
          </a:p>
          <a:p>
            <a:pPr algn="ctr"/>
            <a:r>
              <a:rPr lang="en-US" dirty="0">
                <a:solidFill>
                  <a:schemeClr val="bg1"/>
                </a:solidFill>
                <a:latin typeface="Century Gothic" panose="020B0502020202020204" pitchFamily="34" charset="0"/>
                <a:ea typeface="Lato" panose="020F0502020204030203" pitchFamily="34" charset="0"/>
                <a:cs typeface="Lato" panose="020F0502020204030203" pitchFamily="34" charset="0"/>
              </a:rPr>
              <a:t>Which do you think are the best ways to help other people?</a:t>
            </a:r>
            <a:endParaRPr lang="en-US" b="1"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cxnSp>
        <p:nvCxnSpPr>
          <p:cNvPr id="25" name="Straight Connector 24">
            <a:extLst>
              <a:ext uri="{FF2B5EF4-FFF2-40B4-BE49-F238E27FC236}">
                <a16:creationId xmlns:a16="http://schemas.microsoft.com/office/drawing/2014/main" id="{15851D42-5135-4058-A31B-ABE3021C2019}"/>
              </a:ext>
            </a:extLst>
          </p:cNvPr>
          <p:cNvCxnSpPr>
            <a:cxnSpLocks/>
          </p:cNvCxnSpPr>
          <p:nvPr/>
        </p:nvCxnSpPr>
        <p:spPr>
          <a:xfrm>
            <a:off x="243091" y="4272039"/>
            <a:ext cx="4185920" cy="0"/>
          </a:xfrm>
          <a:prstGeom prst="line">
            <a:avLst/>
          </a:prstGeom>
          <a:ln w="28575"/>
        </p:spPr>
        <p:style>
          <a:lnRef idx="2">
            <a:schemeClr val="accent2"/>
          </a:lnRef>
          <a:fillRef idx="0">
            <a:schemeClr val="accent2"/>
          </a:fillRef>
          <a:effectRef idx="1">
            <a:schemeClr val="accent2"/>
          </a:effectRef>
          <a:fontRef idx="minor">
            <a:schemeClr val="tx1"/>
          </a:fontRef>
        </p:style>
      </p:cxnSp>
      <p:cxnSp>
        <p:nvCxnSpPr>
          <p:cNvPr id="26" name="Straight Connector 25">
            <a:extLst>
              <a:ext uri="{FF2B5EF4-FFF2-40B4-BE49-F238E27FC236}">
                <a16:creationId xmlns:a16="http://schemas.microsoft.com/office/drawing/2014/main" id="{B3F2EFE0-0E00-473D-BEE4-6F794D7F74BC}"/>
              </a:ext>
            </a:extLst>
          </p:cNvPr>
          <p:cNvCxnSpPr>
            <a:cxnSpLocks/>
          </p:cNvCxnSpPr>
          <p:nvPr/>
        </p:nvCxnSpPr>
        <p:spPr>
          <a:xfrm>
            <a:off x="2384273" y="3677679"/>
            <a:ext cx="0" cy="2961640"/>
          </a:xfrm>
          <a:prstGeom prst="line">
            <a:avLst/>
          </a:prstGeom>
          <a:ln w="28575"/>
        </p:spPr>
        <p:style>
          <a:lnRef idx="2">
            <a:schemeClr val="accent2"/>
          </a:lnRef>
          <a:fillRef idx="0">
            <a:schemeClr val="accent2"/>
          </a:fillRef>
          <a:effectRef idx="1">
            <a:schemeClr val="accent2"/>
          </a:effectRef>
          <a:fontRef idx="minor">
            <a:schemeClr val="tx1"/>
          </a:fontRef>
        </p:style>
      </p:cxnSp>
      <p:sp>
        <p:nvSpPr>
          <p:cNvPr id="27" name="TextBox 26">
            <a:extLst>
              <a:ext uri="{FF2B5EF4-FFF2-40B4-BE49-F238E27FC236}">
                <a16:creationId xmlns:a16="http://schemas.microsoft.com/office/drawing/2014/main" id="{C9917375-B143-4B84-8CA0-DCEFFA485157}"/>
              </a:ext>
            </a:extLst>
          </p:cNvPr>
          <p:cNvSpPr txBox="1"/>
          <p:nvPr/>
        </p:nvSpPr>
        <p:spPr>
          <a:xfrm>
            <a:off x="549696" y="3773815"/>
            <a:ext cx="1608133" cy="369332"/>
          </a:xfrm>
          <a:prstGeom prst="rect">
            <a:avLst/>
          </a:prstGeom>
          <a:noFill/>
        </p:spPr>
        <p:txBody>
          <a:bodyPr wrap="none" rtlCol="0">
            <a:spAutoFit/>
          </a:bodyPr>
          <a:lstStyle/>
          <a:p>
            <a:r>
              <a:rPr lang="en-GB" b="1" dirty="0"/>
              <a:t>Standing up!</a:t>
            </a:r>
          </a:p>
        </p:txBody>
      </p:sp>
      <p:sp>
        <p:nvSpPr>
          <p:cNvPr id="28" name="TextBox 27">
            <a:extLst>
              <a:ext uri="{FF2B5EF4-FFF2-40B4-BE49-F238E27FC236}">
                <a16:creationId xmlns:a16="http://schemas.microsoft.com/office/drawing/2014/main" id="{7F85BCC0-6FF2-4291-8D7A-42D937E70752}"/>
              </a:ext>
            </a:extLst>
          </p:cNvPr>
          <p:cNvSpPr txBox="1"/>
          <p:nvPr/>
        </p:nvSpPr>
        <p:spPr>
          <a:xfrm>
            <a:off x="2676079" y="3773815"/>
            <a:ext cx="1507144" cy="369332"/>
          </a:xfrm>
          <a:prstGeom prst="rect">
            <a:avLst/>
          </a:prstGeom>
          <a:noFill/>
        </p:spPr>
        <p:txBody>
          <a:bodyPr wrap="none" rtlCol="0">
            <a:spAutoFit/>
          </a:bodyPr>
          <a:lstStyle/>
          <a:p>
            <a:r>
              <a:rPr lang="en-GB" b="1" dirty="0"/>
              <a:t>Other ways!</a:t>
            </a:r>
          </a:p>
        </p:txBody>
      </p:sp>
      <p:pic>
        <p:nvPicPr>
          <p:cNvPr id="4" name="Picture 3">
            <a:extLst>
              <a:ext uri="{FF2B5EF4-FFF2-40B4-BE49-F238E27FC236}">
                <a16:creationId xmlns:a16="http://schemas.microsoft.com/office/drawing/2014/main" id="{B99A0F57-9035-45FD-BBFA-D2A54E00E10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55252" y="3331452"/>
            <a:ext cx="971081" cy="991454"/>
          </a:xfrm>
          <a:prstGeom prst="ellipse">
            <a:avLst/>
          </a:prstGeom>
        </p:spPr>
      </p:pic>
      <p:pic>
        <p:nvPicPr>
          <p:cNvPr id="6" name="Picture 5">
            <a:extLst>
              <a:ext uri="{FF2B5EF4-FFF2-40B4-BE49-F238E27FC236}">
                <a16:creationId xmlns:a16="http://schemas.microsoft.com/office/drawing/2014/main" id="{D6F4FE41-F7EE-4B64-933E-692140FCFFD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714378" y="4483763"/>
            <a:ext cx="902778" cy="897195"/>
          </a:xfrm>
          <a:prstGeom prst="ellipse">
            <a:avLst/>
          </a:prstGeom>
        </p:spPr>
      </p:pic>
      <p:pic>
        <p:nvPicPr>
          <p:cNvPr id="7" name="Picture 6">
            <a:extLst>
              <a:ext uri="{FF2B5EF4-FFF2-40B4-BE49-F238E27FC236}">
                <a16:creationId xmlns:a16="http://schemas.microsoft.com/office/drawing/2014/main" id="{D27C97CF-F297-4C4B-9CFE-C075EFDE616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675908" y="1234653"/>
            <a:ext cx="995663" cy="991454"/>
          </a:xfrm>
          <a:prstGeom prst="ellipse">
            <a:avLst/>
          </a:prstGeom>
        </p:spPr>
      </p:pic>
      <p:pic>
        <p:nvPicPr>
          <p:cNvPr id="30" name="Picture 29">
            <a:extLst>
              <a:ext uri="{FF2B5EF4-FFF2-40B4-BE49-F238E27FC236}">
                <a16:creationId xmlns:a16="http://schemas.microsoft.com/office/drawing/2014/main" id="{45C61654-A320-44B2-AFEE-B32FB42ECC5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606558" y="1676676"/>
            <a:ext cx="1225279" cy="1305122"/>
          </a:xfrm>
          <a:prstGeom prst="rect">
            <a:avLst/>
          </a:prstGeom>
        </p:spPr>
      </p:pic>
    </p:spTree>
    <p:extLst>
      <p:ext uri="{BB962C8B-B14F-4D97-AF65-F5344CB8AC3E}">
        <p14:creationId xmlns:p14="http://schemas.microsoft.com/office/powerpoint/2010/main" val="382959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9817" y="4985649"/>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Freeform: Shape 9"/>
          <p:cNvSpPr/>
          <p:nvPr/>
        </p:nvSpPr>
        <p:spPr>
          <a:xfrm>
            <a:off x="836464" y="1757623"/>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a:cs typeface="Century Gothic"/>
            </a:endParaRPr>
          </a:p>
        </p:txBody>
      </p:sp>
      <p:sp>
        <p:nvSpPr>
          <p:cNvPr id="30"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33" name="Picture 2" descr="http://www.thehiveinsight.com/wp-content/themes/tsu/css/images/signs-right-star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248455"/>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Oval 48"/>
          <p:cNvSpPr/>
          <p:nvPr/>
        </p:nvSpPr>
        <p:spPr>
          <a:xfrm>
            <a:off x="4760467" y="1187606"/>
            <a:ext cx="1884045" cy="1161471"/>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Why are we talking about this?</a:t>
            </a:r>
          </a:p>
        </p:txBody>
      </p:sp>
      <p:sp>
        <p:nvSpPr>
          <p:cNvPr id="34" name="Rectangle 33">
            <a:extLst>
              <a:ext uri="{FF2B5EF4-FFF2-40B4-BE49-F238E27FC236}">
                <a16:creationId xmlns:a16="http://schemas.microsoft.com/office/drawing/2014/main" id="{F6A8BE44-1A33-E14F-A93D-56C9FC45491D}"/>
              </a:ext>
            </a:extLst>
          </p:cNvPr>
          <p:cNvSpPr/>
          <p:nvPr/>
        </p:nvSpPr>
        <p:spPr>
          <a:xfrm>
            <a:off x="525401" y="3969039"/>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How can we help?</a:t>
            </a:r>
          </a:p>
        </p:txBody>
      </p:sp>
      <p:sp>
        <p:nvSpPr>
          <p:cNvPr id="22" name="Rectangle 21">
            <a:extLst>
              <a:ext uri="{FF2B5EF4-FFF2-40B4-BE49-F238E27FC236}">
                <a16:creationId xmlns:a16="http://schemas.microsoft.com/office/drawing/2014/main" id="{10DE629B-225D-4276-8FA0-615025A19D2C}"/>
              </a:ext>
            </a:extLst>
          </p:cNvPr>
          <p:cNvSpPr/>
          <p:nvPr/>
        </p:nvSpPr>
        <p:spPr>
          <a:xfrm>
            <a:off x="2082277" y="1225762"/>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Starter: who would you ask?</a:t>
            </a:r>
          </a:p>
        </p:txBody>
      </p:sp>
      <p:sp>
        <p:nvSpPr>
          <p:cNvPr id="27" name="Oval 26">
            <a:extLst>
              <a:ext uri="{FF2B5EF4-FFF2-40B4-BE49-F238E27FC236}">
                <a16:creationId xmlns:a16="http://schemas.microsoft.com/office/drawing/2014/main" id="{001CFEF7-42AC-4E0D-959C-7DD6150B6DE3}"/>
              </a:ext>
            </a:extLst>
          </p:cNvPr>
          <p:cNvSpPr/>
          <p:nvPr/>
        </p:nvSpPr>
        <p:spPr>
          <a:xfrm>
            <a:off x="2980023" y="2887519"/>
            <a:ext cx="1729191" cy="1171656"/>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ea typeface="Lato" panose="020F0502020204030203" pitchFamily="34" charset="0"/>
                <a:cs typeface="Century Gothic"/>
              </a:rPr>
              <a:t>Should I get involved?</a:t>
            </a:r>
            <a:endParaRPr lang="en-GB" dirty="0">
              <a:solidFill>
                <a:schemeClr val="tx1"/>
              </a:solidFill>
              <a:latin typeface="Century Gothic"/>
              <a:ea typeface="Lato" panose="020F0502020204030203" pitchFamily="34" charset="0"/>
              <a:cs typeface="Century Gothic"/>
            </a:endParaRPr>
          </a:p>
        </p:txBody>
      </p:sp>
      <p:pic>
        <p:nvPicPr>
          <p:cNvPr id="35" name="Picture 34">
            <a:extLst>
              <a:ext uri="{FF2B5EF4-FFF2-40B4-BE49-F238E27FC236}">
                <a16:creationId xmlns:a16="http://schemas.microsoft.com/office/drawing/2014/main" id="{314164F0-5457-4CDB-B7BD-4DD321618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7469" y="749550"/>
            <a:ext cx="654377" cy="980728"/>
          </a:xfrm>
          <a:prstGeom prst="rect">
            <a:avLst/>
          </a:prstGeom>
        </p:spPr>
      </p:pic>
      <p:sp>
        <p:nvSpPr>
          <p:cNvPr id="39" name="Rectangle 38">
            <a:extLst>
              <a:ext uri="{FF2B5EF4-FFF2-40B4-BE49-F238E27FC236}">
                <a16:creationId xmlns:a16="http://schemas.microsoft.com/office/drawing/2014/main" id="{4FEDFDFF-534F-4B44-8174-C7BF69F72672}"/>
              </a:ext>
            </a:extLst>
          </p:cNvPr>
          <p:cNvSpPr/>
          <p:nvPr/>
        </p:nvSpPr>
        <p:spPr>
          <a:xfrm>
            <a:off x="5270847" y="5063996"/>
            <a:ext cx="1487380" cy="1180436"/>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tx1"/>
                </a:solidFill>
                <a:latin typeface="Century Gothic"/>
                <a:ea typeface="Lato" panose="020F0502020204030203" pitchFamily="34" charset="0"/>
                <a:cs typeface="Century Gothic"/>
              </a:rPr>
              <a:t>Extension:</a:t>
            </a:r>
          </a:p>
          <a:p>
            <a:pPr algn="ctr"/>
            <a:r>
              <a:rPr lang="en-GB" dirty="0">
                <a:solidFill>
                  <a:schemeClr val="tx1"/>
                </a:solidFill>
                <a:latin typeface="Century Gothic"/>
                <a:ea typeface="Lato" panose="020F0502020204030203" pitchFamily="34" charset="0"/>
                <a:cs typeface="Century Gothic"/>
              </a:rPr>
              <a:t>An important cause</a:t>
            </a:r>
          </a:p>
        </p:txBody>
      </p:sp>
      <p:sp>
        <p:nvSpPr>
          <p:cNvPr id="41" name="Oval 40">
            <a:extLst>
              <a:ext uri="{FF2B5EF4-FFF2-40B4-BE49-F238E27FC236}">
                <a16:creationId xmlns:a16="http://schemas.microsoft.com/office/drawing/2014/main" id="{5F3F5310-6DE5-4B33-846C-0D77C1D35DAD}"/>
              </a:ext>
            </a:extLst>
          </p:cNvPr>
          <p:cNvSpPr/>
          <p:nvPr/>
        </p:nvSpPr>
        <p:spPr>
          <a:xfrm>
            <a:off x="2602853" y="4985649"/>
            <a:ext cx="1581785" cy="1247434"/>
          </a:xfrm>
          <a:prstGeom prst="ellipse">
            <a:avLst/>
          </a:prstGeom>
          <a:solidFill>
            <a:schemeClr val="accent5"/>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Vote!</a:t>
            </a:r>
          </a:p>
        </p:txBody>
      </p:sp>
      <p:sp>
        <p:nvSpPr>
          <p:cNvPr id="25" name="Rectangle 24">
            <a:extLst>
              <a:ext uri="{FF2B5EF4-FFF2-40B4-BE49-F238E27FC236}">
                <a16:creationId xmlns:a16="http://schemas.microsoft.com/office/drawing/2014/main" id="{FF2F8BF6-BDA2-432E-B042-9E0C6BE29C30}"/>
              </a:ext>
            </a:extLst>
          </p:cNvPr>
          <p:cNvSpPr/>
          <p:nvPr/>
        </p:nvSpPr>
        <p:spPr>
          <a:xfrm>
            <a:off x="6247101" y="2495888"/>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What would you do?</a:t>
            </a:r>
          </a:p>
        </p:txBody>
      </p:sp>
      <p:pic>
        <p:nvPicPr>
          <p:cNvPr id="23" name="Picture 22">
            <a:extLst>
              <a:ext uri="{FF2B5EF4-FFF2-40B4-BE49-F238E27FC236}">
                <a16:creationId xmlns:a16="http://schemas.microsoft.com/office/drawing/2014/main" id="{FB6904B1-93A7-4D8B-802C-16F48733E9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0651" y="2304477"/>
            <a:ext cx="993753" cy="956220"/>
          </a:xfrm>
          <a:prstGeom prst="rect">
            <a:avLst/>
          </a:prstGeom>
        </p:spPr>
      </p:pic>
      <p:pic>
        <p:nvPicPr>
          <p:cNvPr id="18" name="Picture 17">
            <a:extLst>
              <a:ext uri="{FF2B5EF4-FFF2-40B4-BE49-F238E27FC236}">
                <a16:creationId xmlns:a16="http://schemas.microsoft.com/office/drawing/2014/main" id="{8657D8C0-DD71-4ED9-A7DC-E5A44B0D0B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40" name="Picture 39">
            <a:extLst>
              <a:ext uri="{FF2B5EF4-FFF2-40B4-BE49-F238E27FC236}">
                <a16:creationId xmlns:a16="http://schemas.microsoft.com/office/drawing/2014/main" id="{0CC3D397-6B9E-4B87-A82C-3D2EBF544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3242" y="4542224"/>
            <a:ext cx="993753" cy="1967950"/>
          </a:xfrm>
          <a:prstGeom prst="rect">
            <a:avLst/>
          </a:prstGeom>
        </p:spPr>
      </p:pic>
      <p:pic>
        <p:nvPicPr>
          <p:cNvPr id="21" name="Picture 20">
            <a:extLst>
              <a:ext uri="{FF2B5EF4-FFF2-40B4-BE49-F238E27FC236}">
                <a16:creationId xmlns:a16="http://schemas.microsoft.com/office/drawing/2014/main" id="{1CD5F25B-228B-465F-9728-9F1581CAC9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2993415" y="2741983"/>
            <a:ext cx="425989" cy="507583"/>
          </a:xfrm>
          <a:prstGeom prst="rect">
            <a:avLst/>
          </a:prstGeom>
        </p:spPr>
      </p:pic>
      <p:pic>
        <p:nvPicPr>
          <p:cNvPr id="20" name="Picture 19">
            <a:extLst>
              <a:ext uri="{FF2B5EF4-FFF2-40B4-BE49-F238E27FC236}">
                <a16:creationId xmlns:a16="http://schemas.microsoft.com/office/drawing/2014/main" id="{521DD30C-92C9-4A21-A23B-8E4FD7633930}"/>
              </a:ext>
            </a:extLst>
          </p:cNvPr>
          <p:cNvPicPr>
            <a:picLocks noChangeAspect="1"/>
          </p:cNvPicPr>
          <p:nvPr/>
        </p:nvPicPr>
        <p:blipFill rotWithShape="1">
          <a:blip r:embed="rId10"/>
          <a:srcRect t="5859" b="32083"/>
          <a:stretch/>
        </p:blipFill>
        <p:spPr>
          <a:xfrm>
            <a:off x="7132768" y="1302843"/>
            <a:ext cx="1117481" cy="1060456"/>
          </a:xfrm>
          <a:prstGeom prst="ellipse">
            <a:avLst/>
          </a:prstGeom>
        </p:spPr>
      </p:pic>
      <p:pic>
        <p:nvPicPr>
          <p:cNvPr id="24" name="Picture 23">
            <a:extLst>
              <a:ext uri="{FF2B5EF4-FFF2-40B4-BE49-F238E27FC236}">
                <a16:creationId xmlns:a16="http://schemas.microsoft.com/office/drawing/2014/main" id="{F7CA2EEE-70CC-4C91-AB14-B36CD9FC9FC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36087" t="2043" r="669" b="5797"/>
          <a:stretch/>
        </p:blipFill>
        <p:spPr>
          <a:xfrm>
            <a:off x="4914235" y="2779320"/>
            <a:ext cx="1107030" cy="1060456"/>
          </a:xfrm>
          <a:prstGeom prst="ellipse">
            <a:avLst/>
          </a:prstGeom>
        </p:spPr>
      </p:pic>
      <p:pic>
        <p:nvPicPr>
          <p:cNvPr id="26" name="Picture 25">
            <a:extLst>
              <a:ext uri="{FF2B5EF4-FFF2-40B4-BE49-F238E27FC236}">
                <a16:creationId xmlns:a16="http://schemas.microsoft.com/office/drawing/2014/main" id="{E668ED63-DABB-453C-A7F7-C31B821C735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4471" t="4629" r="31527" b="61302"/>
          <a:stretch/>
        </p:blipFill>
        <p:spPr>
          <a:xfrm flipH="1">
            <a:off x="1721020" y="2787392"/>
            <a:ext cx="1120607" cy="1060456"/>
          </a:xfrm>
          <a:prstGeom prst="ellipse">
            <a:avLst/>
          </a:prstGeom>
        </p:spPr>
      </p:pic>
      <p:pic>
        <p:nvPicPr>
          <p:cNvPr id="31" name="Picture 30">
            <a:extLst>
              <a:ext uri="{FF2B5EF4-FFF2-40B4-BE49-F238E27FC236}">
                <a16:creationId xmlns:a16="http://schemas.microsoft.com/office/drawing/2014/main" id="{122B5F4E-CB59-4B36-80BB-EF798F07E0FD}"/>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39752" y="4211422"/>
            <a:ext cx="1225279" cy="1305122"/>
          </a:xfrm>
          <a:prstGeom prst="rect">
            <a:avLst/>
          </a:prstGeom>
        </p:spPr>
      </p:pic>
      <p:pic>
        <p:nvPicPr>
          <p:cNvPr id="32" name="Picture 4" descr="Image result for pencil">
            <a:extLst>
              <a:ext uri="{FF2B5EF4-FFF2-40B4-BE49-F238E27FC236}">
                <a16:creationId xmlns:a16="http://schemas.microsoft.com/office/drawing/2014/main" id="{CC7DB025-CD63-45B9-819F-DBDEBF8E5B4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366445" y="5852240"/>
            <a:ext cx="682577" cy="6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610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1D6E6CB8-8AD4-4AB9-916F-2C9DC6F59431}"/>
              </a:ext>
            </a:extLst>
          </p:cNvPr>
          <p:cNvSpPr>
            <a:spLocks noGrp="1"/>
          </p:cNvSpPr>
          <p:nvPr>
            <p:ph idx="1"/>
          </p:nvPr>
        </p:nvSpPr>
        <p:spPr>
          <a:xfrm>
            <a:off x="646780" y="1882309"/>
            <a:ext cx="3937252" cy="3407160"/>
          </a:xfrm>
          <a:ln>
            <a:solidFill>
              <a:schemeClr val="tx1"/>
            </a:solidFill>
          </a:ln>
        </p:spPr>
        <p:txBody>
          <a:bodyPr>
            <a:noAutofit/>
          </a:bodyPr>
          <a:lstStyle/>
          <a:p>
            <a:pPr marL="285750" indent="-285750">
              <a:spcBef>
                <a:spcPts val="360"/>
              </a:spcBef>
              <a:buClr>
                <a:schemeClr val="tx2"/>
              </a:buClr>
              <a:buSzPct val="100000"/>
              <a:buFont typeface="Arial" charset="0"/>
              <a:buChar char="•"/>
            </a:pPr>
            <a:r>
              <a:rPr lang="en-GB" dirty="0">
                <a:latin typeface="Century Gothic" panose="020B0502020202020204" pitchFamily="34" charset="0"/>
              </a:rPr>
              <a:t>It’s important that we all stand up for each other. </a:t>
            </a:r>
          </a:p>
          <a:p>
            <a:pPr marL="285750" indent="-285750">
              <a:spcBef>
                <a:spcPts val="360"/>
              </a:spcBef>
              <a:buClr>
                <a:schemeClr val="tx2"/>
              </a:buClr>
              <a:buSzPct val="100000"/>
              <a:buFont typeface="Arial" charset="0"/>
              <a:buChar char="•"/>
            </a:pPr>
            <a:r>
              <a:rPr lang="en-GB" sz="1800" dirty="0">
                <a:latin typeface="Century Gothic" panose="020B0502020202020204" pitchFamily="34" charset="0"/>
              </a:rPr>
              <a:t>If I was in trouble, I would hope that someone would stand up for me.</a:t>
            </a:r>
          </a:p>
          <a:p>
            <a:pPr marL="285750" indent="-285750">
              <a:spcBef>
                <a:spcPts val="360"/>
              </a:spcBef>
              <a:buClr>
                <a:schemeClr val="tx2"/>
              </a:buClr>
              <a:buSzPct val="100000"/>
              <a:buFont typeface="Arial" charset="0"/>
              <a:buChar char="•"/>
            </a:pPr>
            <a:r>
              <a:rPr lang="en-GB" sz="1800" dirty="0">
                <a:latin typeface="Century Gothic" panose="020B0502020202020204" pitchFamily="34" charset="0"/>
              </a:rPr>
              <a:t>If there’s a problem, everyone should get involved to solve it. </a:t>
            </a:r>
          </a:p>
          <a:p>
            <a:pPr marL="285750" indent="-285750">
              <a:spcBef>
                <a:spcPts val="360"/>
              </a:spcBef>
              <a:buClr>
                <a:schemeClr val="tx2"/>
              </a:buClr>
              <a:buSzPct val="100000"/>
              <a:buFont typeface="Arial" charset="0"/>
              <a:buChar char="•"/>
            </a:pPr>
            <a:r>
              <a:rPr lang="en-GB" dirty="0">
                <a:latin typeface="Century Gothic" panose="020B0502020202020204" pitchFamily="34" charset="0"/>
              </a:rPr>
              <a:t>It’s the right thing to do!</a:t>
            </a:r>
            <a:endParaRPr lang="en-GB" sz="1800" dirty="0">
              <a:latin typeface="Century Gothic" panose="020B0502020202020204" pitchFamily="34" charset="0"/>
            </a:endParaRPr>
          </a:p>
        </p:txBody>
      </p:sp>
      <p:sp>
        <p:nvSpPr>
          <p:cNvPr id="17" name="Shape 227">
            <a:extLst>
              <a:ext uri="{FF2B5EF4-FFF2-40B4-BE49-F238E27FC236}">
                <a16:creationId xmlns:a16="http://schemas.microsoft.com/office/drawing/2014/main" id="{53A4758A-2C66-4127-BEBA-B444A1384F76}"/>
              </a:ext>
            </a:extLst>
          </p:cNvPr>
          <p:cNvSpPr txBox="1"/>
          <p:nvPr/>
        </p:nvSpPr>
        <p:spPr>
          <a:xfrm>
            <a:off x="902525" y="347958"/>
            <a:ext cx="7232832" cy="992909"/>
          </a:xfrm>
          <a:prstGeom prst="rect">
            <a:avLst/>
          </a:prstGeom>
          <a:noFill/>
          <a:ln>
            <a:noFill/>
          </a:ln>
        </p:spPr>
        <p:txBody>
          <a:bodyPr lIns="91425" tIns="45700" rIns="91425" bIns="45700" anchor="t" anchorCtr="0">
            <a:noAutofit/>
          </a:bodyPr>
          <a:lstStyle/>
          <a:p>
            <a:pPr lvl="0" algn="ctr">
              <a:buSzPct val="25000"/>
            </a:pPr>
            <a:r>
              <a:rPr lang="en-GB" sz="2800" b="1" dirty="0">
                <a:latin typeface="Century Gothic" panose="020B0502020202020204" pitchFamily="34" charset="0"/>
                <a:ea typeface="Lato"/>
                <a:cs typeface="Lato"/>
                <a:sym typeface="Lato"/>
              </a:rPr>
              <a:t>Should you </a:t>
            </a:r>
            <a:r>
              <a:rPr lang="en-GB" sz="2800" b="1" dirty="0">
                <a:solidFill>
                  <a:schemeClr val="accent2"/>
                </a:solidFill>
                <a:latin typeface="Century Gothic" panose="020B0502020202020204" pitchFamily="34" charset="0"/>
                <a:ea typeface="Lato"/>
                <a:cs typeface="Lato"/>
                <a:sym typeface="Lato"/>
              </a:rPr>
              <a:t>stand up </a:t>
            </a:r>
            <a:r>
              <a:rPr lang="en-GB" sz="2800" b="1" dirty="0">
                <a:latin typeface="Century Gothic" panose="020B0502020202020204" pitchFamily="34" charset="0"/>
                <a:ea typeface="Lato"/>
                <a:cs typeface="Lato"/>
                <a:sym typeface="Lato"/>
              </a:rPr>
              <a:t>for </a:t>
            </a:r>
            <a:r>
              <a:rPr lang="en-GB" sz="2800" b="1" dirty="0">
                <a:solidFill>
                  <a:schemeClr val="accent2"/>
                </a:solidFill>
                <a:latin typeface="Century Gothic" panose="020B0502020202020204" pitchFamily="34" charset="0"/>
                <a:ea typeface="Lato"/>
                <a:cs typeface="Lato"/>
                <a:sym typeface="Lato"/>
              </a:rPr>
              <a:t>other people</a:t>
            </a:r>
            <a:r>
              <a:rPr lang="en-GB" sz="2800" b="1" dirty="0">
                <a:latin typeface="Century Gothic" panose="020B0502020202020204" pitchFamily="34" charset="0"/>
                <a:ea typeface="Lato"/>
                <a:cs typeface="Lato"/>
                <a:sym typeface="Lato"/>
              </a:rPr>
              <a:t>?</a:t>
            </a:r>
          </a:p>
        </p:txBody>
      </p:sp>
      <p:sp>
        <p:nvSpPr>
          <p:cNvPr id="12" name="Rectangle 11">
            <a:extLst>
              <a:ext uri="{FF2B5EF4-FFF2-40B4-BE49-F238E27FC236}">
                <a16:creationId xmlns:a16="http://schemas.microsoft.com/office/drawing/2014/main" id="{44D72E9C-F1B6-4373-A3CD-843567B10B03}"/>
              </a:ext>
            </a:extLst>
          </p:cNvPr>
          <p:cNvSpPr/>
          <p:nvPr/>
        </p:nvSpPr>
        <p:spPr>
          <a:xfrm>
            <a:off x="646780" y="1448655"/>
            <a:ext cx="3937252"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b="1" dirty="0">
              <a:solidFill>
                <a:schemeClr val="tx1"/>
              </a:solidFill>
              <a:latin typeface="Century Gothic"/>
              <a:ea typeface="Lato" panose="020F0502020204030203" pitchFamily="34" charset="0"/>
              <a:cs typeface="Century Gothic"/>
            </a:endParaRPr>
          </a:p>
        </p:txBody>
      </p:sp>
      <p:sp>
        <p:nvSpPr>
          <p:cNvPr id="18" name="Rectangle 17">
            <a:extLst>
              <a:ext uri="{FF2B5EF4-FFF2-40B4-BE49-F238E27FC236}">
                <a16:creationId xmlns:a16="http://schemas.microsoft.com/office/drawing/2014/main" id="{33B4992D-0DA8-427B-9320-6F648F0A336C}"/>
              </a:ext>
            </a:extLst>
          </p:cNvPr>
          <p:cNvSpPr/>
          <p:nvPr/>
        </p:nvSpPr>
        <p:spPr>
          <a:xfrm>
            <a:off x="4588890" y="1448655"/>
            <a:ext cx="3905405"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b="1" dirty="0">
              <a:solidFill>
                <a:schemeClr val="tx1"/>
              </a:solidFill>
              <a:latin typeface="Century Gothic"/>
              <a:ea typeface="Lato" panose="020F0502020204030203" pitchFamily="34" charset="0"/>
              <a:cs typeface="Century Gothic"/>
            </a:endParaRPr>
          </a:p>
        </p:txBody>
      </p:sp>
      <p:sp>
        <p:nvSpPr>
          <p:cNvPr id="20" name="Content Placeholder 2">
            <a:extLst>
              <a:ext uri="{FF2B5EF4-FFF2-40B4-BE49-F238E27FC236}">
                <a16:creationId xmlns:a16="http://schemas.microsoft.com/office/drawing/2014/main" id="{FC4A2BAD-5BA9-405A-99AE-63E779390EBA}"/>
              </a:ext>
            </a:extLst>
          </p:cNvPr>
          <p:cNvSpPr txBox="1">
            <a:spLocks/>
          </p:cNvSpPr>
          <p:nvPr/>
        </p:nvSpPr>
        <p:spPr>
          <a:xfrm>
            <a:off x="4588890" y="1882309"/>
            <a:ext cx="3905405" cy="3407160"/>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360"/>
              </a:spcBef>
              <a:buClr>
                <a:srgbClr val="DF6068"/>
              </a:buClr>
              <a:buSzPct val="100000"/>
              <a:buFont typeface="Arial" panose="020B0604020202020204" pitchFamily="34" charset="0"/>
              <a:buChar char="•"/>
            </a:pPr>
            <a:r>
              <a:rPr lang="en-GB" sz="1800" dirty="0">
                <a:latin typeface="Century Gothic" panose="020B0502020202020204" pitchFamily="34" charset="0"/>
              </a:rPr>
              <a:t>I’m just a child, so it’s better if someone else does it. </a:t>
            </a:r>
          </a:p>
          <a:p>
            <a:pPr marL="285750" indent="-285750">
              <a:spcBef>
                <a:spcPts val="360"/>
              </a:spcBef>
              <a:buClr>
                <a:srgbClr val="DF6068"/>
              </a:buClr>
              <a:buSzPct val="100000"/>
              <a:buFont typeface="Arial" panose="020B0604020202020204" pitchFamily="34" charset="0"/>
              <a:buChar char="•"/>
            </a:pPr>
            <a:r>
              <a:rPr lang="en-GB" sz="1800" dirty="0">
                <a:latin typeface="Century Gothic" panose="020B0502020202020204" pitchFamily="34" charset="0"/>
              </a:rPr>
              <a:t>It’s more important to stand up for things that affect me. </a:t>
            </a:r>
          </a:p>
          <a:p>
            <a:pPr marL="285750" indent="-285750">
              <a:spcBef>
                <a:spcPts val="360"/>
              </a:spcBef>
              <a:buClr>
                <a:srgbClr val="DF6068"/>
              </a:buClr>
              <a:buSzPct val="100000"/>
              <a:buFont typeface="Arial" panose="020B0604020202020204" pitchFamily="34" charset="0"/>
              <a:buChar char="•"/>
            </a:pPr>
            <a:r>
              <a:rPr lang="en-GB" sz="1800" dirty="0">
                <a:latin typeface="Century Gothic" panose="020B0502020202020204" pitchFamily="34" charset="0"/>
              </a:rPr>
              <a:t>There are other, more helpful things you could do.</a:t>
            </a:r>
          </a:p>
          <a:p>
            <a:pPr marL="285750" indent="-285750">
              <a:spcBef>
                <a:spcPts val="360"/>
              </a:spcBef>
              <a:buClr>
                <a:srgbClr val="DF6068"/>
              </a:buClr>
              <a:buSzPct val="100000"/>
              <a:buFont typeface="Arial" panose="020B0604020202020204" pitchFamily="34" charset="0"/>
              <a:buChar char="•"/>
            </a:pPr>
            <a:r>
              <a:rPr lang="en-GB" sz="1800" dirty="0">
                <a:latin typeface="Century Gothic" panose="020B0502020202020204" pitchFamily="34" charset="0"/>
              </a:rPr>
              <a:t>It’s safer if I don’t get involved in our people’s problems.</a:t>
            </a:r>
          </a:p>
          <a:p>
            <a:pPr marL="285750" indent="-285750">
              <a:spcBef>
                <a:spcPts val="360"/>
              </a:spcBef>
              <a:buClr>
                <a:srgbClr val="DF6068"/>
              </a:buClr>
              <a:buSzPct val="100000"/>
              <a:buFont typeface="Arial" panose="020B0604020202020204" pitchFamily="34" charset="0"/>
              <a:buChar char="•"/>
            </a:pPr>
            <a:endParaRPr lang="en-GB" sz="1800" dirty="0">
              <a:latin typeface="Century Gothic" panose="020B0502020202020204" pitchFamily="34" charset="0"/>
            </a:endParaRPr>
          </a:p>
        </p:txBody>
      </p:sp>
      <p:pic>
        <p:nvPicPr>
          <p:cNvPr id="13" name="Picture 12">
            <a:extLst>
              <a:ext uri="{FF2B5EF4-FFF2-40B4-BE49-F238E27FC236}">
                <a16:creationId xmlns:a16="http://schemas.microsoft.com/office/drawing/2014/main" id="{CA84FA19-FA78-4FA8-AAF2-4A56C5D09FF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10" name="Picture 9">
            <a:extLst>
              <a:ext uri="{FF2B5EF4-FFF2-40B4-BE49-F238E27FC236}">
                <a16:creationId xmlns:a16="http://schemas.microsoft.com/office/drawing/2014/main" id="{20543C84-DE0C-4989-B4EB-9CA50FCF1A7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02578" y="4588944"/>
            <a:ext cx="1014732" cy="2009494"/>
          </a:xfrm>
          <a:prstGeom prst="rect">
            <a:avLst/>
          </a:prstGeom>
        </p:spPr>
      </p:pic>
      <p:sp>
        <p:nvSpPr>
          <p:cNvPr id="14" name="Rectangle: Rounded Corners 33">
            <a:extLst>
              <a:ext uri="{FF2B5EF4-FFF2-40B4-BE49-F238E27FC236}">
                <a16:creationId xmlns:a16="http://schemas.microsoft.com/office/drawing/2014/main" id="{9DCB9277-FD5F-4BB9-9CC6-F023041DB1BD}"/>
              </a:ext>
            </a:extLst>
          </p:cNvPr>
          <p:cNvSpPr/>
          <p:nvPr/>
        </p:nvSpPr>
        <p:spPr>
          <a:xfrm>
            <a:off x="1850079" y="5221396"/>
            <a:ext cx="5774039" cy="121738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dirty="0">
                <a:solidFill>
                  <a:schemeClr val="tx1"/>
                </a:solidFill>
                <a:latin typeface="Century Gothic" panose="020B0502020202020204" pitchFamily="34" charset="0"/>
                <a:ea typeface="Century Gothic"/>
                <a:cs typeface="Century Gothic"/>
                <a:sym typeface="Century Gothic"/>
              </a:rPr>
              <a:t>Calling all voters!</a:t>
            </a:r>
          </a:p>
          <a:p>
            <a:pPr algn="ctr"/>
            <a:r>
              <a:rPr lang="en-GB" dirty="0">
                <a:solidFill>
                  <a:schemeClr val="tx1"/>
                </a:solidFill>
                <a:latin typeface="Century Gothic" panose="020B0502020202020204" pitchFamily="34" charset="0"/>
                <a:ea typeface="Century Gothic"/>
                <a:cs typeface="Century Gothic"/>
                <a:sym typeface="Century Gothic"/>
              </a:rPr>
              <a:t>You can still vote at home! Just follow the link: </a:t>
            </a:r>
            <a:r>
              <a:rPr lang="en-GB" u="sng" dirty="0">
                <a:hlinkClick r:id="rId5"/>
              </a:rPr>
              <a:t>https://www.surveymonkey.co.uk/r/vfs-primary-ks1-stand-up-others</a:t>
            </a:r>
            <a:endParaRPr lang="en-GB" dirty="0">
              <a:solidFill>
                <a:schemeClr val="tx1"/>
              </a:solidFill>
              <a:latin typeface="Century Gothic" panose="020B0502020202020204" pitchFamily="34" charset="0"/>
              <a:ea typeface="Century Gothic"/>
              <a:cs typeface="Century Gothic"/>
              <a:sym typeface="Century Gothic"/>
            </a:endParaRPr>
          </a:p>
        </p:txBody>
      </p:sp>
      <p:pic>
        <p:nvPicPr>
          <p:cNvPr id="15" name="Graphic 14" descr="Thumbs up sign">
            <a:extLst>
              <a:ext uri="{FF2B5EF4-FFF2-40B4-BE49-F238E27FC236}">
                <a16:creationId xmlns:a16="http://schemas.microsoft.com/office/drawing/2014/main" id="{1B4A9E2B-7EFB-4E0F-9F53-CBEEF9C3CF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6690" y="5769123"/>
            <a:ext cx="928214" cy="928214"/>
          </a:xfrm>
          <a:prstGeom prst="rect">
            <a:avLst/>
          </a:prstGeom>
        </p:spPr>
      </p:pic>
      <p:pic>
        <p:nvPicPr>
          <p:cNvPr id="21" name="Graphic 20" descr="Thumbs up sign">
            <a:extLst>
              <a:ext uri="{FF2B5EF4-FFF2-40B4-BE49-F238E27FC236}">
                <a16:creationId xmlns:a16="http://schemas.microsoft.com/office/drawing/2014/main" id="{13C737C8-682F-43D9-9D7F-32602FCB4D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829466" y="5479950"/>
            <a:ext cx="928214" cy="928214"/>
          </a:xfrm>
          <a:prstGeom prst="rect">
            <a:avLst/>
          </a:prstGeom>
        </p:spPr>
      </p:pic>
    </p:spTree>
    <p:extLst>
      <p:ext uri="{BB962C8B-B14F-4D97-AF65-F5344CB8AC3E}">
        <p14:creationId xmlns:p14="http://schemas.microsoft.com/office/powerpoint/2010/main" val="1252020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3200" b="1" dirty="0">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3200" b="1" dirty="0">
              <a:solidFill>
                <a:schemeClr val="tx1"/>
              </a:solidFill>
              <a:latin typeface="Century Gothic" panose="020B0502020202020204" pitchFamily="34" charset="0"/>
              <a:ea typeface="Lato"/>
              <a:cs typeface="Lato"/>
              <a:sym typeface="Lato"/>
            </a:endParaRPr>
          </a:p>
        </p:txBody>
      </p:sp>
      <p:sp>
        <p:nvSpPr>
          <p:cNvPr id="33" name="Cloud 32">
            <a:extLst>
              <a:ext uri="{FF2B5EF4-FFF2-40B4-BE49-F238E27FC236}">
                <a16:creationId xmlns:a16="http://schemas.microsoft.com/office/drawing/2014/main" id="{35A95484-2378-B644-9EF7-5B331F41D038}"/>
              </a:ext>
            </a:extLst>
          </p:cNvPr>
          <p:cNvSpPr/>
          <p:nvPr/>
        </p:nvSpPr>
        <p:spPr>
          <a:xfrm>
            <a:off x="310320" y="770206"/>
            <a:ext cx="4789326" cy="2478830"/>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ea typeface="Lato" panose="020F0502020204030203" pitchFamily="34" charset="0"/>
                <a:cs typeface="Lato" panose="020F0502020204030203" pitchFamily="34" charset="0"/>
              </a:rPr>
              <a:t>Create! (10-15 mins)</a:t>
            </a:r>
            <a:endParaRPr lang="en-GB" dirty="0">
              <a:solidFill>
                <a:schemeClr val="tx1"/>
              </a:solidFill>
              <a:latin typeface="Century Gothic" panose="020B0502020202020204" pitchFamily="34" charset="0"/>
              <a:ea typeface="Lato" panose="020F0502020204030203" pitchFamily="34" charset="0"/>
              <a:cs typeface="Lato" panose="020F0502020204030203" pitchFamily="34" charset="0"/>
            </a:endParaRPr>
          </a:p>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Think of a cause that’s important to you and create a poster encouraging more people to get involved!</a:t>
            </a:r>
          </a:p>
        </p:txBody>
      </p:sp>
      <p:pic>
        <p:nvPicPr>
          <p:cNvPr id="20" name="Picture 19">
            <a:extLst>
              <a:ext uri="{FF2B5EF4-FFF2-40B4-BE49-F238E27FC236}">
                <a16:creationId xmlns:a16="http://schemas.microsoft.com/office/drawing/2014/main" id="{2716DD01-D5C1-4468-93EC-BD9CD03B10B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31" name="Title 1">
            <a:extLst>
              <a:ext uri="{FF2B5EF4-FFF2-40B4-BE49-F238E27FC236}">
                <a16:creationId xmlns:a16="http://schemas.microsoft.com/office/drawing/2014/main" id="{FF857A6A-0698-4406-A68C-82C490EB7B97}"/>
              </a:ext>
            </a:extLst>
          </p:cNvPr>
          <p:cNvSpPr txBox="1">
            <a:spLocks/>
          </p:cNvSpPr>
          <p:nvPr/>
        </p:nvSpPr>
        <p:spPr>
          <a:xfrm>
            <a:off x="768893" y="272554"/>
            <a:ext cx="7682859"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Extension: An important cause</a:t>
            </a:r>
          </a:p>
        </p:txBody>
      </p:sp>
      <p:sp>
        <p:nvSpPr>
          <p:cNvPr id="9" name="Rectangle: Rounded Corners 33">
            <a:extLst>
              <a:ext uri="{FF2B5EF4-FFF2-40B4-BE49-F238E27FC236}">
                <a16:creationId xmlns:a16="http://schemas.microsoft.com/office/drawing/2014/main" id="{3FA5C805-0461-4F77-9372-AAF887EEDD6C}"/>
              </a:ext>
            </a:extLst>
          </p:cNvPr>
          <p:cNvSpPr/>
          <p:nvPr/>
        </p:nvSpPr>
        <p:spPr>
          <a:xfrm>
            <a:off x="5120340" y="2787960"/>
            <a:ext cx="1800000" cy="720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latin typeface="Century Gothic" panose="020B0502020202020204" pitchFamily="34" charset="0"/>
                <a:ea typeface="Century Gothic"/>
                <a:cs typeface="Century Gothic"/>
                <a:sym typeface="Century Gothic"/>
              </a:rPr>
              <a:t>Equality?</a:t>
            </a:r>
          </a:p>
        </p:txBody>
      </p:sp>
      <p:sp>
        <p:nvSpPr>
          <p:cNvPr id="10" name="Rectangle: Rounded Corners 33">
            <a:extLst>
              <a:ext uri="{FF2B5EF4-FFF2-40B4-BE49-F238E27FC236}">
                <a16:creationId xmlns:a16="http://schemas.microsoft.com/office/drawing/2014/main" id="{62B80734-63AB-42D6-B7CC-EE784B21C5AD}"/>
              </a:ext>
            </a:extLst>
          </p:cNvPr>
          <p:cNvSpPr/>
          <p:nvPr/>
        </p:nvSpPr>
        <p:spPr>
          <a:xfrm>
            <a:off x="6895098" y="3788766"/>
            <a:ext cx="1903006" cy="72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latin typeface="Century Gothic" panose="020B0502020202020204" pitchFamily="34" charset="0"/>
                <a:ea typeface="Century Gothic"/>
                <a:cs typeface="Century Gothic"/>
                <a:sym typeface="Century Gothic"/>
              </a:rPr>
              <a:t>Children in need?</a:t>
            </a:r>
          </a:p>
        </p:txBody>
      </p:sp>
      <p:sp>
        <p:nvSpPr>
          <p:cNvPr id="11" name="Rectangle: Rounded Corners 33">
            <a:extLst>
              <a:ext uri="{FF2B5EF4-FFF2-40B4-BE49-F238E27FC236}">
                <a16:creationId xmlns:a16="http://schemas.microsoft.com/office/drawing/2014/main" id="{B6E760C7-F656-476A-B92A-ACDA3DF8228D}"/>
              </a:ext>
            </a:extLst>
          </p:cNvPr>
          <p:cNvSpPr/>
          <p:nvPr/>
        </p:nvSpPr>
        <p:spPr>
          <a:xfrm>
            <a:off x="6895098" y="1819008"/>
            <a:ext cx="1903006" cy="72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latin typeface="Century Gothic" panose="020B0502020202020204" pitchFamily="34" charset="0"/>
                <a:ea typeface="Century Gothic"/>
                <a:cs typeface="Century Gothic"/>
                <a:sym typeface="Century Gothic"/>
              </a:rPr>
              <a:t>Animal rights?</a:t>
            </a:r>
          </a:p>
        </p:txBody>
      </p:sp>
      <p:sp>
        <p:nvSpPr>
          <p:cNvPr id="12" name="Rectangle: Rounded Corners 33">
            <a:extLst>
              <a:ext uri="{FF2B5EF4-FFF2-40B4-BE49-F238E27FC236}">
                <a16:creationId xmlns:a16="http://schemas.microsoft.com/office/drawing/2014/main" id="{1C814C46-8B41-4BCE-A298-85F3683C1A0A}"/>
              </a:ext>
            </a:extLst>
          </p:cNvPr>
          <p:cNvSpPr/>
          <p:nvPr/>
        </p:nvSpPr>
        <p:spPr>
          <a:xfrm>
            <a:off x="5120340" y="4745764"/>
            <a:ext cx="1800000" cy="720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latin typeface="Century Gothic" panose="020B0502020202020204" pitchFamily="34" charset="0"/>
                <a:ea typeface="Century Gothic"/>
                <a:cs typeface="Century Gothic"/>
                <a:sym typeface="Century Gothic"/>
              </a:rPr>
              <a:t>Climate change?</a:t>
            </a:r>
          </a:p>
        </p:txBody>
      </p:sp>
      <p:sp>
        <p:nvSpPr>
          <p:cNvPr id="16" name="Rectangle: Rounded Corners 27">
            <a:extLst>
              <a:ext uri="{FF2B5EF4-FFF2-40B4-BE49-F238E27FC236}">
                <a16:creationId xmlns:a16="http://schemas.microsoft.com/office/drawing/2014/main" id="{9A48B5A7-6C61-4A4F-A5FC-66A95EED9E04}"/>
              </a:ext>
            </a:extLst>
          </p:cNvPr>
          <p:cNvSpPr/>
          <p:nvPr/>
        </p:nvSpPr>
        <p:spPr>
          <a:xfrm>
            <a:off x="486156" y="3429000"/>
            <a:ext cx="4282438" cy="2912806"/>
          </a:xfrm>
          <a:prstGeom prst="roundRect">
            <a:avLst>
              <a:gd name="adj" fmla="val 0"/>
            </a:avLst>
          </a:prstGeom>
          <a:solidFill>
            <a:schemeClr val="bg1"/>
          </a:solidFill>
          <a:ln w="28575">
            <a:solidFill>
              <a:srgbClr val="DF6068"/>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en-US" b="1" dirty="0">
                <a:solidFill>
                  <a:schemeClr val="tx1"/>
                </a:solidFill>
                <a:latin typeface="Century Gothic" panose="020B0502020202020204" pitchFamily="34" charset="0"/>
                <a:ea typeface="Lato" panose="020F0502020204030203" pitchFamily="34" charset="0"/>
                <a:cs typeface="Lato" panose="020F0502020204030203" pitchFamily="34" charset="0"/>
              </a:rPr>
              <a:t>  </a:t>
            </a:r>
          </a:p>
          <a:p>
            <a:r>
              <a:rPr lang="en-US" b="1" dirty="0">
                <a:solidFill>
                  <a:schemeClr val="tx1"/>
                </a:solidFill>
                <a:latin typeface="Century Gothic" panose="020B0502020202020204" pitchFamily="34" charset="0"/>
                <a:ea typeface="Lato" panose="020F0502020204030203" pitchFamily="34" charset="0"/>
                <a:cs typeface="Lato" panose="020F0502020204030203" pitchFamily="34" charset="0"/>
              </a:rPr>
              <a:t>     </a:t>
            </a:r>
          </a:p>
        </p:txBody>
      </p:sp>
      <p:pic>
        <p:nvPicPr>
          <p:cNvPr id="17" name="Picture 4" descr="Image result for pencil">
            <a:extLst>
              <a:ext uri="{FF2B5EF4-FFF2-40B4-BE49-F238E27FC236}">
                <a16:creationId xmlns:a16="http://schemas.microsoft.com/office/drawing/2014/main" id="{7AC643FF-1C13-4B14-A2B9-337B7B100B0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011827" y="3848851"/>
            <a:ext cx="1328598" cy="127597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7826130F-D415-4ED1-B89D-8647D8A01E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5720">
            <a:off x="281240" y="208651"/>
            <a:ext cx="499626" cy="595324"/>
          </a:xfrm>
          <a:prstGeom prst="rect">
            <a:avLst/>
          </a:prstGeom>
        </p:spPr>
      </p:pic>
      <p:sp>
        <p:nvSpPr>
          <p:cNvPr id="26" name="Rectangle: Rounded Corners 33">
            <a:extLst>
              <a:ext uri="{FF2B5EF4-FFF2-40B4-BE49-F238E27FC236}">
                <a16:creationId xmlns:a16="http://schemas.microsoft.com/office/drawing/2014/main" id="{9CB9A5A2-3A1F-46AC-B68C-E49DD22C3906}"/>
              </a:ext>
            </a:extLst>
          </p:cNvPr>
          <p:cNvSpPr/>
          <p:nvPr/>
        </p:nvSpPr>
        <p:spPr>
          <a:xfrm>
            <a:off x="6895098" y="5758524"/>
            <a:ext cx="1903006" cy="72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latin typeface="Century Gothic" panose="020B0502020202020204" pitchFamily="34" charset="0"/>
                <a:ea typeface="Century Gothic"/>
                <a:cs typeface="Century Gothic"/>
                <a:sym typeface="Century Gothic"/>
              </a:rPr>
              <a:t>Changes in school?</a:t>
            </a:r>
          </a:p>
        </p:txBody>
      </p:sp>
      <p:sp>
        <p:nvSpPr>
          <p:cNvPr id="28" name="Rectangle: Rounded Corners 33">
            <a:extLst>
              <a:ext uri="{FF2B5EF4-FFF2-40B4-BE49-F238E27FC236}">
                <a16:creationId xmlns:a16="http://schemas.microsoft.com/office/drawing/2014/main" id="{A46352E5-3530-4678-A399-337A4DEEFADF}"/>
              </a:ext>
            </a:extLst>
          </p:cNvPr>
          <p:cNvSpPr/>
          <p:nvPr/>
        </p:nvSpPr>
        <p:spPr>
          <a:xfrm>
            <a:off x="5120340" y="830156"/>
            <a:ext cx="1800000" cy="720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latin typeface="Century Gothic" panose="020B0502020202020204" pitchFamily="34" charset="0"/>
                <a:ea typeface="Century Gothic"/>
                <a:cs typeface="Century Gothic"/>
                <a:sym typeface="Century Gothic"/>
              </a:rPr>
              <a:t>Hospitals?</a:t>
            </a:r>
          </a:p>
        </p:txBody>
      </p:sp>
      <p:pic>
        <p:nvPicPr>
          <p:cNvPr id="3074" name="Picture 2" descr="Scales icon">
            <a:extLst>
              <a:ext uri="{FF2B5EF4-FFF2-40B4-BE49-F238E27FC236}">
                <a16:creationId xmlns:a16="http://schemas.microsoft.com/office/drawing/2014/main" id="{849DFD1B-0879-4F1D-9837-65699162268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89401" y="270668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iger icon">
            <a:extLst>
              <a:ext uri="{FF2B5EF4-FFF2-40B4-BE49-F238E27FC236}">
                <a16:creationId xmlns:a16="http://schemas.microsoft.com/office/drawing/2014/main" id="{104EEDC5-F470-4DA6-B7E7-DB3ECF8653C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563140" y="171185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olunteering icon">
            <a:extLst>
              <a:ext uri="{FF2B5EF4-FFF2-40B4-BE49-F238E27FC236}">
                <a16:creationId xmlns:a16="http://schemas.microsoft.com/office/drawing/2014/main" id="{BA837054-3EFB-4D07-80D8-39B812F3043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389401" y="46764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eddy Bear icon">
            <a:extLst>
              <a:ext uri="{FF2B5EF4-FFF2-40B4-BE49-F238E27FC236}">
                <a16:creationId xmlns:a16="http://schemas.microsoft.com/office/drawing/2014/main" id="{6C7102A5-45A8-44ED-ABDC-E1F7669B5619}"/>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563140" y="366966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mbulance icon">
            <a:extLst>
              <a:ext uri="{FF2B5EF4-FFF2-40B4-BE49-F238E27FC236}">
                <a16:creationId xmlns:a16="http://schemas.microsoft.com/office/drawing/2014/main" id="{BE518EB1-2582-4130-A520-1A6C2F636261}"/>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389401" y="73692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ooks icon">
            <a:extLst>
              <a:ext uri="{FF2B5EF4-FFF2-40B4-BE49-F238E27FC236}">
                <a16:creationId xmlns:a16="http://schemas.microsoft.com/office/drawing/2014/main" id="{126B1652-ED83-4A1D-82D7-584367967929}"/>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563140" y="562746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26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9" name="Picture 8">
            <a:extLst>
              <a:ext uri="{FF2B5EF4-FFF2-40B4-BE49-F238E27FC236}">
                <a16:creationId xmlns:a16="http://schemas.microsoft.com/office/drawing/2014/main" id="{176BB0F1-BA30-4B20-BBE6-A40F0FEA75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24468" y="2315720"/>
            <a:ext cx="1319960" cy="2613944"/>
          </a:xfrm>
          <a:prstGeom prst="rect">
            <a:avLst/>
          </a:prstGeom>
        </p:spPr>
      </p:pic>
      <p:sp>
        <p:nvSpPr>
          <p:cNvPr id="246" name="Shape 246"/>
          <p:cNvSpPr txBox="1">
            <a:spLocks noGrp="1"/>
          </p:cNvSpPr>
          <p:nvPr>
            <p:ph type="title"/>
          </p:nvPr>
        </p:nvSpPr>
        <p:spPr>
          <a:xfrm>
            <a:off x="973452" y="590967"/>
            <a:ext cx="7197096" cy="792087"/>
          </a:xfrm>
          <a:prstGeom prst="rect">
            <a:avLst/>
          </a:prstGeom>
          <a:noFill/>
          <a:ln>
            <a:noFill/>
          </a:ln>
        </p:spPr>
        <p:txBody>
          <a:bodyPr lIns="91425" tIns="45700" rIns="91425" bIns="45700" anchor="t" anchorCtr="0">
            <a:noAutofit/>
          </a:bodyPr>
          <a:lstStyle/>
          <a:p>
            <a:pPr lvl="0" algn="ctr">
              <a:spcBef>
                <a:spcPts val="0"/>
              </a:spcBef>
              <a:buClr>
                <a:srgbClr val="2D2D2D"/>
              </a:buClr>
              <a:buSzPct val="25000"/>
            </a:pPr>
            <a:r>
              <a:rPr lang="en-GB" sz="2400" b="1" i="0" u="none" strike="noStrike" cap="none" dirty="0">
                <a:latin typeface="+mj-lt"/>
                <a:ea typeface="Lato" panose="020F0502020204030203" pitchFamily="34" charset="0"/>
                <a:cs typeface="Lato" panose="020F0502020204030203" pitchFamily="34" charset="0"/>
                <a:sym typeface="Calibri"/>
              </a:rPr>
              <a:t>You can vote from home at…</a:t>
            </a:r>
            <a:br>
              <a:rPr lang="en-GB" sz="2400" b="1" i="0" u="none" strike="noStrike" cap="none" dirty="0">
                <a:latin typeface="+mj-lt"/>
                <a:ea typeface="Lato" panose="020F0502020204030203" pitchFamily="34" charset="0"/>
                <a:cs typeface="Lato" panose="020F0502020204030203" pitchFamily="34" charset="0"/>
                <a:sym typeface="Calibri"/>
              </a:rPr>
            </a:br>
            <a:br>
              <a:rPr lang="en-GB" sz="2800" b="1" i="0" u="none" strike="noStrike" cap="none" dirty="0">
                <a:latin typeface="+mj-lt"/>
                <a:ea typeface="Lato" panose="020F0502020204030203" pitchFamily="34" charset="0"/>
                <a:cs typeface="Lato" panose="020F0502020204030203" pitchFamily="34" charset="0"/>
                <a:sym typeface="Calibri"/>
              </a:rPr>
            </a:br>
            <a:r>
              <a:rPr lang="en-GB" sz="2400" b="0" u="sng" dirty="0">
                <a:hlinkClick r:id="rId4"/>
              </a:rPr>
              <a:t>https://www.surveymonkey.co.uk/r/vfs-primary-ks1-stand-up-others</a:t>
            </a:r>
            <a:endParaRPr lang="en-GB" sz="2800" b="0" i="0" u="none" strike="noStrike" cap="none" dirty="0">
              <a:latin typeface="+mj-lt"/>
              <a:ea typeface="Lato" panose="020F0502020204030203" pitchFamily="34" charset="0"/>
              <a:cs typeface="Lato" panose="020F0502020204030203" pitchFamily="34" charset="0"/>
              <a:sym typeface="Calibri"/>
            </a:endParaRPr>
          </a:p>
        </p:txBody>
      </p:sp>
      <p:sp>
        <p:nvSpPr>
          <p:cNvPr id="10" name="Shape 246">
            <a:extLst>
              <a:ext uri="{FF2B5EF4-FFF2-40B4-BE49-F238E27FC236}">
                <a16:creationId xmlns:a16="http://schemas.microsoft.com/office/drawing/2014/main" id="{0E3AB6E4-44B6-934F-8BCE-3019D22BB839}"/>
              </a:ext>
            </a:extLst>
          </p:cNvPr>
          <p:cNvSpPr txBox="1">
            <a:spLocks/>
          </p:cNvSpPr>
          <p:nvPr/>
        </p:nvSpPr>
        <p:spPr>
          <a:xfrm>
            <a:off x="2390613" y="492966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ea typeface="Lato" panose="020F0502020204030203" pitchFamily="34" charset="0"/>
                <a:cs typeface="Lato" panose="020F0502020204030203" pitchFamily="34" charset="0"/>
                <a:sym typeface="Calibri"/>
              </a:rPr>
              <a:t>To have your voice heard!</a:t>
            </a:r>
          </a:p>
        </p:txBody>
      </p:sp>
      <p:sp>
        <p:nvSpPr>
          <p:cNvPr id="2" name="Rectangle: Rounded Corners 1">
            <a:extLst>
              <a:ext uri="{FF2B5EF4-FFF2-40B4-BE49-F238E27FC236}">
                <a16:creationId xmlns:a16="http://schemas.microsoft.com/office/drawing/2014/main" id="{8D7877AA-5929-4612-9EB8-54A4E0BB1597}"/>
              </a:ext>
            </a:extLst>
          </p:cNvPr>
          <p:cNvSpPr/>
          <p:nvPr/>
        </p:nvSpPr>
        <p:spPr>
          <a:xfrm>
            <a:off x="1388102" y="5773713"/>
            <a:ext cx="7197097" cy="715089"/>
          </a:xfrm>
          <a:prstGeom prst="roundRect">
            <a:avLst/>
          </a:prstGeom>
          <a:solidFill>
            <a:schemeClr val="accent1"/>
          </a:solidFill>
          <a:ln w="28575">
            <a:solidFill>
              <a:schemeClr val="tx2"/>
            </a:solidFill>
          </a:ln>
        </p:spPr>
        <p:txBody>
          <a:bodyPr wrap="square">
            <a:spAutoFit/>
          </a:bodyPr>
          <a:lstStyle/>
          <a:p>
            <a:pPr algn="ctr"/>
            <a:r>
              <a:rPr lang="en-GB" dirty="0">
                <a:solidFill>
                  <a:srgbClr val="060505"/>
                </a:solidFill>
              </a:rPr>
              <a:t>If you have any issues, feedback or comments, email </a:t>
            </a:r>
            <a:r>
              <a:rPr lang="en-GB" dirty="0">
                <a:solidFill>
                  <a:srgbClr val="060505"/>
                </a:solidFill>
                <a:hlinkClick r:id="rId5"/>
              </a:rPr>
              <a:t>amy@votesforschools.com</a:t>
            </a:r>
            <a:endParaRPr lang="en-GB" dirty="0">
              <a:solidFill>
                <a:srgbClr val="060505"/>
              </a:solidFill>
            </a:endParaRPr>
          </a:p>
        </p:txBody>
      </p:sp>
      <p:pic>
        <p:nvPicPr>
          <p:cNvPr id="8" name="Picture 7">
            <a:extLst>
              <a:ext uri="{FF2B5EF4-FFF2-40B4-BE49-F238E27FC236}">
                <a16:creationId xmlns:a16="http://schemas.microsoft.com/office/drawing/2014/main" id="{914E2FBA-54CE-4150-B1FE-13320BD5D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5391" y="5210554"/>
            <a:ext cx="934311" cy="1400271"/>
          </a:xfrm>
          <a:prstGeom prst="rect">
            <a:avLst/>
          </a:prstGeom>
        </p:spPr>
      </p:pic>
      <p:pic>
        <p:nvPicPr>
          <p:cNvPr id="11" name="Picture 10">
            <a:extLst>
              <a:ext uri="{FF2B5EF4-FFF2-40B4-BE49-F238E27FC236}">
                <a16:creationId xmlns:a16="http://schemas.microsoft.com/office/drawing/2014/main" id="{D6251267-0555-40BB-B9FB-14C3DE380B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720">
            <a:off x="8069865" y="1886471"/>
            <a:ext cx="499626" cy="595324"/>
          </a:xfrm>
          <a:prstGeom prst="rect">
            <a:avLst/>
          </a:prstGeom>
        </p:spPr>
      </p:pic>
      <p:pic>
        <p:nvPicPr>
          <p:cNvPr id="12" name="Picture 11">
            <a:extLst>
              <a:ext uri="{FF2B5EF4-FFF2-40B4-BE49-F238E27FC236}">
                <a16:creationId xmlns:a16="http://schemas.microsoft.com/office/drawing/2014/main" id="{B09629C8-2185-42DB-BB0B-97F4F219BAC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2825" y="1102528"/>
            <a:ext cx="993753" cy="956220"/>
          </a:xfrm>
          <a:prstGeom prst="rect">
            <a:avLst/>
          </a:prstGeom>
        </p:spPr>
      </p:pic>
    </p:spTree>
    <p:extLst>
      <p:ext uri="{BB962C8B-B14F-4D97-AF65-F5344CB8AC3E}">
        <p14:creationId xmlns:p14="http://schemas.microsoft.com/office/powerpoint/2010/main" val="300213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5A412-8C01-4DD4-834B-CCF6102DA7E6}"/>
              </a:ext>
            </a:extLst>
          </p:cNvPr>
          <p:cNvPicPr>
            <a:picLocks noChangeAspect="1"/>
          </p:cNvPicPr>
          <p:nvPr/>
        </p:nvPicPr>
        <p:blipFill>
          <a:blip r:embed="rId3"/>
          <a:stretch>
            <a:fillRect/>
          </a:stretch>
        </p:blipFill>
        <p:spPr>
          <a:xfrm>
            <a:off x="2140510" y="898318"/>
            <a:ext cx="4967649" cy="4874796"/>
          </a:xfrm>
          <a:prstGeom prst="rect">
            <a:avLst/>
          </a:prstGeom>
        </p:spPr>
      </p:pic>
      <p:sp>
        <p:nvSpPr>
          <p:cNvPr id="12" name="Title 1">
            <a:extLst>
              <a:ext uri="{FF2B5EF4-FFF2-40B4-BE49-F238E27FC236}">
                <a16:creationId xmlns:a16="http://schemas.microsoft.com/office/drawing/2014/main" id="{96235FF7-D6F4-D84C-99F7-A9FF75F0CB07}"/>
              </a:ext>
            </a:extLst>
          </p:cNvPr>
          <p:cNvSpPr txBox="1">
            <a:spLocks/>
          </p:cNvSpPr>
          <p:nvPr/>
        </p:nvSpPr>
        <p:spPr>
          <a:xfrm>
            <a:off x="196146" y="267604"/>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DF6068"/>
                </a:solidFill>
                <a:latin typeface="Century Gothic"/>
                <a:cs typeface="Century Gothic"/>
              </a:rPr>
              <a:t>Last week’s vote: </a:t>
            </a:r>
          </a:p>
          <a:p>
            <a:pPr algn="l">
              <a:buSzPct val="25000"/>
            </a:pPr>
            <a:r>
              <a:rPr lang="en-GB" sz="2800" b="1" dirty="0">
                <a:latin typeface="Century Gothic" panose="020B0502020202020204" pitchFamily="34" charset="0"/>
                <a:ea typeface="Lato"/>
                <a:cs typeface="Lato"/>
                <a:sym typeface="Lato"/>
              </a:rPr>
              <a:t>Do you get enough sleep?</a:t>
            </a:r>
          </a:p>
        </p:txBody>
      </p:sp>
      <p:sp>
        <p:nvSpPr>
          <p:cNvPr id="14" name="Rectangle: Rounded Corners 13">
            <a:extLst>
              <a:ext uri="{FF2B5EF4-FFF2-40B4-BE49-F238E27FC236}">
                <a16:creationId xmlns:a16="http://schemas.microsoft.com/office/drawing/2014/main" id="{311E5DD9-C8FF-4A14-BC7B-E93DDE78006C}"/>
              </a:ext>
            </a:extLst>
          </p:cNvPr>
          <p:cNvSpPr/>
          <p:nvPr/>
        </p:nvSpPr>
        <p:spPr>
          <a:xfrm>
            <a:off x="292375" y="6012378"/>
            <a:ext cx="3198077" cy="528639"/>
          </a:xfrm>
          <a:prstGeom prst="roundRect">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rgbClr val="000000"/>
                </a:solidFill>
                <a:latin typeface="Century Gothic" panose="020B0502020202020204" pitchFamily="34" charset="0"/>
              </a:rPr>
              <a:t>Primary national vote result</a:t>
            </a:r>
          </a:p>
        </p:txBody>
      </p:sp>
      <p:pic>
        <p:nvPicPr>
          <p:cNvPr id="3" name="Picture 2">
            <a:extLst>
              <a:ext uri="{FF2B5EF4-FFF2-40B4-BE49-F238E27FC236}">
                <a16:creationId xmlns:a16="http://schemas.microsoft.com/office/drawing/2014/main" id="{63A9A76A-12F1-47AE-A3C2-0CB8EE1D458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9358" y="4438012"/>
            <a:ext cx="1250302" cy="697948"/>
          </a:xfrm>
          <a:prstGeom prst="rect">
            <a:avLst/>
          </a:prstGeom>
        </p:spPr>
      </p:pic>
      <p:pic>
        <p:nvPicPr>
          <p:cNvPr id="15" name="Picture 14">
            <a:extLst>
              <a:ext uri="{FF2B5EF4-FFF2-40B4-BE49-F238E27FC236}">
                <a16:creationId xmlns:a16="http://schemas.microsoft.com/office/drawing/2014/main" id="{CE69DB3C-84A1-40E4-82DE-C283B174267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00471" y="1801600"/>
            <a:ext cx="1256522" cy="697948"/>
          </a:xfrm>
          <a:prstGeom prst="rect">
            <a:avLst/>
          </a:prstGeom>
        </p:spPr>
      </p:pic>
      <p:sp>
        <p:nvSpPr>
          <p:cNvPr id="16" name="Rectangle: Rounded Corners 15">
            <a:extLst>
              <a:ext uri="{FF2B5EF4-FFF2-40B4-BE49-F238E27FC236}">
                <a16:creationId xmlns:a16="http://schemas.microsoft.com/office/drawing/2014/main" id="{71907B2C-7C02-42AD-AB66-3042812B0F9F}"/>
              </a:ext>
            </a:extLst>
          </p:cNvPr>
          <p:cNvSpPr/>
          <p:nvPr/>
        </p:nvSpPr>
        <p:spPr>
          <a:xfrm>
            <a:off x="697613" y="3915241"/>
            <a:ext cx="1331152" cy="5286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200" b="1" dirty="0">
                <a:solidFill>
                  <a:srgbClr val="000000"/>
                </a:solidFill>
                <a:latin typeface="Century Gothic" panose="020B0502020202020204" pitchFamily="34" charset="0"/>
              </a:rPr>
              <a:t>31.2%</a:t>
            </a:r>
          </a:p>
        </p:txBody>
      </p:sp>
      <p:sp>
        <p:nvSpPr>
          <p:cNvPr id="17" name="Rectangle: Rounded Corners 16">
            <a:extLst>
              <a:ext uri="{FF2B5EF4-FFF2-40B4-BE49-F238E27FC236}">
                <a16:creationId xmlns:a16="http://schemas.microsoft.com/office/drawing/2014/main" id="{DB13BF35-544D-457D-B2AF-75B86819C366}"/>
              </a:ext>
            </a:extLst>
          </p:cNvPr>
          <p:cNvSpPr/>
          <p:nvPr/>
        </p:nvSpPr>
        <p:spPr>
          <a:xfrm>
            <a:off x="6851922" y="1318309"/>
            <a:ext cx="1331152" cy="5286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200" b="1" dirty="0">
                <a:solidFill>
                  <a:srgbClr val="000000"/>
                </a:solidFill>
                <a:latin typeface="Century Gothic" panose="020B0502020202020204" pitchFamily="34" charset="0"/>
              </a:rPr>
              <a:t>68.8%</a:t>
            </a:r>
          </a:p>
        </p:txBody>
      </p:sp>
      <p:pic>
        <p:nvPicPr>
          <p:cNvPr id="10" name="Picture 9">
            <a:extLst>
              <a:ext uri="{FF2B5EF4-FFF2-40B4-BE49-F238E27FC236}">
                <a16:creationId xmlns:a16="http://schemas.microsoft.com/office/drawing/2014/main" id="{03CFF3AE-E201-4ACD-BA63-35112DEF3EE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03690" y="3557668"/>
            <a:ext cx="1516690" cy="3003532"/>
          </a:xfrm>
          <a:prstGeom prst="rect">
            <a:avLst/>
          </a:prstGeom>
        </p:spPr>
      </p:pic>
      <p:pic>
        <p:nvPicPr>
          <p:cNvPr id="13" name="Picture 12" descr="A close up of a logo&#10;&#10;Description automatically generated">
            <a:extLst>
              <a:ext uri="{FF2B5EF4-FFF2-40B4-BE49-F238E27FC236}">
                <a16:creationId xmlns:a16="http://schemas.microsoft.com/office/drawing/2014/main" id="{2F8F7BE4-62E9-4C3C-9210-82E29D46295D}"/>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3620" y="5135960"/>
            <a:ext cx="3404483" cy="823722"/>
          </a:xfrm>
          <a:prstGeom prst="rect">
            <a:avLst/>
          </a:prstGeom>
        </p:spPr>
      </p:pic>
      <p:pic>
        <p:nvPicPr>
          <p:cNvPr id="18" name="Picture 17">
            <a:extLst>
              <a:ext uri="{FF2B5EF4-FFF2-40B4-BE49-F238E27FC236}">
                <a16:creationId xmlns:a16="http://schemas.microsoft.com/office/drawing/2014/main" id="{64801900-1B53-4E7D-8690-6B2C8305B1C3}"/>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19" name="Picture 18" descr="A picture containing table, room, bedroom&#10;&#10;Description automatically generated">
            <a:extLst>
              <a:ext uri="{FF2B5EF4-FFF2-40B4-BE49-F238E27FC236}">
                <a16:creationId xmlns:a16="http://schemas.microsoft.com/office/drawing/2014/main" id="{FA5FD37C-D216-4D44-8B09-AFC2DDC5FADF}"/>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6064124" y="446981"/>
            <a:ext cx="866747" cy="971665"/>
          </a:xfrm>
          <a:prstGeom prst="rect">
            <a:avLst/>
          </a:prstGeom>
        </p:spPr>
      </p:pic>
      <p:pic>
        <p:nvPicPr>
          <p:cNvPr id="20" name="Picture 19" descr="A picture containing table, room, bedroom&#10;&#10;Description automatically generated">
            <a:extLst>
              <a:ext uri="{FF2B5EF4-FFF2-40B4-BE49-F238E27FC236}">
                <a16:creationId xmlns:a16="http://schemas.microsoft.com/office/drawing/2014/main" id="{EA044F72-D4CA-4295-A713-2D3EBE96C9F9}"/>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76458" y="2508904"/>
            <a:ext cx="1134359" cy="933058"/>
          </a:xfrm>
          <a:prstGeom prst="rect">
            <a:avLst/>
          </a:prstGeom>
        </p:spPr>
      </p:pic>
      <p:pic>
        <p:nvPicPr>
          <p:cNvPr id="21" name="Picture 20" descr="A picture containing table, room, bedroom&#10;&#10;Description automatically generated">
            <a:extLst>
              <a:ext uri="{FF2B5EF4-FFF2-40B4-BE49-F238E27FC236}">
                <a16:creationId xmlns:a16="http://schemas.microsoft.com/office/drawing/2014/main" id="{6B3CAAFD-0FC9-427F-9FD3-2F07E1D74EB3}"/>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89937" y="5557902"/>
            <a:ext cx="1148374" cy="1038416"/>
          </a:xfrm>
          <a:prstGeom prst="rect">
            <a:avLst/>
          </a:prstGeom>
        </p:spPr>
      </p:pic>
      <p:pic>
        <p:nvPicPr>
          <p:cNvPr id="22" name="Picture 21" descr="A picture containing table, room, bedroom&#10;&#10;Description automatically generated">
            <a:extLst>
              <a:ext uri="{FF2B5EF4-FFF2-40B4-BE49-F238E27FC236}">
                <a16:creationId xmlns:a16="http://schemas.microsoft.com/office/drawing/2014/main" id="{A2D3FF4F-D7E5-4DA7-928C-02B6947A27FF}"/>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309142" y="2668782"/>
            <a:ext cx="765984" cy="1064404"/>
          </a:xfrm>
          <a:prstGeom prst="rect">
            <a:avLst/>
          </a:prstGeom>
        </p:spPr>
      </p:pic>
      <p:pic>
        <p:nvPicPr>
          <p:cNvPr id="24" name="Picture 23" descr="A picture containing table, room, bedroom&#10;&#10;Description automatically generated">
            <a:extLst>
              <a:ext uri="{FF2B5EF4-FFF2-40B4-BE49-F238E27FC236}">
                <a16:creationId xmlns:a16="http://schemas.microsoft.com/office/drawing/2014/main" id="{7ED75899-7BC6-4DBE-8CB0-AAA49F63DA88}"/>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90755">
            <a:off x="548398" y="1473921"/>
            <a:ext cx="959573" cy="971665"/>
          </a:xfrm>
          <a:prstGeom prst="rect">
            <a:avLst/>
          </a:prstGeom>
        </p:spPr>
      </p:pic>
    </p:spTree>
    <p:extLst>
      <p:ext uri="{BB962C8B-B14F-4D97-AF65-F5344CB8AC3E}">
        <p14:creationId xmlns:p14="http://schemas.microsoft.com/office/powerpoint/2010/main" val="32956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BB22C464-566A-4CE6-A3E5-87A86B14892E}"/>
              </a:ext>
            </a:extLst>
          </p:cNvPr>
          <p:cNvSpPr/>
          <p:nvPr/>
        </p:nvSpPr>
        <p:spPr>
          <a:xfrm>
            <a:off x="432651" y="1048019"/>
            <a:ext cx="3971305" cy="2152403"/>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Discuss (2-3 mins)</a:t>
            </a:r>
          </a:p>
          <a:p>
            <a:pPr algn="ctr"/>
            <a:r>
              <a:rPr lang="en-GB" dirty="0"/>
              <a:t>Discuss with your partner. Who would you ask for help if…</a:t>
            </a:r>
          </a:p>
        </p:txBody>
      </p:sp>
      <p:sp>
        <p:nvSpPr>
          <p:cNvPr id="15" name="Title 1">
            <a:extLst>
              <a:ext uri="{FF2B5EF4-FFF2-40B4-BE49-F238E27FC236}">
                <a16:creationId xmlns:a16="http://schemas.microsoft.com/office/drawing/2014/main" id="{F91E99B0-47B9-4125-A369-B1D782BD68BA}"/>
              </a:ext>
            </a:extLst>
          </p:cNvPr>
          <p:cNvSpPr>
            <a:spLocks noGrp="1"/>
          </p:cNvSpPr>
          <p:nvPr>
            <p:ph type="title"/>
          </p:nvPr>
        </p:nvSpPr>
        <p:spPr>
          <a:xfrm>
            <a:off x="457200" y="274638"/>
            <a:ext cx="7387389" cy="769158"/>
          </a:xfrm>
        </p:spPr>
        <p:txBody>
          <a:bodyPr/>
          <a:lstStyle/>
          <a:p>
            <a:r>
              <a:rPr lang="en-GB" dirty="0"/>
              <a:t>Starter: Who would you ask?</a:t>
            </a:r>
          </a:p>
        </p:txBody>
      </p:sp>
      <p:sp>
        <p:nvSpPr>
          <p:cNvPr id="16" name="Rectangle: Rounded Corners 15">
            <a:extLst>
              <a:ext uri="{FF2B5EF4-FFF2-40B4-BE49-F238E27FC236}">
                <a16:creationId xmlns:a16="http://schemas.microsoft.com/office/drawing/2014/main" id="{A112A969-8EC7-48E2-AFD5-2DE010F54BB8}"/>
              </a:ext>
            </a:extLst>
          </p:cNvPr>
          <p:cNvSpPr/>
          <p:nvPr/>
        </p:nvSpPr>
        <p:spPr>
          <a:xfrm>
            <a:off x="4499357" y="1290084"/>
            <a:ext cx="2880000" cy="720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You needed help with your school work?</a:t>
            </a:r>
          </a:p>
        </p:txBody>
      </p:sp>
      <p:sp>
        <p:nvSpPr>
          <p:cNvPr id="17" name="Rectangle: Rounded Corners 16">
            <a:extLst>
              <a:ext uri="{FF2B5EF4-FFF2-40B4-BE49-F238E27FC236}">
                <a16:creationId xmlns:a16="http://schemas.microsoft.com/office/drawing/2014/main" id="{013C2A48-DEAE-43F0-9670-87496F712A6D}"/>
              </a:ext>
            </a:extLst>
          </p:cNvPr>
          <p:cNvSpPr/>
          <p:nvPr/>
        </p:nvSpPr>
        <p:spPr>
          <a:xfrm>
            <a:off x="5534935" y="2350024"/>
            <a:ext cx="2880000" cy="720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Someone was being mean to you?</a:t>
            </a:r>
          </a:p>
        </p:txBody>
      </p:sp>
      <p:sp>
        <p:nvSpPr>
          <p:cNvPr id="18" name="Rectangle: Rounded Corners 17">
            <a:extLst>
              <a:ext uri="{FF2B5EF4-FFF2-40B4-BE49-F238E27FC236}">
                <a16:creationId xmlns:a16="http://schemas.microsoft.com/office/drawing/2014/main" id="{2F0A62D5-0521-4DDB-90EE-0F35C95160D1}"/>
              </a:ext>
            </a:extLst>
          </p:cNvPr>
          <p:cNvSpPr/>
          <p:nvPr/>
        </p:nvSpPr>
        <p:spPr>
          <a:xfrm>
            <a:off x="4574106" y="3496770"/>
            <a:ext cx="2880000" cy="720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You got lost in a supermarket?</a:t>
            </a:r>
          </a:p>
        </p:txBody>
      </p:sp>
      <p:sp>
        <p:nvSpPr>
          <p:cNvPr id="8" name="Rectangle: Rounded Corners 27">
            <a:extLst>
              <a:ext uri="{FF2B5EF4-FFF2-40B4-BE49-F238E27FC236}">
                <a16:creationId xmlns:a16="http://schemas.microsoft.com/office/drawing/2014/main" id="{4C13E57E-DF6D-443F-9726-C570B251A077}"/>
              </a:ext>
            </a:extLst>
          </p:cNvPr>
          <p:cNvSpPr/>
          <p:nvPr/>
        </p:nvSpPr>
        <p:spPr>
          <a:xfrm>
            <a:off x="419218" y="3496770"/>
            <a:ext cx="2880000" cy="720000"/>
          </a:xfrm>
          <a:prstGeom prst="roundRect">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Had a bad dream at night?</a:t>
            </a:r>
          </a:p>
        </p:txBody>
      </p:sp>
      <p:sp>
        <p:nvSpPr>
          <p:cNvPr id="9" name="Rectangle: Rounded Corners 27">
            <a:extLst>
              <a:ext uri="{FF2B5EF4-FFF2-40B4-BE49-F238E27FC236}">
                <a16:creationId xmlns:a16="http://schemas.microsoft.com/office/drawing/2014/main" id="{3FAE1310-818E-490C-9CA1-A9A324609B4F}"/>
              </a:ext>
            </a:extLst>
          </p:cNvPr>
          <p:cNvSpPr/>
          <p:nvPr/>
        </p:nvSpPr>
        <p:spPr>
          <a:xfrm>
            <a:off x="1513862" y="4624021"/>
            <a:ext cx="2880000" cy="720000"/>
          </a:xfrm>
          <a:prstGeom prst="roundRect">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Saw something scary on the internet? </a:t>
            </a:r>
            <a:endParaRPr lang="en-US"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0" name="Rectangle: Rounded Corners 27">
            <a:extLst>
              <a:ext uri="{FF2B5EF4-FFF2-40B4-BE49-F238E27FC236}">
                <a16:creationId xmlns:a16="http://schemas.microsoft.com/office/drawing/2014/main" id="{D3072277-6848-4A79-9AB5-68F816B6613C}"/>
              </a:ext>
            </a:extLst>
          </p:cNvPr>
          <p:cNvSpPr/>
          <p:nvPr/>
        </p:nvSpPr>
        <p:spPr>
          <a:xfrm>
            <a:off x="349455" y="5745950"/>
            <a:ext cx="8109764" cy="769158"/>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bg1"/>
                </a:solidFill>
                <a:latin typeface="Century Gothic" panose="020B0502020202020204" pitchFamily="34" charset="0"/>
                <a:ea typeface="Lato" panose="020F0502020204030203" pitchFamily="34" charset="0"/>
                <a:cs typeface="Lato" panose="020F0502020204030203" pitchFamily="34" charset="0"/>
              </a:rPr>
              <a:t>Challenge:</a:t>
            </a:r>
          </a:p>
          <a:p>
            <a:pPr algn="ctr"/>
            <a:r>
              <a:rPr lang="en-US" dirty="0">
                <a:solidFill>
                  <a:schemeClr val="bg1"/>
                </a:solidFill>
                <a:latin typeface="Century Gothic" panose="020B0502020202020204" pitchFamily="34" charset="0"/>
                <a:ea typeface="Lato" panose="020F0502020204030203" pitchFamily="34" charset="0"/>
                <a:cs typeface="Lato" panose="020F0502020204030203" pitchFamily="34" charset="0"/>
              </a:rPr>
              <a:t>Would you want these people to help you? What if they said no?</a:t>
            </a:r>
            <a:endParaRPr lang="en-US" b="1"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pic>
        <p:nvPicPr>
          <p:cNvPr id="1028" name="Picture 4" descr="Moon and Stars icon">
            <a:extLst>
              <a:ext uri="{FF2B5EF4-FFF2-40B4-BE49-F238E27FC236}">
                <a16:creationId xmlns:a16="http://schemas.microsoft.com/office/drawing/2014/main" id="{69318987-4E52-46A7-9EE6-5612E50380B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79462" y="33995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pose icon">
            <a:extLst>
              <a:ext uri="{FF2B5EF4-FFF2-40B4-BE49-F238E27FC236}">
                <a16:creationId xmlns:a16="http://schemas.microsoft.com/office/drawing/2014/main" id="{5476784D-2174-4BFA-8E76-8AEC9E085A5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54630" y="119288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sket icon">
            <a:extLst>
              <a:ext uri="{FF2B5EF4-FFF2-40B4-BE49-F238E27FC236}">
                <a16:creationId xmlns:a16="http://schemas.microsoft.com/office/drawing/2014/main" id="{70601B6D-E9F6-49A2-A5C0-70E8D1ADD8E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35760" y="33995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acking icon">
            <a:extLst>
              <a:ext uri="{FF2B5EF4-FFF2-40B4-BE49-F238E27FC236}">
                <a16:creationId xmlns:a16="http://schemas.microsoft.com/office/drawing/2014/main" id="{BFC86333-525A-4D80-8FBC-F0672072A4C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2651" y="45268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rying icon">
            <a:extLst>
              <a:ext uri="{FF2B5EF4-FFF2-40B4-BE49-F238E27FC236}">
                <a16:creationId xmlns:a16="http://schemas.microsoft.com/office/drawing/2014/main" id="{B96E4B63-C43C-4462-A4D5-67ED1236C4A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499357" y="225282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432D7F1B-D710-4AE9-8339-FFDB8B2D50ED}"/>
              </a:ext>
            </a:extLst>
          </p:cNvPr>
          <p:cNvSpPr/>
          <p:nvPr/>
        </p:nvSpPr>
        <p:spPr>
          <a:xfrm>
            <a:off x="5534935" y="4624021"/>
            <a:ext cx="2880000" cy="720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You were worried about a friend?</a:t>
            </a:r>
          </a:p>
        </p:txBody>
      </p:sp>
      <p:pic>
        <p:nvPicPr>
          <p:cNvPr id="1042" name="Picture 18" descr="User Group icon">
            <a:extLst>
              <a:ext uri="{FF2B5EF4-FFF2-40B4-BE49-F238E27FC236}">
                <a16:creationId xmlns:a16="http://schemas.microsoft.com/office/drawing/2014/main" id="{FAEE2EFB-5D86-4E98-9D3A-623DEDE8F2C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507198" y="4521499"/>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66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14">
            <a:extLst>
              <a:ext uri="{FF2B5EF4-FFF2-40B4-BE49-F238E27FC236}">
                <a16:creationId xmlns:a16="http://schemas.microsoft.com/office/drawing/2014/main" id="{7BF831BD-CA92-4F19-AF5F-98F2D644FAC8}"/>
              </a:ext>
            </a:extLst>
          </p:cNvPr>
          <p:cNvSpPr/>
          <p:nvPr/>
        </p:nvSpPr>
        <p:spPr>
          <a:xfrm>
            <a:off x="845573" y="365399"/>
            <a:ext cx="7289783" cy="1168433"/>
          </a:xfrm>
          <a:prstGeom prst="rect">
            <a:avLst/>
          </a:prstGeom>
          <a:noFill/>
          <a:ln>
            <a:noFill/>
          </a:ln>
        </p:spPr>
        <p:txBody>
          <a:bodyPr lIns="0" tIns="45700" rIns="91425" bIns="45700" anchor="t" anchorCtr="0">
            <a:noAutofit/>
          </a:bodyPr>
          <a:lstStyle/>
          <a:p>
            <a:pPr lvl="0" algn="ctr">
              <a:buSzPct val="25000"/>
            </a:pPr>
            <a:r>
              <a:rPr lang="en-GB" sz="3200" b="1" dirty="0">
                <a:latin typeface="Century Gothic" panose="020B0502020202020204" pitchFamily="34" charset="0"/>
                <a:ea typeface="Lato"/>
                <a:cs typeface="Lato"/>
                <a:sym typeface="Lato"/>
              </a:rPr>
              <a:t>Should you </a:t>
            </a:r>
            <a:r>
              <a:rPr lang="en-GB" sz="3200" b="1" dirty="0">
                <a:solidFill>
                  <a:schemeClr val="accent2"/>
                </a:solidFill>
                <a:latin typeface="Century Gothic" panose="020B0502020202020204" pitchFamily="34" charset="0"/>
                <a:ea typeface="Lato"/>
                <a:cs typeface="Lato"/>
                <a:sym typeface="Lato"/>
              </a:rPr>
              <a:t>stand up </a:t>
            </a:r>
            <a:r>
              <a:rPr lang="en-GB" sz="3200" b="1" dirty="0">
                <a:latin typeface="Century Gothic" panose="020B0502020202020204" pitchFamily="34" charset="0"/>
                <a:ea typeface="Lato"/>
                <a:cs typeface="Lato"/>
                <a:sym typeface="Lato"/>
              </a:rPr>
              <a:t>for </a:t>
            </a:r>
            <a:r>
              <a:rPr lang="en-GB" sz="3200" b="1" dirty="0">
                <a:solidFill>
                  <a:schemeClr val="accent2"/>
                </a:solidFill>
                <a:latin typeface="Century Gothic" panose="020B0502020202020204" pitchFamily="34" charset="0"/>
                <a:ea typeface="Lato"/>
                <a:cs typeface="Lato"/>
                <a:sym typeface="Lato"/>
              </a:rPr>
              <a:t>other people</a:t>
            </a:r>
            <a:r>
              <a:rPr lang="en-GB" sz="3200" b="1" dirty="0">
                <a:latin typeface="Century Gothic" panose="020B0502020202020204" pitchFamily="34" charset="0"/>
                <a:ea typeface="Lato"/>
                <a:cs typeface="Lato"/>
                <a:sym typeface="Lato"/>
              </a:rPr>
              <a:t>?</a:t>
            </a:r>
          </a:p>
        </p:txBody>
      </p:sp>
      <p:pic>
        <p:nvPicPr>
          <p:cNvPr id="8" name="Picture 7">
            <a:extLst>
              <a:ext uri="{FF2B5EF4-FFF2-40B4-BE49-F238E27FC236}">
                <a16:creationId xmlns:a16="http://schemas.microsoft.com/office/drawing/2014/main" id="{78C4A9DB-1A9C-4A2A-8B83-94C659FF18A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2" name="Picture 1">
            <a:extLst>
              <a:ext uri="{FF2B5EF4-FFF2-40B4-BE49-F238E27FC236}">
                <a16:creationId xmlns:a16="http://schemas.microsoft.com/office/drawing/2014/main" id="{1F8EF991-81A7-400B-8336-DD22CF76223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3774" y="1533832"/>
            <a:ext cx="7236451" cy="4859689"/>
          </a:xfrm>
          <a:prstGeom prst="rect">
            <a:avLst/>
          </a:prstGeom>
        </p:spPr>
      </p:pic>
    </p:spTree>
    <p:extLst>
      <p:ext uri="{BB962C8B-B14F-4D97-AF65-F5344CB8AC3E}">
        <p14:creationId xmlns:p14="http://schemas.microsoft.com/office/powerpoint/2010/main" val="417838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9817" y="4985649"/>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Freeform: Shape 9"/>
          <p:cNvSpPr/>
          <p:nvPr/>
        </p:nvSpPr>
        <p:spPr>
          <a:xfrm>
            <a:off x="836464" y="1757623"/>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a:cs typeface="Century Gothic"/>
            </a:endParaRPr>
          </a:p>
        </p:txBody>
      </p:sp>
      <p:sp>
        <p:nvSpPr>
          <p:cNvPr id="30"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33" name="Picture 2" descr="http://www.thehiveinsight.com/wp-content/themes/tsu/css/images/signs-right-star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248455"/>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Oval 48"/>
          <p:cNvSpPr/>
          <p:nvPr/>
        </p:nvSpPr>
        <p:spPr>
          <a:xfrm>
            <a:off x="4760467" y="1187606"/>
            <a:ext cx="1884045" cy="1161471"/>
          </a:xfrm>
          <a:prstGeom prst="ellipse">
            <a:avLst/>
          </a:prstGeom>
          <a:solidFill>
            <a:srgbClr val="FFB1B6"/>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Why are we talking about this?</a:t>
            </a:r>
          </a:p>
        </p:txBody>
      </p:sp>
      <p:sp>
        <p:nvSpPr>
          <p:cNvPr id="34" name="Rectangle 33">
            <a:extLst>
              <a:ext uri="{FF2B5EF4-FFF2-40B4-BE49-F238E27FC236}">
                <a16:creationId xmlns:a16="http://schemas.microsoft.com/office/drawing/2014/main" id="{F6A8BE44-1A33-E14F-A93D-56C9FC45491D}"/>
              </a:ext>
            </a:extLst>
          </p:cNvPr>
          <p:cNvSpPr/>
          <p:nvPr/>
        </p:nvSpPr>
        <p:spPr>
          <a:xfrm>
            <a:off x="525401" y="3969039"/>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How can we help?</a:t>
            </a:r>
          </a:p>
        </p:txBody>
      </p:sp>
      <p:sp>
        <p:nvSpPr>
          <p:cNvPr id="22" name="Rectangle 21">
            <a:extLst>
              <a:ext uri="{FF2B5EF4-FFF2-40B4-BE49-F238E27FC236}">
                <a16:creationId xmlns:a16="http://schemas.microsoft.com/office/drawing/2014/main" id="{10DE629B-225D-4276-8FA0-615025A19D2C}"/>
              </a:ext>
            </a:extLst>
          </p:cNvPr>
          <p:cNvSpPr/>
          <p:nvPr/>
        </p:nvSpPr>
        <p:spPr>
          <a:xfrm>
            <a:off x="2082277" y="1225762"/>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Starter: who would you ask?</a:t>
            </a:r>
          </a:p>
        </p:txBody>
      </p:sp>
      <p:sp>
        <p:nvSpPr>
          <p:cNvPr id="27" name="Oval 26">
            <a:extLst>
              <a:ext uri="{FF2B5EF4-FFF2-40B4-BE49-F238E27FC236}">
                <a16:creationId xmlns:a16="http://schemas.microsoft.com/office/drawing/2014/main" id="{001CFEF7-42AC-4E0D-959C-7DD6150B6DE3}"/>
              </a:ext>
            </a:extLst>
          </p:cNvPr>
          <p:cNvSpPr/>
          <p:nvPr/>
        </p:nvSpPr>
        <p:spPr>
          <a:xfrm>
            <a:off x="2980023" y="2887519"/>
            <a:ext cx="1729191" cy="1171656"/>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ea typeface="Lato" panose="020F0502020204030203" pitchFamily="34" charset="0"/>
                <a:cs typeface="Century Gothic"/>
              </a:rPr>
              <a:t>Should I get involved?</a:t>
            </a:r>
            <a:endParaRPr lang="en-GB" dirty="0">
              <a:solidFill>
                <a:schemeClr val="tx1"/>
              </a:solidFill>
              <a:latin typeface="Century Gothic"/>
              <a:ea typeface="Lato" panose="020F0502020204030203" pitchFamily="34" charset="0"/>
              <a:cs typeface="Century Gothic"/>
            </a:endParaRPr>
          </a:p>
        </p:txBody>
      </p:sp>
      <p:pic>
        <p:nvPicPr>
          <p:cNvPr id="35" name="Picture 34">
            <a:extLst>
              <a:ext uri="{FF2B5EF4-FFF2-40B4-BE49-F238E27FC236}">
                <a16:creationId xmlns:a16="http://schemas.microsoft.com/office/drawing/2014/main" id="{314164F0-5457-4CDB-B7BD-4DD321618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7469" y="749550"/>
            <a:ext cx="654377" cy="980728"/>
          </a:xfrm>
          <a:prstGeom prst="rect">
            <a:avLst/>
          </a:prstGeom>
        </p:spPr>
      </p:pic>
      <p:sp>
        <p:nvSpPr>
          <p:cNvPr id="39" name="Rectangle 38">
            <a:extLst>
              <a:ext uri="{FF2B5EF4-FFF2-40B4-BE49-F238E27FC236}">
                <a16:creationId xmlns:a16="http://schemas.microsoft.com/office/drawing/2014/main" id="{4FEDFDFF-534F-4B44-8174-C7BF69F72672}"/>
              </a:ext>
            </a:extLst>
          </p:cNvPr>
          <p:cNvSpPr/>
          <p:nvPr/>
        </p:nvSpPr>
        <p:spPr>
          <a:xfrm>
            <a:off x="5270847" y="5063996"/>
            <a:ext cx="1487380" cy="1180436"/>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tx1"/>
                </a:solidFill>
                <a:latin typeface="Century Gothic"/>
                <a:ea typeface="Lato" panose="020F0502020204030203" pitchFamily="34" charset="0"/>
                <a:cs typeface="Century Gothic"/>
              </a:rPr>
              <a:t>Extension:</a:t>
            </a:r>
          </a:p>
          <a:p>
            <a:pPr algn="ctr"/>
            <a:r>
              <a:rPr lang="en-GB" dirty="0">
                <a:solidFill>
                  <a:schemeClr val="tx1"/>
                </a:solidFill>
                <a:latin typeface="Century Gothic"/>
                <a:ea typeface="Lato" panose="020F0502020204030203" pitchFamily="34" charset="0"/>
                <a:cs typeface="Century Gothic"/>
              </a:rPr>
              <a:t>An important cause</a:t>
            </a:r>
          </a:p>
        </p:txBody>
      </p:sp>
      <p:sp>
        <p:nvSpPr>
          <p:cNvPr id="41" name="Oval 40">
            <a:extLst>
              <a:ext uri="{FF2B5EF4-FFF2-40B4-BE49-F238E27FC236}">
                <a16:creationId xmlns:a16="http://schemas.microsoft.com/office/drawing/2014/main" id="{5F3F5310-6DE5-4B33-846C-0D77C1D35DAD}"/>
              </a:ext>
            </a:extLst>
          </p:cNvPr>
          <p:cNvSpPr/>
          <p:nvPr/>
        </p:nvSpPr>
        <p:spPr>
          <a:xfrm>
            <a:off x="2602853" y="4985649"/>
            <a:ext cx="1581785" cy="1247434"/>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Vote!</a:t>
            </a:r>
          </a:p>
        </p:txBody>
      </p:sp>
      <p:sp>
        <p:nvSpPr>
          <p:cNvPr id="25" name="Rectangle 24">
            <a:extLst>
              <a:ext uri="{FF2B5EF4-FFF2-40B4-BE49-F238E27FC236}">
                <a16:creationId xmlns:a16="http://schemas.microsoft.com/office/drawing/2014/main" id="{FF2F8BF6-BDA2-432E-B042-9E0C6BE29C30}"/>
              </a:ext>
            </a:extLst>
          </p:cNvPr>
          <p:cNvSpPr/>
          <p:nvPr/>
        </p:nvSpPr>
        <p:spPr>
          <a:xfrm>
            <a:off x="6247101" y="2495888"/>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What would you do?</a:t>
            </a:r>
          </a:p>
        </p:txBody>
      </p:sp>
      <p:pic>
        <p:nvPicPr>
          <p:cNvPr id="23" name="Picture 22">
            <a:extLst>
              <a:ext uri="{FF2B5EF4-FFF2-40B4-BE49-F238E27FC236}">
                <a16:creationId xmlns:a16="http://schemas.microsoft.com/office/drawing/2014/main" id="{FB6904B1-93A7-4D8B-802C-16F48733E9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0651" y="2304477"/>
            <a:ext cx="993753" cy="956220"/>
          </a:xfrm>
          <a:prstGeom prst="rect">
            <a:avLst/>
          </a:prstGeom>
        </p:spPr>
      </p:pic>
      <p:pic>
        <p:nvPicPr>
          <p:cNvPr id="18" name="Picture 17">
            <a:extLst>
              <a:ext uri="{FF2B5EF4-FFF2-40B4-BE49-F238E27FC236}">
                <a16:creationId xmlns:a16="http://schemas.microsoft.com/office/drawing/2014/main" id="{8657D8C0-DD71-4ED9-A7DC-E5A44B0D0B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40" name="Picture 39">
            <a:extLst>
              <a:ext uri="{FF2B5EF4-FFF2-40B4-BE49-F238E27FC236}">
                <a16:creationId xmlns:a16="http://schemas.microsoft.com/office/drawing/2014/main" id="{0CC3D397-6B9E-4B87-A82C-3D2EBF544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3242" y="4542224"/>
            <a:ext cx="993753" cy="1967950"/>
          </a:xfrm>
          <a:prstGeom prst="rect">
            <a:avLst/>
          </a:prstGeom>
        </p:spPr>
      </p:pic>
      <p:pic>
        <p:nvPicPr>
          <p:cNvPr id="21" name="Picture 20">
            <a:extLst>
              <a:ext uri="{FF2B5EF4-FFF2-40B4-BE49-F238E27FC236}">
                <a16:creationId xmlns:a16="http://schemas.microsoft.com/office/drawing/2014/main" id="{1CD5F25B-228B-465F-9728-9F1581CAC9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2993415" y="2741983"/>
            <a:ext cx="425989" cy="507583"/>
          </a:xfrm>
          <a:prstGeom prst="rect">
            <a:avLst/>
          </a:prstGeom>
        </p:spPr>
      </p:pic>
      <p:pic>
        <p:nvPicPr>
          <p:cNvPr id="20" name="Picture 19">
            <a:extLst>
              <a:ext uri="{FF2B5EF4-FFF2-40B4-BE49-F238E27FC236}">
                <a16:creationId xmlns:a16="http://schemas.microsoft.com/office/drawing/2014/main" id="{521DD30C-92C9-4A21-A23B-8E4FD7633930}"/>
              </a:ext>
            </a:extLst>
          </p:cNvPr>
          <p:cNvPicPr>
            <a:picLocks noChangeAspect="1"/>
          </p:cNvPicPr>
          <p:nvPr/>
        </p:nvPicPr>
        <p:blipFill rotWithShape="1">
          <a:blip r:embed="rId10"/>
          <a:srcRect t="5859" b="32083"/>
          <a:stretch/>
        </p:blipFill>
        <p:spPr>
          <a:xfrm>
            <a:off x="7132768" y="1302843"/>
            <a:ext cx="1117481" cy="1060456"/>
          </a:xfrm>
          <a:prstGeom prst="ellipse">
            <a:avLst/>
          </a:prstGeom>
        </p:spPr>
      </p:pic>
      <p:pic>
        <p:nvPicPr>
          <p:cNvPr id="24" name="Picture 23">
            <a:extLst>
              <a:ext uri="{FF2B5EF4-FFF2-40B4-BE49-F238E27FC236}">
                <a16:creationId xmlns:a16="http://schemas.microsoft.com/office/drawing/2014/main" id="{F7CA2EEE-70CC-4C91-AB14-B36CD9FC9FC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36087" t="2043" r="669" b="5797"/>
          <a:stretch/>
        </p:blipFill>
        <p:spPr>
          <a:xfrm>
            <a:off x="4914235" y="2779320"/>
            <a:ext cx="1107030" cy="1060456"/>
          </a:xfrm>
          <a:prstGeom prst="ellipse">
            <a:avLst/>
          </a:prstGeom>
        </p:spPr>
      </p:pic>
      <p:pic>
        <p:nvPicPr>
          <p:cNvPr id="26" name="Picture 25">
            <a:extLst>
              <a:ext uri="{FF2B5EF4-FFF2-40B4-BE49-F238E27FC236}">
                <a16:creationId xmlns:a16="http://schemas.microsoft.com/office/drawing/2014/main" id="{E668ED63-DABB-453C-A7F7-C31B821C735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4471" t="4629" r="31527" b="61302"/>
          <a:stretch/>
        </p:blipFill>
        <p:spPr>
          <a:xfrm flipH="1">
            <a:off x="1721020" y="2787392"/>
            <a:ext cx="1120607" cy="1060456"/>
          </a:xfrm>
          <a:prstGeom prst="ellipse">
            <a:avLst/>
          </a:prstGeom>
        </p:spPr>
      </p:pic>
      <p:pic>
        <p:nvPicPr>
          <p:cNvPr id="31" name="Picture 30">
            <a:extLst>
              <a:ext uri="{FF2B5EF4-FFF2-40B4-BE49-F238E27FC236}">
                <a16:creationId xmlns:a16="http://schemas.microsoft.com/office/drawing/2014/main" id="{122B5F4E-CB59-4B36-80BB-EF798F07E0FD}"/>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39752" y="4211422"/>
            <a:ext cx="1225279" cy="1305122"/>
          </a:xfrm>
          <a:prstGeom prst="rect">
            <a:avLst/>
          </a:prstGeom>
        </p:spPr>
      </p:pic>
      <p:pic>
        <p:nvPicPr>
          <p:cNvPr id="32" name="Picture 4" descr="Image result for pencil">
            <a:extLst>
              <a:ext uri="{FF2B5EF4-FFF2-40B4-BE49-F238E27FC236}">
                <a16:creationId xmlns:a16="http://schemas.microsoft.com/office/drawing/2014/main" id="{CC7DB025-CD63-45B9-819F-DBDEBF8E5B4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366445" y="5852240"/>
            <a:ext cx="682577" cy="6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06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22555" y="263174"/>
            <a:ext cx="7997518"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Why are we talking about this?</a:t>
            </a:r>
          </a:p>
        </p:txBody>
      </p:sp>
      <p:sp>
        <p:nvSpPr>
          <p:cNvPr id="8" name="Rectangle: Rounded Corners 27">
            <a:extLst>
              <a:ext uri="{FF2B5EF4-FFF2-40B4-BE49-F238E27FC236}">
                <a16:creationId xmlns:a16="http://schemas.microsoft.com/office/drawing/2014/main" id="{0D88C985-60A7-4A89-AC9C-FBF2318E84F1}"/>
              </a:ext>
            </a:extLst>
          </p:cNvPr>
          <p:cNvSpPr/>
          <p:nvPr/>
        </p:nvSpPr>
        <p:spPr>
          <a:xfrm>
            <a:off x="3825085" y="1267393"/>
            <a:ext cx="4484053" cy="1574859"/>
          </a:xfrm>
          <a:prstGeom prst="roundRect">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Right now, there are lot of people protesting in America because they don’t think black people are being treated fairly.</a:t>
            </a:r>
            <a:endParaRPr lang="en-US"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16" name="Picture 15">
            <a:extLst>
              <a:ext uri="{FF2B5EF4-FFF2-40B4-BE49-F238E27FC236}">
                <a16:creationId xmlns:a16="http://schemas.microsoft.com/office/drawing/2014/main" id="{D9A1BA53-2B21-4919-A6AE-B5818BDB4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684" y="232467"/>
            <a:ext cx="654377" cy="980728"/>
          </a:xfrm>
          <a:prstGeom prst="rect">
            <a:avLst/>
          </a:prstGeom>
        </p:spPr>
      </p:pic>
      <p:pic>
        <p:nvPicPr>
          <p:cNvPr id="21" name="Picture 20">
            <a:extLst>
              <a:ext uri="{FF2B5EF4-FFF2-40B4-BE49-F238E27FC236}">
                <a16:creationId xmlns:a16="http://schemas.microsoft.com/office/drawing/2014/main" id="{22C0FA93-83D0-41FD-865C-84946414709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7" name="Rectangle: Rounded Corners 27">
            <a:extLst>
              <a:ext uri="{FF2B5EF4-FFF2-40B4-BE49-F238E27FC236}">
                <a16:creationId xmlns:a16="http://schemas.microsoft.com/office/drawing/2014/main" id="{DF9FF1A0-605B-4D63-B084-2B92E3738453}"/>
              </a:ext>
            </a:extLst>
          </p:cNvPr>
          <p:cNvSpPr/>
          <p:nvPr/>
        </p:nvSpPr>
        <p:spPr>
          <a:xfrm>
            <a:off x="688022" y="3251215"/>
            <a:ext cx="5559568" cy="114299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Lots of people around the world are also speaking out online and in protests to support them, even if it doesn’t affect them.</a:t>
            </a:r>
            <a:endParaRPr lang="en-US"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1026" name="Picture 2" descr="Photos: Moments of peace, unity you may not have seen in George ...">
            <a:extLst>
              <a:ext uri="{FF2B5EF4-FFF2-40B4-BE49-F238E27FC236}">
                <a16:creationId xmlns:a16="http://schemas.microsoft.com/office/drawing/2014/main" id="{B327B5AB-8AFE-4C85-A3C9-914A4F4A7668}"/>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r="15695"/>
          <a:stretch/>
        </p:blipFill>
        <p:spPr bwMode="auto">
          <a:xfrm>
            <a:off x="688022" y="1184303"/>
            <a:ext cx="2925732" cy="19521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1A8E548-E2E4-4B20-B28E-0BCA73A895BC}"/>
              </a:ext>
            </a:extLst>
          </p:cNvPr>
          <p:cNvPicPr>
            <a:picLocks noChangeAspect="1"/>
          </p:cNvPicPr>
          <p:nvPr/>
        </p:nvPicPr>
        <p:blipFill>
          <a:blip r:embed="rId6"/>
          <a:stretch>
            <a:fillRect/>
          </a:stretch>
        </p:blipFill>
        <p:spPr>
          <a:xfrm>
            <a:off x="6574450" y="3158774"/>
            <a:ext cx="2124075" cy="3248025"/>
          </a:xfrm>
          <a:prstGeom prst="rect">
            <a:avLst/>
          </a:prstGeom>
        </p:spPr>
      </p:pic>
      <p:sp>
        <p:nvSpPr>
          <p:cNvPr id="12" name="Rectangle: Rounded Corners 11">
            <a:extLst>
              <a:ext uri="{FF2B5EF4-FFF2-40B4-BE49-F238E27FC236}">
                <a16:creationId xmlns:a16="http://schemas.microsoft.com/office/drawing/2014/main" id="{CD6A7531-ECBB-40BD-AED0-9F53759BB92E}"/>
              </a:ext>
            </a:extLst>
          </p:cNvPr>
          <p:cNvSpPr/>
          <p:nvPr/>
        </p:nvSpPr>
        <p:spPr>
          <a:xfrm>
            <a:off x="2330789" y="4803177"/>
            <a:ext cx="3916801" cy="1645386"/>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But should you stand up for other people? Or is it better to leave it to other/older people? That’s what you’ll be thinking about today. </a:t>
            </a:r>
          </a:p>
        </p:txBody>
      </p:sp>
      <p:pic>
        <p:nvPicPr>
          <p:cNvPr id="14" name="Picture 13">
            <a:extLst>
              <a:ext uri="{FF2B5EF4-FFF2-40B4-BE49-F238E27FC236}">
                <a16:creationId xmlns:a16="http://schemas.microsoft.com/office/drawing/2014/main" id="{0CCE004D-96DA-4A84-B125-177041C04FD0}"/>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155" y="4393134"/>
            <a:ext cx="2342130" cy="2342130"/>
          </a:xfrm>
          <a:prstGeom prst="rect">
            <a:avLst/>
          </a:prstGeom>
        </p:spPr>
      </p:pic>
    </p:spTree>
    <p:extLst>
      <p:ext uri="{BB962C8B-B14F-4D97-AF65-F5344CB8AC3E}">
        <p14:creationId xmlns:p14="http://schemas.microsoft.com/office/powerpoint/2010/main" val="929329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9817" y="4985649"/>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Freeform: Shape 9"/>
          <p:cNvSpPr/>
          <p:nvPr/>
        </p:nvSpPr>
        <p:spPr>
          <a:xfrm>
            <a:off x="836464" y="1757623"/>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a:cs typeface="Century Gothic"/>
            </a:endParaRPr>
          </a:p>
        </p:txBody>
      </p:sp>
      <p:sp>
        <p:nvSpPr>
          <p:cNvPr id="30"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33" name="Picture 2" descr="http://www.thehiveinsight.com/wp-content/themes/tsu/css/images/signs-right-star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248455"/>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Oval 48"/>
          <p:cNvSpPr/>
          <p:nvPr/>
        </p:nvSpPr>
        <p:spPr>
          <a:xfrm>
            <a:off x="4760467" y="1187606"/>
            <a:ext cx="1884045" cy="1161471"/>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Why are we talking about this?</a:t>
            </a:r>
          </a:p>
        </p:txBody>
      </p:sp>
      <p:sp>
        <p:nvSpPr>
          <p:cNvPr id="34" name="Rectangle 33">
            <a:extLst>
              <a:ext uri="{FF2B5EF4-FFF2-40B4-BE49-F238E27FC236}">
                <a16:creationId xmlns:a16="http://schemas.microsoft.com/office/drawing/2014/main" id="{F6A8BE44-1A33-E14F-A93D-56C9FC45491D}"/>
              </a:ext>
            </a:extLst>
          </p:cNvPr>
          <p:cNvSpPr/>
          <p:nvPr/>
        </p:nvSpPr>
        <p:spPr>
          <a:xfrm>
            <a:off x="525401" y="3969039"/>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How can we help?</a:t>
            </a:r>
          </a:p>
        </p:txBody>
      </p:sp>
      <p:sp>
        <p:nvSpPr>
          <p:cNvPr id="22" name="Rectangle 21">
            <a:extLst>
              <a:ext uri="{FF2B5EF4-FFF2-40B4-BE49-F238E27FC236}">
                <a16:creationId xmlns:a16="http://schemas.microsoft.com/office/drawing/2014/main" id="{10DE629B-225D-4276-8FA0-615025A19D2C}"/>
              </a:ext>
            </a:extLst>
          </p:cNvPr>
          <p:cNvSpPr/>
          <p:nvPr/>
        </p:nvSpPr>
        <p:spPr>
          <a:xfrm>
            <a:off x="2082277" y="1225762"/>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Starter: who would you ask?</a:t>
            </a:r>
          </a:p>
        </p:txBody>
      </p:sp>
      <p:sp>
        <p:nvSpPr>
          <p:cNvPr id="27" name="Oval 26">
            <a:extLst>
              <a:ext uri="{FF2B5EF4-FFF2-40B4-BE49-F238E27FC236}">
                <a16:creationId xmlns:a16="http://schemas.microsoft.com/office/drawing/2014/main" id="{001CFEF7-42AC-4E0D-959C-7DD6150B6DE3}"/>
              </a:ext>
            </a:extLst>
          </p:cNvPr>
          <p:cNvSpPr/>
          <p:nvPr/>
        </p:nvSpPr>
        <p:spPr>
          <a:xfrm>
            <a:off x="2980023" y="2887519"/>
            <a:ext cx="1729191" cy="1171656"/>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ea typeface="Lato" panose="020F0502020204030203" pitchFamily="34" charset="0"/>
                <a:cs typeface="Century Gothic"/>
              </a:rPr>
              <a:t>Should I get involved?</a:t>
            </a:r>
            <a:endParaRPr lang="en-GB" dirty="0">
              <a:solidFill>
                <a:schemeClr val="tx1"/>
              </a:solidFill>
              <a:latin typeface="Century Gothic"/>
              <a:ea typeface="Lato" panose="020F0502020204030203" pitchFamily="34" charset="0"/>
              <a:cs typeface="Century Gothic"/>
            </a:endParaRPr>
          </a:p>
        </p:txBody>
      </p:sp>
      <p:pic>
        <p:nvPicPr>
          <p:cNvPr id="35" name="Picture 34">
            <a:extLst>
              <a:ext uri="{FF2B5EF4-FFF2-40B4-BE49-F238E27FC236}">
                <a16:creationId xmlns:a16="http://schemas.microsoft.com/office/drawing/2014/main" id="{314164F0-5457-4CDB-B7BD-4DD321618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7469" y="749550"/>
            <a:ext cx="654377" cy="980728"/>
          </a:xfrm>
          <a:prstGeom prst="rect">
            <a:avLst/>
          </a:prstGeom>
        </p:spPr>
      </p:pic>
      <p:sp>
        <p:nvSpPr>
          <p:cNvPr id="39" name="Rectangle 38">
            <a:extLst>
              <a:ext uri="{FF2B5EF4-FFF2-40B4-BE49-F238E27FC236}">
                <a16:creationId xmlns:a16="http://schemas.microsoft.com/office/drawing/2014/main" id="{4FEDFDFF-534F-4B44-8174-C7BF69F72672}"/>
              </a:ext>
            </a:extLst>
          </p:cNvPr>
          <p:cNvSpPr/>
          <p:nvPr/>
        </p:nvSpPr>
        <p:spPr>
          <a:xfrm>
            <a:off x="5270847" y="5063996"/>
            <a:ext cx="1487380" cy="1180436"/>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tx1"/>
                </a:solidFill>
                <a:latin typeface="Century Gothic"/>
                <a:ea typeface="Lato" panose="020F0502020204030203" pitchFamily="34" charset="0"/>
                <a:cs typeface="Century Gothic"/>
              </a:rPr>
              <a:t>Extension:</a:t>
            </a:r>
          </a:p>
          <a:p>
            <a:pPr algn="ctr"/>
            <a:r>
              <a:rPr lang="en-GB" dirty="0">
                <a:solidFill>
                  <a:schemeClr val="tx1"/>
                </a:solidFill>
                <a:latin typeface="Century Gothic"/>
                <a:ea typeface="Lato" panose="020F0502020204030203" pitchFamily="34" charset="0"/>
                <a:cs typeface="Century Gothic"/>
              </a:rPr>
              <a:t>An important cause</a:t>
            </a:r>
          </a:p>
        </p:txBody>
      </p:sp>
      <p:sp>
        <p:nvSpPr>
          <p:cNvPr id="41" name="Oval 40">
            <a:extLst>
              <a:ext uri="{FF2B5EF4-FFF2-40B4-BE49-F238E27FC236}">
                <a16:creationId xmlns:a16="http://schemas.microsoft.com/office/drawing/2014/main" id="{5F3F5310-6DE5-4B33-846C-0D77C1D35DAD}"/>
              </a:ext>
            </a:extLst>
          </p:cNvPr>
          <p:cNvSpPr/>
          <p:nvPr/>
        </p:nvSpPr>
        <p:spPr>
          <a:xfrm>
            <a:off x="2602853" y="4985649"/>
            <a:ext cx="1581785" cy="1247434"/>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Vote!</a:t>
            </a:r>
          </a:p>
        </p:txBody>
      </p:sp>
      <p:sp>
        <p:nvSpPr>
          <p:cNvPr id="25" name="Rectangle 24">
            <a:extLst>
              <a:ext uri="{FF2B5EF4-FFF2-40B4-BE49-F238E27FC236}">
                <a16:creationId xmlns:a16="http://schemas.microsoft.com/office/drawing/2014/main" id="{FF2F8BF6-BDA2-432E-B042-9E0C6BE29C30}"/>
              </a:ext>
            </a:extLst>
          </p:cNvPr>
          <p:cNvSpPr/>
          <p:nvPr/>
        </p:nvSpPr>
        <p:spPr>
          <a:xfrm>
            <a:off x="6247101" y="2495888"/>
            <a:ext cx="1713600" cy="1108800"/>
          </a:xfrm>
          <a:prstGeom prst="rect">
            <a:avLst/>
          </a:prstGeom>
          <a:solidFill>
            <a:schemeClr val="accent5"/>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What would you do?</a:t>
            </a:r>
          </a:p>
        </p:txBody>
      </p:sp>
      <p:pic>
        <p:nvPicPr>
          <p:cNvPr id="23" name="Picture 22">
            <a:extLst>
              <a:ext uri="{FF2B5EF4-FFF2-40B4-BE49-F238E27FC236}">
                <a16:creationId xmlns:a16="http://schemas.microsoft.com/office/drawing/2014/main" id="{FB6904B1-93A7-4D8B-802C-16F48733E9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0651" y="2304477"/>
            <a:ext cx="993753" cy="956220"/>
          </a:xfrm>
          <a:prstGeom prst="rect">
            <a:avLst/>
          </a:prstGeom>
        </p:spPr>
      </p:pic>
      <p:pic>
        <p:nvPicPr>
          <p:cNvPr id="18" name="Picture 17">
            <a:extLst>
              <a:ext uri="{FF2B5EF4-FFF2-40B4-BE49-F238E27FC236}">
                <a16:creationId xmlns:a16="http://schemas.microsoft.com/office/drawing/2014/main" id="{8657D8C0-DD71-4ED9-A7DC-E5A44B0D0B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40" name="Picture 39">
            <a:extLst>
              <a:ext uri="{FF2B5EF4-FFF2-40B4-BE49-F238E27FC236}">
                <a16:creationId xmlns:a16="http://schemas.microsoft.com/office/drawing/2014/main" id="{0CC3D397-6B9E-4B87-A82C-3D2EBF544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3242" y="4542224"/>
            <a:ext cx="993753" cy="1967950"/>
          </a:xfrm>
          <a:prstGeom prst="rect">
            <a:avLst/>
          </a:prstGeom>
        </p:spPr>
      </p:pic>
      <p:pic>
        <p:nvPicPr>
          <p:cNvPr id="21" name="Picture 20">
            <a:extLst>
              <a:ext uri="{FF2B5EF4-FFF2-40B4-BE49-F238E27FC236}">
                <a16:creationId xmlns:a16="http://schemas.microsoft.com/office/drawing/2014/main" id="{1CD5F25B-228B-465F-9728-9F1581CAC9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2993415" y="2741983"/>
            <a:ext cx="425989" cy="507583"/>
          </a:xfrm>
          <a:prstGeom prst="rect">
            <a:avLst/>
          </a:prstGeom>
        </p:spPr>
      </p:pic>
      <p:pic>
        <p:nvPicPr>
          <p:cNvPr id="20" name="Picture 19">
            <a:extLst>
              <a:ext uri="{FF2B5EF4-FFF2-40B4-BE49-F238E27FC236}">
                <a16:creationId xmlns:a16="http://schemas.microsoft.com/office/drawing/2014/main" id="{521DD30C-92C9-4A21-A23B-8E4FD7633930}"/>
              </a:ext>
            </a:extLst>
          </p:cNvPr>
          <p:cNvPicPr>
            <a:picLocks noChangeAspect="1"/>
          </p:cNvPicPr>
          <p:nvPr/>
        </p:nvPicPr>
        <p:blipFill rotWithShape="1">
          <a:blip r:embed="rId10"/>
          <a:srcRect t="5859" b="32083"/>
          <a:stretch/>
        </p:blipFill>
        <p:spPr>
          <a:xfrm>
            <a:off x="7132768" y="1302843"/>
            <a:ext cx="1117481" cy="1060456"/>
          </a:xfrm>
          <a:prstGeom prst="ellipse">
            <a:avLst/>
          </a:prstGeom>
        </p:spPr>
      </p:pic>
      <p:pic>
        <p:nvPicPr>
          <p:cNvPr id="24" name="Picture 23">
            <a:extLst>
              <a:ext uri="{FF2B5EF4-FFF2-40B4-BE49-F238E27FC236}">
                <a16:creationId xmlns:a16="http://schemas.microsoft.com/office/drawing/2014/main" id="{F7CA2EEE-70CC-4C91-AB14-B36CD9FC9FC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36087" t="2043" r="669" b="5797"/>
          <a:stretch/>
        </p:blipFill>
        <p:spPr>
          <a:xfrm>
            <a:off x="4914235" y="2779320"/>
            <a:ext cx="1107030" cy="1060456"/>
          </a:xfrm>
          <a:prstGeom prst="ellipse">
            <a:avLst/>
          </a:prstGeom>
        </p:spPr>
      </p:pic>
      <p:pic>
        <p:nvPicPr>
          <p:cNvPr id="26" name="Picture 25">
            <a:extLst>
              <a:ext uri="{FF2B5EF4-FFF2-40B4-BE49-F238E27FC236}">
                <a16:creationId xmlns:a16="http://schemas.microsoft.com/office/drawing/2014/main" id="{E668ED63-DABB-453C-A7F7-C31B821C735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4471" t="4629" r="31527" b="61302"/>
          <a:stretch/>
        </p:blipFill>
        <p:spPr>
          <a:xfrm flipH="1">
            <a:off x="1721020" y="2787392"/>
            <a:ext cx="1120607" cy="1060456"/>
          </a:xfrm>
          <a:prstGeom prst="ellipse">
            <a:avLst/>
          </a:prstGeom>
        </p:spPr>
      </p:pic>
      <p:pic>
        <p:nvPicPr>
          <p:cNvPr id="31" name="Picture 30">
            <a:extLst>
              <a:ext uri="{FF2B5EF4-FFF2-40B4-BE49-F238E27FC236}">
                <a16:creationId xmlns:a16="http://schemas.microsoft.com/office/drawing/2014/main" id="{122B5F4E-CB59-4B36-80BB-EF798F07E0FD}"/>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39752" y="4211422"/>
            <a:ext cx="1225279" cy="1305122"/>
          </a:xfrm>
          <a:prstGeom prst="rect">
            <a:avLst/>
          </a:prstGeom>
        </p:spPr>
      </p:pic>
      <p:pic>
        <p:nvPicPr>
          <p:cNvPr id="32" name="Picture 4" descr="Image result for pencil">
            <a:extLst>
              <a:ext uri="{FF2B5EF4-FFF2-40B4-BE49-F238E27FC236}">
                <a16:creationId xmlns:a16="http://schemas.microsoft.com/office/drawing/2014/main" id="{CC7DB025-CD63-45B9-819F-DBDEBF8E5B4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366445" y="5852240"/>
            <a:ext cx="682577" cy="6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58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What would you do?</a:t>
            </a:r>
          </a:p>
        </p:txBody>
      </p:sp>
      <p:pic>
        <p:nvPicPr>
          <p:cNvPr id="7" name="Picture 6">
            <a:extLst>
              <a:ext uri="{FF2B5EF4-FFF2-40B4-BE49-F238E27FC236}">
                <a16:creationId xmlns:a16="http://schemas.microsoft.com/office/drawing/2014/main" id="{A0D717A0-5584-4437-94D2-A9837A5894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614" y="263174"/>
            <a:ext cx="993753" cy="956220"/>
          </a:xfrm>
          <a:prstGeom prst="rect">
            <a:avLst/>
          </a:prstGeom>
        </p:spPr>
      </p:pic>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14" name="Cloud 13">
            <a:extLst>
              <a:ext uri="{FF2B5EF4-FFF2-40B4-BE49-F238E27FC236}">
                <a16:creationId xmlns:a16="http://schemas.microsoft.com/office/drawing/2014/main" id="{BDC799BE-83B6-41DD-AC3F-558C5F37A582}"/>
              </a:ext>
            </a:extLst>
          </p:cNvPr>
          <p:cNvSpPr/>
          <p:nvPr/>
        </p:nvSpPr>
        <p:spPr>
          <a:xfrm>
            <a:off x="1228129" y="1219394"/>
            <a:ext cx="6687742" cy="3301806"/>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What would you do? (5-10 mins)</a:t>
            </a:r>
          </a:p>
          <a:p>
            <a:pPr algn="ctr"/>
            <a:r>
              <a:rPr lang="en-GB" dirty="0"/>
              <a:t>On the next four slides, you’ll see different situations where you could get involved to stand up for someone. Read each situation and decide what you’d do!</a:t>
            </a:r>
          </a:p>
        </p:txBody>
      </p:sp>
      <p:pic>
        <p:nvPicPr>
          <p:cNvPr id="17" name="Picture 16">
            <a:extLst>
              <a:ext uri="{FF2B5EF4-FFF2-40B4-BE49-F238E27FC236}">
                <a16:creationId xmlns:a16="http://schemas.microsoft.com/office/drawing/2014/main" id="{E5521E75-ED85-4F49-AACD-333834EE2A8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4863"/>
          <a:stretch/>
        </p:blipFill>
        <p:spPr>
          <a:xfrm>
            <a:off x="2391065" y="5154826"/>
            <a:ext cx="2084007" cy="1440000"/>
          </a:xfrm>
          <a:prstGeom prst="roundRect">
            <a:avLst/>
          </a:prstGeom>
        </p:spPr>
      </p:pic>
      <p:pic>
        <p:nvPicPr>
          <p:cNvPr id="18" name="Picture 17">
            <a:extLst>
              <a:ext uri="{FF2B5EF4-FFF2-40B4-BE49-F238E27FC236}">
                <a16:creationId xmlns:a16="http://schemas.microsoft.com/office/drawing/2014/main" id="{FC4D07CB-6979-4884-8A63-2111F67A4AB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6614" y="5154826"/>
            <a:ext cx="2084007" cy="1440000"/>
          </a:xfrm>
          <a:prstGeom prst="roundRect">
            <a:avLst/>
          </a:prstGeom>
        </p:spPr>
      </p:pic>
      <p:pic>
        <p:nvPicPr>
          <p:cNvPr id="19" name="Picture 18">
            <a:extLst>
              <a:ext uri="{FF2B5EF4-FFF2-40B4-BE49-F238E27FC236}">
                <a16:creationId xmlns:a16="http://schemas.microsoft.com/office/drawing/2014/main" id="{59EF2FFA-3FCC-4C19-A784-BB437C72435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1" r="7418" b="2702"/>
          <a:stretch/>
        </p:blipFill>
        <p:spPr>
          <a:xfrm>
            <a:off x="4555516" y="5154826"/>
            <a:ext cx="2084009" cy="1440000"/>
          </a:xfrm>
          <a:prstGeom prst="roundRect">
            <a:avLst/>
          </a:prstGeom>
        </p:spPr>
      </p:pic>
      <p:pic>
        <p:nvPicPr>
          <p:cNvPr id="20" name="Picture 19">
            <a:extLst>
              <a:ext uri="{FF2B5EF4-FFF2-40B4-BE49-F238E27FC236}">
                <a16:creationId xmlns:a16="http://schemas.microsoft.com/office/drawing/2014/main" id="{B94BAB7D-45D2-48CE-8F73-2CAAA992B6B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9876"/>
          <a:stretch/>
        </p:blipFill>
        <p:spPr>
          <a:xfrm>
            <a:off x="6719969" y="5154826"/>
            <a:ext cx="2084007" cy="1440000"/>
          </a:xfrm>
          <a:prstGeom prst="roundRect">
            <a:avLst/>
          </a:prstGeom>
        </p:spPr>
      </p:pic>
    </p:spTree>
    <p:extLst>
      <p:ext uri="{BB962C8B-B14F-4D97-AF65-F5344CB8AC3E}">
        <p14:creationId xmlns:p14="http://schemas.microsoft.com/office/powerpoint/2010/main" val="524363984"/>
      </p:ext>
    </p:extLst>
  </p:cSld>
  <p:clrMapOvr>
    <a:masterClrMapping/>
  </p:clrMapOvr>
</p:sld>
</file>

<file path=ppt/theme/theme1.xml><?xml version="1.0" encoding="utf-8"?>
<a:theme xmlns:a="http://schemas.openxmlformats.org/drawingml/2006/main" name="VfS Primary V2">
  <a:themeElements>
    <a:clrScheme name="VfS Primary V2">
      <a:dk1>
        <a:sysClr val="windowText" lastClr="000000"/>
      </a:dk1>
      <a:lt1>
        <a:sysClr val="window" lastClr="FFFFFF"/>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fS Prima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Primary V2" id="{46134739-847F-437A-AEEE-D646BC00FE84}" vid="{B1E37D16-0162-475D-B8A1-A2D6DC8BE190}"/>
    </a:ext>
  </a:extLst>
</a:theme>
</file>

<file path=ppt/theme/theme2.xml><?xml version="1.0" encoding="utf-8"?>
<a:theme xmlns:a="http://schemas.openxmlformats.org/drawingml/2006/main" name="Primary">
  <a:themeElements>
    <a:clrScheme name="Custom 6">
      <a:dk1>
        <a:sysClr val="windowText" lastClr="000000"/>
      </a:dk1>
      <a:lt1>
        <a:sysClr val="window" lastClr="FFFFFF"/>
      </a:lt1>
      <a:dk2>
        <a:srgbClr val="C9F3E9"/>
      </a:dk2>
      <a:lt2>
        <a:srgbClr val="FFD3D6"/>
      </a:lt2>
      <a:accent1>
        <a:srgbClr val="6088EF"/>
      </a:accent1>
      <a:accent2>
        <a:srgbClr val="DDE8F6"/>
      </a:accent2>
      <a:accent3>
        <a:srgbClr val="DF6068"/>
      </a:accent3>
      <a:accent4>
        <a:srgbClr val="F8AEB5"/>
      </a:accent4>
      <a:accent5>
        <a:srgbClr val="5B9BD5"/>
      </a:accent5>
      <a:accent6>
        <a:srgbClr val="FFFFCC"/>
      </a:accent6>
      <a:hlink>
        <a:srgbClr val="0563C1"/>
      </a:hlink>
      <a:folHlink>
        <a:srgbClr val="954F72"/>
      </a:folHlink>
    </a:clrScheme>
    <a:fontScheme name="VfS Prima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imary" id="{03B4099A-73C8-4F75-BD52-320CF1B1C079}" vid="{D20EAB71-8000-4BEB-B043-2908191A4E0F}"/>
    </a:ext>
  </a:extLst>
</a:theme>
</file>

<file path=ppt/theme/theme3.xml><?xml version="1.0" encoding="utf-8"?>
<a:theme xmlns:a="http://schemas.openxmlformats.org/drawingml/2006/main" name="Colleges 2020">
  <a:themeElements>
    <a:clrScheme name="Custom 2">
      <a:dk1>
        <a:srgbClr val="FFFFFF"/>
      </a:dk1>
      <a:lt1>
        <a:srgbClr val="000000"/>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leges 2020" id="{7C05CD42-F35E-4E34-B7F2-73F2A771F85F}" vid="{357A42E1-F8C5-42F3-ABD3-3160F015A48C}"/>
    </a:ext>
  </a:extLst>
</a:theme>
</file>

<file path=ppt/theme/theme4.xml><?xml version="1.0" encoding="utf-8"?>
<a:theme xmlns:a="http://schemas.openxmlformats.org/drawingml/2006/main" name="VfS Secondary 2020">
  <a:themeElements>
    <a:clrScheme name="Custom 6">
      <a:dk1>
        <a:srgbClr val="FFFFFF"/>
      </a:dk1>
      <a:lt1>
        <a:srgbClr val="000000"/>
      </a:lt1>
      <a:dk2>
        <a:srgbClr val="EACEFA"/>
      </a:dk2>
      <a:lt2>
        <a:srgbClr val="AA32EA"/>
      </a:lt2>
      <a:accent1>
        <a:srgbClr val="D6F6EF"/>
      </a:accent1>
      <a:accent2>
        <a:srgbClr val="97E8D7"/>
      </a:accent2>
      <a:accent3>
        <a:srgbClr val="FFFFCC"/>
      </a:accent3>
      <a:accent4>
        <a:srgbClr val="F3F3F3"/>
      </a:accent4>
      <a:accent5>
        <a:srgbClr val="97E8D7"/>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Secondary V2" id="{BE365E8E-5A2B-4E58-AA6A-5327844D5BEE}" vid="{259619B4-93E7-4BDC-A7D9-5F671DBD5CD1}"/>
    </a:ext>
  </a:extLst>
</a:theme>
</file>

<file path=ppt/theme/theme5.xml><?xml version="1.0" encoding="utf-8"?>
<a:theme xmlns:a="http://schemas.openxmlformats.org/drawingml/2006/main" name="VfS Prisons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VfS College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DE509830BBE147B7D89740A92CA319" ma:contentTypeVersion="12" ma:contentTypeDescription="Create a new document." ma:contentTypeScope="" ma:versionID="604b9cba60f35640fcd9c36dd4c92c68">
  <xsd:schema xmlns:xsd="http://www.w3.org/2001/XMLSchema" xmlns:xs="http://www.w3.org/2001/XMLSchema" xmlns:p="http://schemas.microsoft.com/office/2006/metadata/properties" xmlns:ns2="e6e40ca3-e632-42ca-a0e0-9f7b1afcb6aa" xmlns:ns3="7e62610b-0fe3-4380-a1bb-8191391b1ad7" targetNamespace="http://schemas.microsoft.com/office/2006/metadata/properties" ma:root="true" ma:fieldsID="2ea14afe287a608b665af863fe530fe1" ns2:_="" ns3:_="">
    <xsd:import namespace="e6e40ca3-e632-42ca-a0e0-9f7b1afcb6aa"/>
    <xsd:import namespace="7e62610b-0fe3-4380-a1bb-8191391b1a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40ca3-e632-42ca-a0e0-9f7b1afcb6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62610b-0fe3-4380-a1bb-8191391b1ad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D6C689-D852-4F86-B78B-2B63EA3B8E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40ca3-e632-42ca-a0e0-9f7b1afcb6aa"/>
    <ds:schemaRef ds:uri="7e62610b-0fe3-4380-a1bb-8191391b1a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926F1D-91C6-4C34-BC0C-CA15771B635D}">
  <ds:schemaRefs>
    <ds:schemaRef ds:uri="http://schemas.microsoft.com/sharepoint/v3/contenttype/forms"/>
  </ds:schemaRefs>
</ds:datastoreItem>
</file>

<file path=customXml/itemProps3.xml><?xml version="1.0" encoding="utf-8"?>
<ds:datastoreItem xmlns:ds="http://schemas.openxmlformats.org/officeDocument/2006/customXml" ds:itemID="{281C5484-2922-4AB9-8512-36967A395BB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VfS Primary V2</Template>
  <TotalTime>31476</TotalTime>
  <Words>1880</Words>
  <Application>Microsoft Office PowerPoint</Application>
  <PresentationFormat>On-screen Show (4:3)</PresentationFormat>
  <Paragraphs>295</Paragraphs>
  <Slides>27</Slides>
  <Notes>27</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27</vt:i4>
      </vt:variant>
    </vt:vector>
  </HeadingPairs>
  <TitlesOfParts>
    <vt:vector size="36" baseType="lpstr">
      <vt:lpstr>Arial</vt:lpstr>
      <vt:lpstr>Calibri</vt:lpstr>
      <vt:lpstr>Century Gothic</vt:lpstr>
      <vt:lpstr>VfS Primary V2</vt:lpstr>
      <vt:lpstr>Primary</vt:lpstr>
      <vt:lpstr>Colleges 2020</vt:lpstr>
      <vt:lpstr>VfS Secondary 2020</vt:lpstr>
      <vt:lpstr>VfS Prisons 2020</vt:lpstr>
      <vt:lpstr>VfS College 2020</vt:lpstr>
      <vt:lpstr>PowerPoint Presentation</vt:lpstr>
      <vt:lpstr>PowerPoint Presentation</vt:lpstr>
      <vt:lpstr>PowerPoint Presentation</vt:lpstr>
      <vt:lpstr>Starter: Who would you 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 vote from home at…  https://www.surveymonkey.co.uk/r/vfs-primary-ks1-stand-up-others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Esslemont</dc:creator>
  <cp:lastModifiedBy>Mrs J Connery</cp:lastModifiedBy>
  <cp:revision>9564</cp:revision>
  <dcterms:created xsi:type="dcterms:W3CDTF">2017-10-02T12:52:21Z</dcterms:created>
  <dcterms:modified xsi:type="dcterms:W3CDTF">2020-06-29T10:39:19Z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0x0101004ADE509830BBE147B7D89740A92CA319</vt:lpwstr>
  </property>
</Properties>
</file>