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56" r:id="rId5"/>
    <p:sldId id="273" r:id="rId6"/>
    <p:sldId id="284" r:id="rId7"/>
    <p:sldId id="275" r:id="rId8"/>
    <p:sldId id="266" r:id="rId9"/>
    <p:sldId id="265" r:id="rId10"/>
    <p:sldId id="286" r:id="rId11"/>
    <p:sldId id="276" r:id="rId12"/>
    <p:sldId id="277" r:id="rId13"/>
    <p:sldId id="282" r:id="rId14"/>
    <p:sldId id="280" r:id="rId15"/>
    <p:sldId id="281" r:id="rId1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E192F8-807B-45A5-EC97-C3A0095D15C4}" v="1127" dt="2020-09-02T17:08:58.933"/>
    <p1510:client id="{1D13A703-1DD2-9D76-1B9A-F86866592FC7}" v="1087" dt="2020-09-04T14:44:55.236"/>
    <p1510:client id="{1D3A042A-5719-2E79-CE67-F5E15478A872}" v="299" dt="2020-09-04T13:15:15.027"/>
    <p1510:client id="{3D98CD88-CBAC-039C-A001-DCB48A573E53}" v="4" dt="2020-09-11T12:51:03.556"/>
    <p1510:client id="{5280AEA1-6F1B-5CBE-1503-53FF9D3E14BF}" v="391" dt="2019-09-09T15:05:48.255"/>
    <p1510:client id="{6A0797EC-7DB8-AC8F-60DF-8BAC6283C9DD}" v="270" dt="2020-09-09T11:01:56.073"/>
    <p1510:client id="{700EC32B-00AA-6F4B-9748-625995314BE4}" v="723" dt="2021-09-15T18:05:39.674"/>
    <p1510:client id="{747CB3CE-0DD8-46F2-8871-B05BC70BD664}" v="175" dt="2019-09-08T06:11:47.659"/>
    <p1510:client id="{854697C7-55ED-5F36-0F3C-AAF16EE96E31}" v="72" dt="2020-09-04T13:17:50.496"/>
    <p1510:client id="{90C903AF-BB32-63FF-7869-8B304182FABB}" v="2229" dt="2021-09-13T19:46:52.251"/>
    <p1510:client id="{91451550-3600-4363-9030-C42FC49C6E63}" v="6" dt="2021-09-16T20:05:23.831"/>
    <p1510:client id="{951B80AB-2E62-DF7B-2827-B0D17B5036F8}" v="3168" dt="2019-09-09T20:01:19.076"/>
    <p1510:client id="{984B2664-717D-2401-0E5F-13A9D010F3FC}" v="1" dt="2020-09-07T13:23:18.143"/>
    <p1510:client id="{992E6563-60C8-BFF3-3794-131F300C84DE}" v="1373" dt="2019-09-08T06:50:35.720"/>
    <p1510:client id="{9CD23222-6E6B-AC56-46EE-B51C0A4646F1}" v="3233" dt="2019-09-08T14:59:28.553"/>
    <p1510:client id="{A4A60D9F-B642-676C-44AC-F2FBFD4B6B70}" v="46" dt="2020-09-11T12:57:32.953"/>
    <p1510:client id="{A87FB5F4-A64E-869A-097C-8E49A91DA28B}" v="59" dt="2019-09-10T14:08:17.668"/>
    <p1510:client id="{D304FB42-F8F6-A181-E6C2-1AC70E563C52}" v="1019" dt="2019-09-09T15:39:01.779"/>
    <p1510:client id="{E8B43844-5584-FB9A-2AA2-036C58DE1AEF}" v="1415" dt="2019-09-08T06:33:34.263"/>
    <p1510:client id="{FC0D6137-6340-1A2F-583E-FEEC90308BDE}" v="28" dt="2020-09-02T16:41:54.665"/>
    <p1510:client id="{FF976C20-E088-5E29-22C7-9CB0CFBAD923}" v="16" dt="2021-09-16T15:14:22.5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M Kelleher" userId="S::mkelleher@corpus-christi.org.uk::6f9224cb-621d-4c57-ba47-e515f4083e76" providerId="AD" clId="Web-{FF976C20-E088-5E29-22C7-9CB0CFBAD923}"/>
    <pc:docChg chg="modSld">
      <pc:chgData name="Mr M Kelleher" userId="S::mkelleher@corpus-christi.org.uk::6f9224cb-621d-4c57-ba47-e515f4083e76" providerId="AD" clId="Web-{FF976C20-E088-5E29-22C7-9CB0CFBAD923}" dt="2021-09-16T15:14:22.484" v="6" actId="20577"/>
      <pc:docMkLst>
        <pc:docMk/>
      </pc:docMkLst>
      <pc:sldChg chg="modSp">
        <pc:chgData name="Mr M Kelleher" userId="S::mkelleher@corpus-christi.org.uk::6f9224cb-621d-4c57-ba47-e515f4083e76" providerId="AD" clId="Web-{FF976C20-E088-5E29-22C7-9CB0CFBAD923}" dt="2021-09-16T15:14:22.484" v="6" actId="20577"/>
        <pc:sldMkLst>
          <pc:docMk/>
          <pc:sldMk cId="2264741178" sldId="277"/>
        </pc:sldMkLst>
        <pc:spChg chg="mod">
          <ac:chgData name="Mr M Kelleher" userId="S::mkelleher@corpus-christi.org.uk::6f9224cb-621d-4c57-ba47-e515f4083e76" providerId="AD" clId="Web-{FF976C20-E088-5E29-22C7-9CB0CFBAD923}" dt="2021-09-16T15:14:22.484" v="6" actId="20577"/>
          <ac:spMkLst>
            <pc:docMk/>
            <pc:sldMk cId="2264741178" sldId="277"/>
            <ac:spMk id="8" creationId="{A54894DD-C10C-4EC5-9581-52C304942D25}"/>
          </ac:spMkLst>
        </pc:spChg>
      </pc:sldChg>
    </pc:docChg>
  </pc:docChgLst>
  <pc:docChgLst>
    <pc:chgData name="Mr R Coyle" userId="S::rcoyle@corpus-christi.org.uk::046c611c-be31-4493-8490-a7a64ab001f5" providerId="AD" clId="Web-{91451550-3600-4363-9030-C42FC49C6E63}"/>
    <pc:docChg chg="modSld">
      <pc:chgData name="Mr R Coyle" userId="S::rcoyle@corpus-christi.org.uk::046c611c-be31-4493-8490-a7a64ab001f5" providerId="AD" clId="Web-{91451550-3600-4363-9030-C42FC49C6E63}" dt="2021-09-16T20:05:23.815" v="2" actId="20577"/>
      <pc:docMkLst>
        <pc:docMk/>
      </pc:docMkLst>
      <pc:sldChg chg="modSp">
        <pc:chgData name="Mr R Coyle" userId="S::rcoyle@corpus-christi.org.uk::046c611c-be31-4493-8490-a7a64ab001f5" providerId="AD" clId="Web-{91451550-3600-4363-9030-C42FC49C6E63}" dt="2021-09-16T20:05:23.815" v="2" actId="20577"/>
        <pc:sldMkLst>
          <pc:docMk/>
          <pc:sldMk cId="3878487773" sldId="276"/>
        </pc:sldMkLst>
        <pc:spChg chg="mod">
          <ac:chgData name="Mr R Coyle" userId="S::rcoyle@corpus-christi.org.uk::046c611c-be31-4493-8490-a7a64ab001f5" providerId="AD" clId="Web-{91451550-3600-4363-9030-C42FC49C6E63}" dt="2021-09-16T20:05:23.815" v="2" actId="20577"/>
          <ac:spMkLst>
            <pc:docMk/>
            <pc:sldMk cId="3878487773" sldId="276"/>
            <ac:spMk id="8" creationId="{A54894DD-C10C-4EC5-9581-52C304942D25}"/>
          </ac:spMkLst>
        </pc:spChg>
      </pc:sldChg>
    </pc:docChg>
  </pc:docChgLst>
  <pc:docChgLst>
    <pc:chgData name="Mrs S Giles" userId="S::sgiles@corpus-christi.org.uk::d36c0b0e-0f60-4ff8-ba75-713604d11e64" providerId="AD" clId="Web-{90C903AF-BB32-63FF-7869-8B304182FABB}"/>
    <pc:docChg chg="addSld delSld modSld sldOrd">
      <pc:chgData name="Mrs S Giles" userId="S::sgiles@corpus-christi.org.uk::d36c0b0e-0f60-4ff8-ba75-713604d11e64" providerId="AD" clId="Web-{90C903AF-BB32-63FF-7869-8B304182FABB}" dt="2021-09-13T19:46:14.906" v="1279" actId="20577"/>
      <pc:docMkLst>
        <pc:docMk/>
      </pc:docMkLst>
      <pc:sldChg chg="modSp">
        <pc:chgData name="Mrs S Giles" userId="S::sgiles@corpus-christi.org.uk::d36c0b0e-0f60-4ff8-ba75-713604d11e64" providerId="AD" clId="Web-{90C903AF-BB32-63FF-7869-8B304182FABB}" dt="2021-09-13T19:45:07.811" v="1266" actId="20577"/>
        <pc:sldMkLst>
          <pc:docMk/>
          <pc:sldMk cId="109857222" sldId="256"/>
        </pc:sldMkLst>
        <pc:spChg chg="mod">
          <ac:chgData name="Mrs S Giles" userId="S::sgiles@corpus-christi.org.uk::d36c0b0e-0f60-4ff8-ba75-713604d11e64" providerId="AD" clId="Web-{90C903AF-BB32-63FF-7869-8B304182FABB}" dt="2021-09-13T19:45:07.811" v="1266" actId="20577"/>
          <ac:spMkLst>
            <pc:docMk/>
            <pc:sldMk cId="109857222" sldId="256"/>
            <ac:spMk id="2" creationId="{00000000-0000-0000-0000-000000000000}"/>
          </ac:spMkLst>
        </pc:spChg>
      </pc:sldChg>
      <pc:sldChg chg="del">
        <pc:chgData name="Mrs S Giles" userId="S::sgiles@corpus-christi.org.uk::d36c0b0e-0f60-4ff8-ba75-713604d11e64" providerId="AD" clId="Web-{90C903AF-BB32-63FF-7869-8B304182FABB}" dt="2021-09-13T17:56:24.097" v="690"/>
        <pc:sldMkLst>
          <pc:docMk/>
          <pc:sldMk cId="2052776606" sldId="262"/>
        </pc:sldMkLst>
      </pc:sldChg>
      <pc:sldChg chg="addSp delSp modSp">
        <pc:chgData name="Mrs S Giles" userId="S::sgiles@corpus-christi.org.uk::d36c0b0e-0f60-4ff8-ba75-713604d11e64" providerId="AD" clId="Web-{90C903AF-BB32-63FF-7869-8B304182FABB}" dt="2021-09-13T19:44:22.169" v="1246" actId="20577"/>
        <pc:sldMkLst>
          <pc:docMk/>
          <pc:sldMk cId="2122749313" sldId="265"/>
        </pc:sldMkLst>
        <pc:spChg chg="mod">
          <ac:chgData name="Mrs S Giles" userId="S::sgiles@corpus-christi.org.uk::d36c0b0e-0f60-4ff8-ba75-713604d11e64" providerId="AD" clId="Web-{90C903AF-BB32-63FF-7869-8B304182FABB}" dt="2021-09-13T17:33:49.034" v="185" actId="20577"/>
          <ac:spMkLst>
            <pc:docMk/>
            <pc:sldMk cId="2122749313" sldId="265"/>
            <ac:spMk id="2" creationId="{48BC57EC-D9C2-437A-A0B7-A2988FD526A3}"/>
          </ac:spMkLst>
        </pc:spChg>
        <pc:spChg chg="add del mod">
          <ac:chgData name="Mrs S Giles" userId="S::sgiles@corpus-christi.org.uk::d36c0b0e-0f60-4ff8-ba75-713604d11e64" providerId="AD" clId="Web-{90C903AF-BB32-63FF-7869-8B304182FABB}" dt="2021-09-13T17:45:42.347" v="425"/>
          <ac:spMkLst>
            <pc:docMk/>
            <pc:sldMk cId="2122749313" sldId="265"/>
            <ac:spMk id="4" creationId="{01428C5A-2347-4C85-B190-A6E3FD089916}"/>
          </ac:spMkLst>
        </pc:spChg>
        <pc:spChg chg="mod ord">
          <ac:chgData name="Mrs S Giles" userId="S::sgiles@corpus-christi.org.uk::d36c0b0e-0f60-4ff8-ba75-713604d11e64" providerId="AD" clId="Web-{90C903AF-BB32-63FF-7869-8B304182FABB}" dt="2021-09-13T19:44:22.169" v="1246" actId="20577"/>
          <ac:spMkLst>
            <pc:docMk/>
            <pc:sldMk cId="2122749313" sldId="265"/>
            <ac:spMk id="8" creationId="{A54894DD-C10C-4EC5-9581-52C304942D25}"/>
          </ac:spMkLst>
        </pc:spChg>
        <pc:picChg chg="add del">
          <ac:chgData name="Mrs S Giles" userId="S::sgiles@corpus-christi.org.uk::d36c0b0e-0f60-4ff8-ba75-713604d11e64" providerId="AD" clId="Web-{90C903AF-BB32-63FF-7869-8B304182FABB}" dt="2021-09-13T17:45:39.112" v="421"/>
          <ac:picMkLst>
            <pc:docMk/>
            <pc:sldMk cId="2122749313" sldId="265"/>
            <ac:picMk id="3" creationId="{A16E302F-AB64-4107-B74E-F0A0A876ED21}"/>
          </ac:picMkLst>
        </pc:picChg>
        <pc:picChg chg="add">
          <ac:chgData name="Mrs S Giles" userId="S::sgiles@corpus-christi.org.uk::d36c0b0e-0f60-4ff8-ba75-713604d11e64" providerId="AD" clId="Web-{90C903AF-BB32-63FF-7869-8B304182FABB}" dt="2021-09-13T19:31:03.352" v="987"/>
          <ac:picMkLst>
            <pc:docMk/>
            <pc:sldMk cId="2122749313" sldId="265"/>
            <ac:picMk id="3" creationId="{A2E5F967-0098-4577-BEA4-7061CC45DBC4}"/>
          </ac:picMkLst>
        </pc:picChg>
        <pc:picChg chg="add del">
          <ac:chgData name="Mrs S Giles" userId="S::sgiles@corpus-christi.org.uk::d36c0b0e-0f60-4ff8-ba75-713604d11e64" providerId="AD" clId="Web-{90C903AF-BB32-63FF-7869-8B304182FABB}" dt="2021-09-13T19:31:02.539" v="986"/>
          <ac:picMkLst>
            <pc:docMk/>
            <pc:sldMk cId="2122749313" sldId="265"/>
            <ac:picMk id="5" creationId="{4D201C40-094A-48F5-A190-EFA3C215EBD8}"/>
          </ac:picMkLst>
        </pc:picChg>
        <pc:picChg chg="mod">
          <ac:chgData name="Mrs S Giles" userId="S::sgiles@corpus-christi.org.uk::d36c0b0e-0f60-4ff8-ba75-713604d11e64" providerId="AD" clId="Web-{90C903AF-BB32-63FF-7869-8B304182FABB}" dt="2021-09-13T17:45:54.206" v="427" actId="1076"/>
          <ac:picMkLst>
            <pc:docMk/>
            <pc:sldMk cId="2122749313" sldId="265"/>
            <ac:picMk id="6" creationId="{8985A007-9689-4CC1-BA72-BF13FFCBC106}"/>
          </ac:picMkLst>
        </pc:picChg>
        <pc:picChg chg="del">
          <ac:chgData name="Mrs S Giles" userId="S::sgiles@corpus-christi.org.uk::d36c0b0e-0f60-4ff8-ba75-713604d11e64" providerId="AD" clId="Web-{90C903AF-BB32-63FF-7869-8B304182FABB}" dt="2021-09-13T17:38:00.540" v="223"/>
          <ac:picMkLst>
            <pc:docMk/>
            <pc:sldMk cId="2122749313" sldId="265"/>
            <ac:picMk id="14" creationId="{531A45E8-1952-4CEE-8A8E-A8EE7DBA3BCE}"/>
          </ac:picMkLst>
        </pc:picChg>
        <pc:picChg chg="add del">
          <ac:chgData name="Mrs S Giles" userId="S::sgiles@corpus-christi.org.uk::d36c0b0e-0f60-4ff8-ba75-713604d11e64" providerId="AD" clId="Web-{90C903AF-BB32-63FF-7869-8B304182FABB}" dt="2021-09-13T19:32:13.166" v="1003"/>
          <ac:picMkLst>
            <pc:docMk/>
            <pc:sldMk cId="2122749313" sldId="265"/>
            <ac:picMk id="28" creationId="{DA6861EE-7660-46C9-80BD-173B8F7454B8}"/>
          </ac:picMkLst>
        </pc:picChg>
      </pc:sldChg>
      <pc:sldChg chg="addSp delSp modSp">
        <pc:chgData name="Mrs S Giles" userId="S::sgiles@corpus-christi.org.uk::d36c0b0e-0f60-4ff8-ba75-713604d11e64" providerId="AD" clId="Web-{90C903AF-BB32-63FF-7869-8B304182FABB}" dt="2021-09-13T19:44:26.778" v="1247" actId="20577"/>
        <pc:sldMkLst>
          <pc:docMk/>
          <pc:sldMk cId="801461665" sldId="266"/>
        </pc:sldMkLst>
        <pc:spChg chg="mod ord">
          <ac:chgData name="Mrs S Giles" userId="S::sgiles@corpus-christi.org.uk::d36c0b0e-0f60-4ff8-ba75-713604d11e64" providerId="AD" clId="Web-{90C903AF-BB32-63FF-7869-8B304182FABB}" dt="2021-09-13T17:35:14.708" v="207" actId="20577"/>
          <ac:spMkLst>
            <pc:docMk/>
            <pc:sldMk cId="801461665" sldId="266"/>
            <ac:spMk id="2" creationId="{48BC57EC-D9C2-437A-A0B7-A2988FD526A3}"/>
          </ac:spMkLst>
        </pc:spChg>
        <pc:spChg chg="add del">
          <ac:chgData name="Mrs S Giles" userId="S::sgiles@corpus-christi.org.uk::d36c0b0e-0f60-4ff8-ba75-713604d11e64" providerId="AD" clId="Web-{90C903AF-BB32-63FF-7869-8B304182FABB}" dt="2021-09-13T17:40:14.558" v="300"/>
          <ac:spMkLst>
            <pc:docMk/>
            <pc:sldMk cId="801461665" sldId="266"/>
            <ac:spMk id="3" creationId="{5F9BDB0E-F717-4109-9C12-0C79C3B3BBF9}"/>
          </ac:spMkLst>
        </pc:spChg>
        <pc:spChg chg="mod ord">
          <ac:chgData name="Mrs S Giles" userId="S::sgiles@corpus-christi.org.uk::d36c0b0e-0f60-4ff8-ba75-713604d11e64" providerId="AD" clId="Web-{90C903AF-BB32-63FF-7869-8B304182FABB}" dt="2021-09-13T19:44:26.778" v="1247" actId="20577"/>
          <ac:spMkLst>
            <pc:docMk/>
            <pc:sldMk cId="801461665" sldId="266"/>
            <ac:spMk id="8" creationId="{A54894DD-C10C-4EC5-9581-52C304942D25}"/>
          </ac:spMkLst>
        </pc:spChg>
        <pc:picChg chg="add">
          <ac:chgData name="Mrs S Giles" userId="S::sgiles@corpus-christi.org.uk::d36c0b0e-0f60-4ff8-ba75-713604d11e64" providerId="AD" clId="Web-{90C903AF-BB32-63FF-7869-8B304182FABB}" dt="2021-09-13T19:30:59.571" v="985"/>
          <ac:picMkLst>
            <pc:docMk/>
            <pc:sldMk cId="801461665" sldId="266"/>
            <ac:picMk id="3" creationId="{C7321E35-B7CB-4644-8273-F97601BD0E44}"/>
          </ac:picMkLst>
        </pc:picChg>
        <pc:picChg chg="mod">
          <ac:chgData name="Mrs S Giles" userId="S::sgiles@corpus-christi.org.uk::d36c0b0e-0f60-4ff8-ba75-713604d11e64" providerId="AD" clId="Web-{90C903AF-BB32-63FF-7869-8B304182FABB}" dt="2021-09-13T17:42:33.389" v="383" actId="1076"/>
          <ac:picMkLst>
            <pc:docMk/>
            <pc:sldMk cId="801461665" sldId="266"/>
            <ac:picMk id="6" creationId="{8985A007-9689-4CC1-BA72-BF13FFCBC106}"/>
          </ac:picMkLst>
        </pc:picChg>
        <pc:picChg chg="del mod modCrop">
          <ac:chgData name="Mrs S Giles" userId="S::sgiles@corpus-christi.org.uk::d36c0b0e-0f60-4ff8-ba75-713604d11e64" providerId="AD" clId="Web-{90C903AF-BB32-63FF-7869-8B304182FABB}" dt="2021-09-13T19:30:48.992" v="980"/>
          <ac:picMkLst>
            <pc:docMk/>
            <pc:sldMk cId="801461665" sldId="266"/>
            <ac:picMk id="14" creationId="{531A45E8-1952-4CEE-8A8E-A8EE7DBA3BCE}"/>
          </ac:picMkLst>
        </pc:picChg>
      </pc:sldChg>
      <pc:sldChg chg="addSp delSp modSp">
        <pc:chgData name="Mrs S Giles" userId="S::sgiles@corpus-christi.org.uk::d36c0b0e-0f60-4ff8-ba75-713604d11e64" providerId="AD" clId="Web-{90C903AF-BB32-63FF-7869-8B304182FABB}" dt="2021-09-13T19:45:11.280" v="1268" actId="20577"/>
        <pc:sldMkLst>
          <pc:docMk/>
          <pc:sldMk cId="257587880" sldId="273"/>
        </pc:sldMkLst>
        <pc:spChg chg="mod">
          <ac:chgData name="Mrs S Giles" userId="S::sgiles@corpus-christi.org.uk::d36c0b0e-0f60-4ff8-ba75-713604d11e64" providerId="AD" clId="Web-{90C903AF-BB32-63FF-7869-8B304182FABB}" dt="2021-09-13T19:44:33.294" v="1249" actId="20577"/>
          <ac:spMkLst>
            <pc:docMk/>
            <pc:sldMk cId="257587880" sldId="273"/>
            <ac:spMk id="4" creationId="{E59DF697-CF96-407A-8BEA-A67A18EC6BA7}"/>
          </ac:spMkLst>
        </pc:spChg>
        <pc:spChg chg="mod">
          <ac:chgData name="Mrs S Giles" userId="S::sgiles@corpus-christi.org.uk::d36c0b0e-0f60-4ff8-ba75-713604d11e64" providerId="AD" clId="Web-{90C903AF-BB32-63FF-7869-8B304182FABB}" dt="2021-09-13T19:45:11.280" v="1268" actId="20577"/>
          <ac:spMkLst>
            <pc:docMk/>
            <pc:sldMk cId="257587880" sldId="273"/>
            <ac:spMk id="8" creationId="{9F321001-A3C7-4BD6-B377-01E6F11CF5DB}"/>
          </ac:spMkLst>
        </pc:spChg>
        <pc:spChg chg="ord">
          <ac:chgData name="Mrs S Giles" userId="S::sgiles@corpus-christi.org.uk::d36c0b0e-0f60-4ff8-ba75-713604d11e64" providerId="AD" clId="Web-{90C903AF-BB32-63FF-7869-8B304182FABB}" dt="2021-09-13T17:36:10.021" v="219"/>
          <ac:spMkLst>
            <pc:docMk/>
            <pc:sldMk cId="257587880" sldId="273"/>
            <ac:spMk id="26" creationId="{799A8B4F-0FED-46C0-9186-5A8E116D8744}"/>
          </ac:spMkLst>
        </pc:spChg>
        <pc:spChg chg="ord">
          <ac:chgData name="Mrs S Giles" userId="S::sgiles@corpus-christi.org.uk::d36c0b0e-0f60-4ff8-ba75-713604d11e64" providerId="AD" clId="Web-{90C903AF-BB32-63FF-7869-8B304182FABB}" dt="2021-09-13T17:36:24.866" v="221"/>
          <ac:spMkLst>
            <pc:docMk/>
            <pc:sldMk cId="257587880" sldId="273"/>
            <ac:spMk id="30" creationId="{38A69B74-22E3-47CC-823F-18BE7930C814}"/>
          </ac:spMkLst>
        </pc:spChg>
        <pc:spChg chg="ord">
          <ac:chgData name="Mrs S Giles" userId="S::sgiles@corpus-christi.org.uk::d36c0b0e-0f60-4ff8-ba75-713604d11e64" providerId="AD" clId="Web-{90C903AF-BB32-63FF-7869-8B304182FABB}" dt="2021-09-13T17:36:28.694" v="222"/>
          <ac:spMkLst>
            <pc:docMk/>
            <pc:sldMk cId="257587880" sldId="273"/>
            <ac:spMk id="32" creationId="{1778637B-5DB8-4A75-B2E6-FC2B1BB9A7DB}"/>
          </ac:spMkLst>
        </pc:spChg>
        <pc:picChg chg="add del mod ord">
          <ac:chgData name="Mrs S Giles" userId="S::sgiles@corpus-christi.org.uk::d36c0b0e-0f60-4ff8-ba75-713604d11e64" providerId="AD" clId="Web-{90C903AF-BB32-63FF-7869-8B304182FABB}" dt="2021-09-13T19:30:30.945" v="973"/>
          <ac:picMkLst>
            <pc:docMk/>
            <pc:sldMk cId="257587880" sldId="273"/>
            <ac:picMk id="2" creationId="{2AC11285-BECB-4F2D-AC72-66DD2A32EEB8}"/>
          </ac:picMkLst>
        </pc:picChg>
        <pc:picChg chg="add del mod">
          <ac:chgData name="Mrs S Giles" userId="S::sgiles@corpus-christi.org.uk::d36c0b0e-0f60-4ff8-ba75-713604d11e64" providerId="AD" clId="Web-{90C903AF-BB32-63FF-7869-8B304182FABB}" dt="2021-09-13T19:28:49.270" v="971"/>
          <ac:picMkLst>
            <pc:docMk/>
            <pc:sldMk cId="257587880" sldId="273"/>
            <ac:picMk id="3" creationId="{25C461AD-F8D7-4DF2-A401-204373E27599}"/>
          </ac:picMkLst>
        </pc:picChg>
        <pc:picChg chg="add mod">
          <ac:chgData name="Mrs S Giles" userId="S::sgiles@corpus-christi.org.uk::d36c0b0e-0f60-4ff8-ba75-713604d11e64" providerId="AD" clId="Web-{90C903AF-BB32-63FF-7869-8B304182FABB}" dt="2021-09-13T19:30:53.805" v="982" actId="1076"/>
          <ac:picMkLst>
            <pc:docMk/>
            <pc:sldMk cId="257587880" sldId="273"/>
            <ac:picMk id="5" creationId="{5B3B4709-A962-4D06-AED0-1009333CF1FA}"/>
          </ac:picMkLst>
        </pc:picChg>
        <pc:picChg chg="mod">
          <ac:chgData name="Mrs S Giles" userId="S::sgiles@corpus-christi.org.uk::d36c0b0e-0f60-4ff8-ba75-713604d11e64" providerId="AD" clId="Web-{90C903AF-BB32-63FF-7869-8B304182FABB}" dt="2021-09-13T19:28:02.503" v="968" actId="1076"/>
          <ac:picMkLst>
            <pc:docMk/>
            <pc:sldMk cId="257587880" sldId="273"/>
            <ac:picMk id="6" creationId="{8985A007-9689-4CC1-BA72-BF13FFCBC106}"/>
          </ac:picMkLst>
        </pc:picChg>
        <pc:picChg chg="del">
          <ac:chgData name="Mrs S Giles" userId="S::sgiles@corpus-christi.org.uk::d36c0b0e-0f60-4ff8-ba75-713604d11e64" providerId="AD" clId="Web-{90C903AF-BB32-63FF-7869-8B304182FABB}" dt="2021-09-13T17:35:45.021" v="214"/>
          <ac:picMkLst>
            <pc:docMk/>
            <pc:sldMk cId="257587880" sldId="273"/>
            <ac:picMk id="14" creationId="{531A45E8-1952-4CEE-8A8E-A8EE7DBA3BCE}"/>
          </ac:picMkLst>
        </pc:picChg>
        <pc:picChg chg="ord">
          <ac:chgData name="Mrs S Giles" userId="S::sgiles@corpus-christi.org.uk::d36c0b0e-0f60-4ff8-ba75-713604d11e64" providerId="AD" clId="Web-{90C903AF-BB32-63FF-7869-8B304182FABB}" dt="2021-09-13T17:36:17.928" v="220"/>
          <ac:picMkLst>
            <pc:docMk/>
            <pc:sldMk cId="257587880" sldId="273"/>
            <ac:picMk id="28" creationId="{DA6861EE-7660-46C9-80BD-173B8F7454B8}"/>
          </ac:picMkLst>
        </pc:picChg>
      </pc:sldChg>
      <pc:sldChg chg="addSp delSp modSp">
        <pc:chgData name="Mrs S Giles" userId="S::sgiles@corpus-christi.org.uk::d36c0b0e-0f60-4ff8-ba75-713604d11e64" providerId="AD" clId="Web-{90C903AF-BB32-63FF-7869-8B304182FABB}" dt="2021-09-13T19:46:14.906" v="1279" actId="20577"/>
        <pc:sldMkLst>
          <pc:docMk/>
          <pc:sldMk cId="2408591663" sldId="275"/>
        </pc:sldMkLst>
        <pc:spChg chg="mod">
          <ac:chgData name="Mrs S Giles" userId="S::sgiles@corpus-christi.org.uk::d36c0b0e-0f60-4ff8-ba75-713604d11e64" providerId="AD" clId="Web-{90C903AF-BB32-63FF-7869-8B304182FABB}" dt="2021-09-13T19:17:07.768" v="735" actId="14100"/>
          <ac:spMkLst>
            <pc:docMk/>
            <pc:sldMk cId="2408591663" sldId="275"/>
            <ac:spMk id="5" creationId="{90A8AC15-C5A3-47B6-A85B-04B86E5BEEBE}"/>
          </ac:spMkLst>
        </pc:spChg>
        <pc:spChg chg="del">
          <ac:chgData name="Mrs S Giles" userId="S::sgiles@corpus-christi.org.uk::d36c0b0e-0f60-4ff8-ba75-713604d11e64" providerId="AD" clId="Web-{90C903AF-BB32-63FF-7869-8B304182FABB}" dt="2021-09-13T17:28:50.605" v="41"/>
          <ac:spMkLst>
            <pc:docMk/>
            <pc:sldMk cId="2408591663" sldId="275"/>
            <ac:spMk id="7" creationId="{9E365E4D-21B4-4819-A5BF-ED8EDF0F684B}"/>
          </ac:spMkLst>
        </pc:spChg>
        <pc:spChg chg="add mod">
          <ac:chgData name="Mrs S Giles" userId="S::sgiles@corpus-christi.org.uk::d36c0b0e-0f60-4ff8-ba75-713604d11e64" providerId="AD" clId="Web-{90C903AF-BB32-63FF-7869-8B304182FABB}" dt="2021-09-13T19:17:49.738" v="742" actId="20577"/>
          <ac:spMkLst>
            <pc:docMk/>
            <pc:sldMk cId="2408591663" sldId="275"/>
            <ac:spMk id="8" creationId="{746C3050-CBC7-405D-9326-09F19C6DD6E4}"/>
          </ac:spMkLst>
        </pc:spChg>
        <pc:spChg chg="del">
          <ac:chgData name="Mrs S Giles" userId="S::sgiles@corpus-christi.org.uk::d36c0b0e-0f60-4ff8-ba75-713604d11e64" providerId="AD" clId="Web-{90C903AF-BB32-63FF-7869-8B304182FABB}" dt="2021-09-13T19:14:11.279" v="698"/>
          <ac:spMkLst>
            <pc:docMk/>
            <pc:sldMk cId="2408591663" sldId="275"/>
            <ac:spMk id="9" creationId="{A610D2C8-0F64-4DA7-A42A-98679FECAC2C}"/>
          </ac:spMkLst>
        </pc:spChg>
        <pc:spChg chg="mod">
          <ac:chgData name="Mrs S Giles" userId="S::sgiles@corpus-christi.org.uk::d36c0b0e-0f60-4ff8-ba75-713604d11e64" providerId="AD" clId="Web-{90C903AF-BB32-63FF-7869-8B304182FABB}" dt="2021-09-13T19:46:14.906" v="1279" actId="20577"/>
          <ac:spMkLst>
            <pc:docMk/>
            <pc:sldMk cId="2408591663" sldId="275"/>
            <ac:spMk id="16" creationId="{EE21EBA0-2820-4BFC-9521-E673C091C8AF}"/>
          </ac:spMkLst>
        </pc:spChg>
        <pc:spChg chg="del mod">
          <ac:chgData name="Mrs S Giles" userId="S::sgiles@corpus-christi.org.uk::d36c0b0e-0f60-4ff8-ba75-713604d11e64" providerId="AD" clId="Web-{90C903AF-BB32-63FF-7869-8B304182FABB}" dt="2021-09-13T17:28:34.402" v="32"/>
          <ac:spMkLst>
            <pc:docMk/>
            <pc:sldMk cId="2408591663" sldId="275"/>
            <ac:spMk id="17" creationId="{4A5ACDD3-E34A-43CB-9732-D1A875909C67}"/>
          </ac:spMkLst>
        </pc:spChg>
        <pc:picChg chg="add del">
          <ac:chgData name="Mrs S Giles" userId="S::sgiles@corpus-christi.org.uk::d36c0b0e-0f60-4ff8-ba75-713604d11e64" providerId="AD" clId="Web-{90C903AF-BB32-63FF-7869-8B304182FABB}" dt="2021-09-13T17:43:29.844" v="394"/>
          <ac:picMkLst>
            <pc:docMk/>
            <pc:sldMk cId="2408591663" sldId="275"/>
            <ac:picMk id="3" creationId="{1676A1A3-9658-427A-AEC8-0CD32BB816A3}"/>
          </ac:picMkLst>
        </pc:picChg>
        <pc:picChg chg="add del">
          <ac:chgData name="Mrs S Giles" userId="S::sgiles@corpus-christi.org.uk::d36c0b0e-0f60-4ff8-ba75-713604d11e64" providerId="AD" clId="Web-{90C903AF-BB32-63FF-7869-8B304182FABB}" dt="2021-09-13T19:30:57.070" v="983"/>
          <ac:picMkLst>
            <pc:docMk/>
            <pc:sldMk cId="2408591663" sldId="275"/>
            <ac:picMk id="3" creationId="{C039B57C-B8B7-40FA-B73F-08312F513DB4}"/>
          </ac:picMkLst>
        </pc:picChg>
        <pc:picChg chg="add del">
          <ac:chgData name="Mrs S Giles" userId="S::sgiles@corpus-christi.org.uk::d36c0b0e-0f60-4ff8-ba75-713604d11e64" providerId="AD" clId="Web-{90C903AF-BB32-63FF-7869-8B304182FABB}" dt="2021-09-13T19:30:44.101" v="978"/>
          <ac:picMkLst>
            <pc:docMk/>
            <pc:sldMk cId="2408591663" sldId="275"/>
            <ac:picMk id="4" creationId="{E3E24EAA-1DFA-47A8-A9A0-E50A6970D4F0}"/>
          </ac:picMkLst>
        </pc:picChg>
        <pc:picChg chg="mod">
          <ac:chgData name="Mrs S Giles" userId="S::sgiles@corpus-christi.org.uk::d36c0b0e-0f60-4ff8-ba75-713604d11e64" providerId="AD" clId="Web-{90C903AF-BB32-63FF-7869-8B304182FABB}" dt="2021-09-13T17:43:28.797" v="393" actId="1076"/>
          <ac:picMkLst>
            <pc:docMk/>
            <pc:sldMk cId="2408591663" sldId="275"/>
            <ac:picMk id="6" creationId="{8985A007-9689-4CC1-BA72-BF13FFCBC106}"/>
          </ac:picMkLst>
        </pc:picChg>
        <pc:picChg chg="add">
          <ac:chgData name="Mrs S Giles" userId="S::sgiles@corpus-christi.org.uk::d36c0b0e-0f60-4ff8-ba75-713604d11e64" providerId="AD" clId="Web-{90C903AF-BB32-63FF-7869-8B304182FABB}" dt="2021-09-13T19:30:57.649" v="984"/>
          <ac:picMkLst>
            <pc:docMk/>
            <pc:sldMk cId="2408591663" sldId="275"/>
            <ac:picMk id="7" creationId="{B9E8C536-F42D-4B6E-84F1-C81108DD9F95}"/>
          </ac:picMkLst>
        </pc:picChg>
        <pc:picChg chg="del">
          <ac:chgData name="Mrs S Giles" userId="S::sgiles@corpus-christi.org.uk::d36c0b0e-0f60-4ff8-ba75-713604d11e64" providerId="AD" clId="Web-{90C903AF-BB32-63FF-7869-8B304182FABB}" dt="2021-09-13T17:35:38.318" v="212"/>
          <ac:picMkLst>
            <pc:docMk/>
            <pc:sldMk cId="2408591663" sldId="275"/>
            <ac:picMk id="14" creationId="{531A45E8-1952-4CEE-8A8E-A8EE7DBA3BCE}"/>
          </ac:picMkLst>
        </pc:picChg>
      </pc:sldChg>
      <pc:sldChg chg="addSp delSp modSp add replId">
        <pc:chgData name="Mrs S Giles" userId="S::sgiles@corpus-christi.org.uk::d36c0b0e-0f60-4ff8-ba75-713604d11e64" providerId="AD" clId="Web-{90C903AF-BB32-63FF-7869-8B304182FABB}" dt="2021-09-13T19:44:18.747" v="1245" actId="20577"/>
        <pc:sldMkLst>
          <pc:docMk/>
          <pc:sldMk cId="3878487773" sldId="276"/>
        </pc:sldMkLst>
        <pc:spChg chg="mod">
          <ac:chgData name="Mrs S Giles" userId="S::sgiles@corpus-christi.org.uk::d36c0b0e-0f60-4ff8-ba75-713604d11e64" providerId="AD" clId="Web-{90C903AF-BB32-63FF-7869-8B304182FABB}" dt="2021-09-13T19:33:25.746" v="1014" actId="14100"/>
          <ac:spMkLst>
            <pc:docMk/>
            <pc:sldMk cId="3878487773" sldId="276"/>
            <ac:spMk id="2" creationId="{48BC57EC-D9C2-437A-A0B7-A2988FD526A3}"/>
          </ac:spMkLst>
        </pc:spChg>
        <pc:spChg chg="mod">
          <ac:chgData name="Mrs S Giles" userId="S::sgiles@corpus-christi.org.uk::d36c0b0e-0f60-4ff8-ba75-713604d11e64" providerId="AD" clId="Web-{90C903AF-BB32-63FF-7869-8B304182FABB}" dt="2021-09-13T19:44:18.747" v="1245" actId="20577"/>
          <ac:spMkLst>
            <pc:docMk/>
            <pc:sldMk cId="3878487773" sldId="276"/>
            <ac:spMk id="8" creationId="{A54894DD-C10C-4EC5-9581-52C304942D25}"/>
          </ac:spMkLst>
        </pc:spChg>
        <pc:picChg chg="add">
          <ac:chgData name="Mrs S Giles" userId="S::sgiles@corpus-christi.org.uk::d36c0b0e-0f60-4ff8-ba75-713604d11e64" providerId="AD" clId="Web-{90C903AF-BB32-63FF-7869-8B304182FABB}" dt="2021-09-13T19:31:09.524" v="989"/>
          <ac:picMkLst>
            <pc:docMk/>
            <pc:sldMk cId="3878487773" sldId="276"/>
            <ac:picMk id="3" creationId="{2E4454A6-7599-40E2-9436-4C0380FCCC63}"/>
          </ac:picMkLst>
        </pc:picChg>
        <pc:picChg chg="del">
          <ac:chgData name="Mrs S Giles" userId="S::sgiles@corpus-christi.org.uk::d36c0b0e-0f60-4ff8-ba75-713604d11e64" providerId="AD" clId="Web-{90C903AF-BB32-63FF-7869-8B304182FABB}" dt="2021-09-13T19:31:09.196" v="988"/>
          <ac:picMkLst>
            <pc:docMk/>
            <pc:sldMk cId="3878487773" sldId="276"/>
            <ac:picMk id="5" creationId="{4D201C40-094A-48F5-A190-EFA3C215EBD8}"/>
          </ac:picMkLst>
        </pc:picChg>
      </pc:sldChg>
      <pc:sldChg chg="addSp delSp modSp add replId">
        <pc:chgData name="Mrs S Giles" userId="S::sgiles@corpus-christi.org.uk::d36c0b0e-0f60-4ff8-ba75-713604d11e64" providerId="AD" clId="Web-{90C903AF-BB32-63FF-7869-8B304182FABB}" dt="2021-09-13T19:43:45.949" v="1239" actId="20577"/>
        <pc:sldMkLst>
          <pc:docMk/>
          <pc:sldMk cId="2264741178" sldId="277"/>
        </pc:sldMkLst>
        <pc:spChg chg="mod">
          <ac:chgData name="Mrs S Giles" userId="S::sgiles@corpus-christi.org.uk::d36c0b0e-0f60-4ff8-ba75-713604d11e64" providerId="AD" clId="Web-{90C903AF-BB32-63FF-7869-8B304182FABB}" dt="2021-09-13T17:48:42.321" v="496" actId="20577"/>
          <ac:spMkLst>
            <pc:docMk/>
            <pc:sldMk cId="2264741178" sldId="277"/>
            <ac:spMk id="2" creationId="{48BC57EC-D9C2-437A-A0B7-A2988FD526A3}"/>
          </ac:spMkLst>
        </pc:spChg>
        <pc:spChg chg="mod">
          <ac:chgData name="Mrs S Giles" userId="S::sgiles@corpus-christi.org.uk::d36c0b0e-0f60-4ff8-ba75-713604d11e64" providerId="AD" clId="Web-{90C903AF-BB32-63FF-7869-8B304182FABB}" dt="2021-09-13T19:43:45.949" v="1239" actId="20577"/>
          <ac:spMkLst>
            <pc:docMk/>
            <pc:sldMk cId="2264741178" sldId="277"/>
            <ac:spMk id="8" creationId="{A54894DD-C10C-4EC5-9581-52C304942D25}"/>
          </ac:spMkLst>
        </pc:spChg>
        <pc:picChg chg="add">
          <ac:chgData name="Mrs S Giles" userId="S::sgiles@corpus-christi.org.uk::d36c0b0e-0f60-4ff8-ba75-713604d11e64" providerId="AD" clId="Web-{90C903AF-BB32-63FF-7869-8B304182FABB}" dt="2021-09-13T19:31:12.665" v="991"/>
          <ac:picMkLst>
            <pc:docMk/>
            <pc:sldMk cId="2264741178" sldId="277"/>
            <ac:picMk id="3" creationId="{0A6C300A-3159-4CF6-A365-DD745EE1373A}"/>
          </ac:picMkLst>
        </pc:picChg>
        <pc:picChg chg="del">
          <ac:chgData name="Mrs S Giles" userId="S::sgiles@corpus-christi.org.uk::d36c0b0e-0f60-4ff8-ba75-713604d11e64" providerId="AD" clId="Web-{90C903AF-BB32-63FF-7869-8B304182FABB}" dt="2021-09-13T19:31:12.415" v="990"/>
          <ac:picMkLst>
            <pc:docMk/>
            <pc:sldMk cId="2264741178" sldId="277"/>
            <ac:picMk id="5" creationId="{4D201C40-094A-48F5-A190-EFA3C215EBD8}"/>
          </ac:picMkLst>
        </pc:picChg>
      </pc:sldChg>
      <pc:sldChg chg="addSp delSp modSp add replId">
        <pc:chgData name="Mrs S Giles" userId="S::sgiles@corpus-christi.org.uk::d36c0b0e-0f60-4ff8-ba75-713604d11e64" providerId="AD" clId="Web-{90C903AF-BB32-63FF-7869-8B304182FABB}" dt="2021-09-13T19:44:11.981" v="1244" actId="20577"/>
        <pc:sldMkLst>
          <pc:docMk/>
          <pc:sldMk cId="2295898320" sldId="278"/>
        </pc:sldMkLst>
        <pc:spChg chg="mod">
          <ac:chgData name="Mrs S Giles" userId="S::sgiles@corpus-christi.org.uk::d36c0b0e-0f60-4ff8-ba75-713604d11e64" providerId="AD" clId="Web-{90C903AF-BB32-63FF-7869-8B304182FABB}" dt="2021-09-13T17:51:12.215" v="536" actId="20577"/>
          <ac:spMkLst>
            <pc:docMk/>
            <pc:sldMk cId="2295898320" sldId="278"/>
            <ac:spMk id="2" creationId="{48BC57EC-D9C2-437A-A0B7-A2988FD526A3}"/>
          </ac:spMkLst>
        </pc:spChg>
        <pc:spChg chg="mod">
          <ac:chgData name="Mrs S Giles" userId="S::sgiles@corpus-christi.org.uk::d36c0b0e-0f60-4ff8-ba75-713604d11e64" providerId="AD" clId="Web-{90C903AF-BB32-63FF-7869-8B304182FABB}" dt="2021-09-13T19:44:11.981" v="1244" actId="20577"/>
          <ac:spMkLst>
            <pc:docMk/>
            <pc:sldMk cId="2295898320" sldId="278"/>
            <ac:spMk id="8" creationId="{A54894DD-C10C-4EC5-9581-52C304942D25}"/>
          </ac:spMkLst>
        </pc:spChg>
        <pc:picChg chg="add">
          <ac:chgData name="Mrs S Giles" userId="S::sgiles@corpus-christi.org.uk::d36c0b0e-0f60-4ff8-ba75-713604d11e64" providerId="AD" clId="Web-{90C903AF-BB32-63FF-7869-8B304182FABB}" dt="2021-09-13T19:31:16.383" v="993"/>
          <ac:picMkLst>
            <pc:docMk/>
            <pc:sldMk cId="2295898320" sldId="278"/>
            <ac:picMk id="3" creationId="{618E8A98-7F52-4760-9EBD-72A370C1FA28}"/>
          </ac:picMkLst>
        </pc:picChg>
        <pc:picChg chg="del">
          <ac:chgData name="Mrs S Giles" userId="S::sgiles@corpus-christi.org.uk::d36c0b0e-0f60-4ff8-ba75-713604d11e64" providerId="AD" clId="Web-{90C903AF-BB32-63FF-7869-8B304182FABB}" dt="2021-09-13T19:31:16.071" v="992"/>
          <ac:picMkLst>
            <pc:docMk/>
            <pc:sldMk cId="2295898320" sldId="278"/>
            <ac:picMk id="5" creationId="{4D201C40-094A-48F5-A190-EFA3C215EBD8}"/>
          </ac:picMkLst>
        </pc:picChg>
      </pc:sldChg>
      <pc:sldChg chg="delSp modSp add del ord">
        <pc:chgData name="Mrs S Giles" userId="S::sgiles@corpus-christi.org.uk::d36c0b0e-0f60-4ff8-ba75-713604d11e64" providerId="AD" clId="Web-{90C903AF-BB32-63FF-7869-8B304182FABB}" dt="2021-09-13T17:50:21.104" v="522"/>
        <pc:sldMkLst>
          <pc:docMk/>
          <pc:sldMk cId="3075725341" sldId="279"/>
        </pc:sldMkLst>
        <pc:spChg chg="mod">
          <ac:chgData name="Mrs S Giles" userId="S::sgiles@corpus-christi.org.uk::d36c0b0e-0f60-4ff8-ba75-713604d11e64" providerId="AD" clId="Web-{90C903AF-BB32-63FF-7869-8B304182FABB}" dt="2021-09-13T17:50:01.104" v="513" actId="1076"/>
          <ac:spMkLst>
            <pc:docMk/>
            <pc:sldMk cId="3075725341" sldId="279"/>
            <ac:spMk id="2" creationId="{48BC57EC-D9C2-437A-A0B7-A2988FD526A3}"/>
          </ac:spMkLst>
        </pc:spChg>
        <pc:picChg chg="del">
          <ac:chgData name="Mrs S Giles" userId="S::sgiles@corpus-christi.org.uk::d36c0b0e-0f60-4ff8-ba75-713604d11e64" providerId="AD" clId="Web-{90C903AF-BB32-63FF-7869-8B304182FABB}" dt="2021-09-13T17:49:56.994" v="511"/>
          <ac:picMkLst>
            <pc:docMk/>
            <pc:sldMk cId="3075725341" sldId="279"/>
            <ac:picMk id="3" creationId="{06106DDE-70C7-4835-ABAC-65136AA8B818}"/>
          </ac:picMkLst>
        </pc:picChg>
        <pc:picChg chg="del">
          <ac:chgData name="Mrs S Giles" userId="S::sgiles@corpus-christi.org.uk::d36c0b0e-0f60-4ff8-ba75-713604d11e64" providerId="AD" clId="Web-{90C903AF-BB32-63FF-7869-8B304182FABB}" dt="2021-09-13T17:49:56.307" v="510"/>
          <ac:picMkLst>
            <pc:docMk/>
            <pc:sldMk cId="3075725341" sldId="279"/>
            <ac:picMk id="4" creationId="{EE17FA4D-8B42-45EF-A754-CE29E9F4E2FA}"/>
          </ac:picMkLst>
        </pc:picChg>
      </pc:sldChg>
      <pc:sldChg chg="addSp delSp modSp add replId">
        <pc:chgData name="Mrs S Giles" userId="S::sgiles@corpus-christi.org.uk::d36c0b0e-0f60-4ff8-ba75-713604d11e64" providerId="AD" clId="Web-{90C903AF-BB32-63FF-7869-8B304182FABB}" dt="2021-09-13T19:43:58.497" v="1241" actId="20577"/>
        <pc:sldMkLst>
          <pc:docMk/>
          <pc:sldMk cId="1691660211" sldId="280"/>
        </pc:sldMkLst>
        <pc:spChg chg="mod">
          <ac:chgData name="Mrs S Giles" userId="S::sgiles@corpus-christi.org.uk::d36c0b0e-0f60-4ff8-ba75-713604d11e64" providerId="AD" clId="Web-{90C903AF-BB32-63FF-7869-8B304182FABB}" dt="2021-09-13T17:50:13.604" v="519" actId="20577"/>
          <ac:spMkLst>
            <pc:docMk/>
            <pc:sldMk cId="1691660211" sldId="280"/>
            <ac:spMk id="2" creationId="{48BC57EC-D9C2-437A-A0B7-A2988FD526A3}"/>
          </ac:spMkLst>
        </pc:spChg>
        <pc:spChg chg="mod">
          <ac:chgData name="Mrs S Giles" userId="S::sgiles@corpus-christi.org.uk::d36c0b0e-0f60-4ff8-ba75-713604d11e64" providerId="AD" clId="Web-{90C903AF-BB32-63FF-7869-8B304182FABB}" dt="2021-09-13T19:43:58.497" v="1241" actId="20577"/>
          <ac:spMkLst>
            <pc:docMk/>
            <pc:sldMk cId="1691660211" sldId="280"/>
            <ac:spMk id="8" creationId="{A54894DD-C10C-4EC5-9581-52C304942D25}"/>
          </ac:spMkLst>
        </pc:spChg>
        <pc:picChg chg="add">
          <ac:chgData name="Mrs S Giles" userId="S::sgiles@corpus-christi.org.uk::d36c0b0e-0f60-4ff8-ba75-713604d11e64" providerId="AD" clId="Web-{90C903AF-BB32-63FF-7869-8B304182FABB}" dt="2021-09-13T19:31:18.915" v="995"/>
          <ac:picMkLst>
            <pc:docMk/>
            <pc:sldMk cId="1691660211" sldId="280"/>
            <ac:picMk id="3" creationId="{DF089C70-8123-4DAC-982D-328211177DDF}"/>
          </ac:picMkLst>
        </pc:picChg>
        <pc:picChg chg="del mod modCrop">
          <ac:chgData name="Mrs S Giles" userId="S::sgiles@corpus-christi.org.uk::d36c0b0e-0f60-4ff8-ba75-713604d11e64" providerId="AD" clId="Web-{90C903AF-BB32-63FF-7869-8B304182FABB}" dt="2021-09-13T19:31:18.649" v="994"/>
          <ac:picMkLst>
            <pc:docMk/>
            <pc:sldMk cId="1691660211" sldId="280"/>
            <ac:picMk id="5" creationId="{4D201C40-094A-48F5-A190-EFA3C215EBD8}"/>
          </ac:picMkLst>
        </pc:picChg>
      </pc:sldChg>
      <pc:sldChg chg="addSp delSp modSp add replId">
        <pc:chgData name="Mrs S Giles" userId="S::sgiles@corpus-christi.org.uk::d36c0b0e-0f60-4ff8-ba75-713604d11e64" providerId="AD" clId="Web-{90C903AF-BB32-63FF-7869-8B304182FABB}" dt="2021-09-13T19:44:04.434" v="1242" actId="20577"/>
        <pc:sldMkLst>
          <pc:docMk/>
          <pc:sldMk cId="3573331201" sldId="281"/>
        </pc:sldMkLst>
        <pc:spChg chg="mod">
          <ac:chgData name="Mrs S Giles" userId="S::sgiles@corpus-christi.org.uk::d36c0b0e-0f60-4ff8-ba75-713604d11e64" providerId="AD" clId="Web-{90C903AF-BB32-63FF-7869-8B304182FABB}" dt="2021-09-13T17:50:53.511" v="528" actId="20577"/>
          <ac:spMkLst>
            <pc:docMk/>
            <pc:sldMk cId="3573331201" sldId="281"/>
            <ac:spMk id="2" creationId="{48BC57EC-D9C2-437A-A0B7-A2988FD526A3}"/>
          </ac:spMkLst>
        </pc:spChg>
        <pc:spChg chg="mod">
          <ac:chgData name="Mrs S Giles" userId="S::sgiles@corpus-christi.org.uk::d36c0b0e-0f60-4ff8-ba75-713604d11e64" providerId="AD" clId="Web-{90C903AF-BB32-63FF-7869-8B304182FABB}" dt="2021-09-13T19:44:04.434" v="1242" actId="20577"/>
          <ac:spMkLst>
            <pc:docMk/>
            <pc:sldMk cId="3573331201" sldId="281"/>
            <ac:spMk id="8" creationId="{A54894DD-C10C-4EC5-9581-52C304942D25}"/>
          </ac:spMkLst>
        </pc:spChg>
        <pc:picChg chg="add">
          <ac:chgData name="Mrs S Giles" userId="S::sgiles@corpus-christi.org.uk::d36c0b0e-0f60-4ff8-ba75-713604d11e64" providerId="AD" clId="Web-{90C903AF-BB32-63FF-7869-8B304182FABB}" dt="2021-09-13T19:31:24.680" v="999"/>
          <ac:picMkLst>
            <pc:docMk/>
            <pc:sldMk cId="3573331201" sldId="281"/>
            <ac:picMk id="3" creationId="{CE5F7649-E70C-4FC1-AAB7-9FE9995C449D}"/>
          </ac:picMkLst>
        </pc:picChg>
        <pc:picChg chg="del">
          <ac:chgData name="Mrs S Giles" userId="S::sgiles@corpus-christi.org.uk::d36c0b0e-0f60-4ff8-ba75-713604d11e64" providerId="AD" clId="Web-{90C903AF-BB32-63FF-7869-8B304182FABB}" dt="2021-09-13T19:31:24.415" v="998"/>
          <ac:picMkLst>
            <pc:docMk/>
            <pc:sldMk cId="3573331201" sldId="281"/>
            <ac:picMk id="5" creationId="{4D201C40-094A-48F5-A190-EFA3C215EBD8}"/>
          </ac:picMkLst>
        </pc:picChg>
      </pc:sldChg>
      <pc:sldChg chg="addSp delSp modSp add replId">
        <pc:chgData name="Mrs S Giles" userId="S::sgiles@corpus-christi.org.uk::d36c0b0e-0f60-4ff8-ba75-713604d11e64" providerId="AD" clId="Web-{90C903AF-BB32-63FF-7869-8B304182FABB}" dt="2021-09-13T19:44:08.169" v="1243" actId="20577"/>
        <pc:sldMkLst>
          <pc:docMk/>
          <pc:sldMk cId="1266576366" sldId="282"/>
        </pc:sldMkLst>
        <pc:spChg chg="mod">
          <ac:chgData name="Mrs S Giles" userId="S::sgiles@corpus-christi.org.uk::d36c0b0e-0f60-4ff8-ba75-713604d11e64" providerId="AD" clId="Web-{90C903AF-BB32-63FF-7869-8B304182FABB}" dt="2021-09-13T19:44:08.169" v="1243" actId="20577"/>
          <ac:spMkLst>
            <pc:docMk/>
            <pc:sldMk cId="1266576366" sldId="282"/>
            <ac:spMk id="8" creationId="{A54894DD-C10C-4EC5-9581-52C304942D25}"/>
          </ac:spMkLst>
        </pc:spChg>
        <pc:picChg chg="add">
          <ac:chgData name="Mrs S Giles" userId="S::sgiles@corpus-christi.org.uk::d36c0b0e-0f60-4ff8-ba75-713604d11e64" providerId="AD" clId="Web-{90C903AF-BB32-63FF-7869-8B304182FABB}" dt="2021-09-13T19:31:21.602" v="997"/>
          <ac:picMkLst>
            <pc:docMk/>
            <pc:sldMk cId="1266576366" sldId="282"/>
            <ac:picMk id="3" creationId="{DB66D481-56C2-497D-9EA6-8EFDF3B881EB}"/>
          </ac:picMkLst>
        </pc:picChg>
        <pc:picChg chg="del">
          <ac:chgData name="Mrs S Giles" userId="S::sgiles@corpus-christi.org.uk::d36c0b0e-0f60-4ff8-ba75-713604d11e64" providerId="AD" clId="Web-{90C903AF-BB32-63FF-7869-8B304182FABB}" dt="2021-09-13T19:31:21.352" v="996"/>
          <ac:picMkLst>
            <pc:docMk/>
            <pc:sldMk cId="1266576366" sldId="282"/>
            <ac:picMk id="5" creationId="{4D201C40-094A-48F5-A190-EFA3C215EBD8}"/>
          </ac:picMkLst>
        </pc:picChg>
      </pc:sldChg>
    </pc:docChg>
  </pc:docChgLst>
  <pc:docChgLst>
    <pc:chgData name="Mrs S Giles" userId="S::sgiles@corpus-christi.org.uk::d36c0b0e-0f60-4ff8-ba75-713604d11e64" providerId="AD" clId="Web-{700EC32B-00AA-6F4B-9748-625995314BE4}"/>
    <pc:docChg chg="addSld delSld modSld sldOrd">
      <pc:chgData name="Mrs S Giles" userId="S::sgiles@corpus-christi.org.uk::d36c0b0e-0f60-4ff8-ba75-713604d11e64" providerId="AD" clId="Web-{700EC32B-00AA-6F4B-9748-625995314BE4}" dt="2021-09-15T18:05:39.674" v="438"/>
      <pc:docMkLst>
        <pc:docMk/>
      </pc:docMkLst>
      <pc:sldChg chg="modSp">
        <pc:chgData name="Mrs S Giles" userId="S::sgiles@corpus-christi.org.uk::d36c0b0e-0f60-4ff8-ba75-713604d11e64" providerId="AD" clId="Web-{700EC32B-00AA-6F4B-9748-625995314BE4}" dt="2021-09-15T17:51:28.604" v="266" actId="20577"/>
        <pc:sldMkLst>
          <pc:docMk/>
          <pc:sldMk cId="2122749313" sldId="265"/>
        </pc:sldMkLst>
        <pc:spChg chg="mod">
          <ac:chgData name="Mrs S Giles" userId="S::sgiles@corpus-christi.org.uk::d36c0b0e-0f60-4ff8-ba75-713604d11e64" providerId="AD" clId="Web-{700EC32B-00AA-6F4B-9748-625995314BE4}" dt="2021-09-15T17:46:35.551" v="163" actId="20577"/>
          <ac:spMkLst>
            <pc:docMk/>
            <pc:sldMk cId="2122749313" sldId="265"/>
            <ac:spMk id="2" creationId="{48BC57EC-D9C2-437A-A0B7-A2988FD526A3}"/>
          </ac:spMkLst>
        </pc:spChg>
        <pc:spChg chg="mod">
          <ac:chgData name="Mrs S Giles" userId="S::sgiles@corpus-christi.org.uk::d36c0b0e-0f60-4ff8-ba75-713604d11e64" providerId="AD" clId="Web-{700EC32B-00AA-6F4B-9748-625995314BE4}" dt="2021-09-15T17:51:28.604" v="266" actId="20577"/>
          <ac:spMkLst>
            <pc:docMk/>
            <pc:sldMk cId="2122749313" sldId="265"/>
            <ac:spMk id="8" creationId="{A54894DD-C10C-4EC5-9581-52C304942D25}"/>
          </ac:spMkLst>
        </pc:spChg>
      </pc:sldChg>
      <pc:sldChg chg="modSp">
        <pc:chgData name="Mrs S Giles" userId="S::sgiles@corpus-christi.org.uk::d36c0b0e-0f60-4ff8-ba75-713604d11e64" providerId="AD" clId="Web-{700EC32B-00AA-6F4B-9748-625995314BE4}" dt="2021-09-15T12:51:02.178" v="13" actId="20577"/>
        <pc:sldMkLst>
          <pc:docMk/>
          <pc:sldMk cId="257587880" sldId="273"/>
        </pc:sldMkLst>
        <pc:spChg chg="mod">
          <ac:chgData name="Mrs S Giles" userId="S::sgiles@corpus-christi.org.uk::d36c0b0e-0f60-4ff8-ba75-713604d11e64" providerId="AD" clId="Web-{700EC32B-00AA-6F4B-9748-625995314BE4}" dt="2021-09-15T12:51:02.178" v="13" actId="20577"/>
          <ac:spMkLst>
            <pc:docMk/>
            <pc:sldMk cId="257587880" sldId="273"/>
            <ac:spMk id="4" creationId="{E59DF697-CF96-407A-8BEA-A67A18EC6BA7}"/>
          </ac:spMkLst>
        </pc:spChg>
      </pc:sldChg>
      <pc:sldChg chg="addSp delSp modSp">
        <pc:chgData name="Mrs S Giles" userId="S::sgiles@corpus-christi.org.uk::d36c0b0e-0f60-4ff8-ba75-713604d11e64" providerId="AD" clId="Web-{700EC32B-00AA-6F4B-9748-625995314BE4}" dt="2021-09-15T12:52:14.289" v="29" actId="1076"/>
        <pc:sldMkLst>
          <pc:docMk/>
          <pc:sldMk cId="2408591663" sldId="275"/>
        </pc:sldMkLst>
        <pc:spChg chg="del">
          <ac:chgData name="Mrs S Giles" userId="S::sgiles@corpus-christi.org.uk::d36c0b0e-0f60-4ff8-ba75-713604d11e64" providerId="AD" clId="Web-{700EC32B-00AA-6F4B-9748-625995314BE4}" dt="2021-09-15T12:51:41.101" v="21"/>
          <ac:spMkLst>
            <pc:docMk/>
            <pc:sldMk cId="2408591663" sldId="275"/>
            <ac:spMk id="2" creationId="{A8B84F36-4036-4BDB-892B-E6128E120091}"/>
          </ac:spMkLst>
        </pc:spChg>
        <pc:spChg chg="add del mod">
          <ac:chgData name="Mrs S Giles" userId="S::sgiles@corpus-christi.org.uk::d36c0b0e-0f60-4ff8-ba75-713604d11e64" providerId="AD" clId="Web-{700EC32B-00AA-6F4B-9748-625995314BE4}" dt="2021-09-15T12:51:45.413" v="23"/>
          <ac:spMkLst>
            <pc:docMk/>
            <pc:sldMk cId="2408591663" sldId="275"/>
            <ac:spMk id="4" creationId="{7F4A314A-F0BA-4C32-A2FF-3AA781CF0D00}"/>
          </ac:spMkLst>
        </pc:spChg>
        <pc:spChg chg="del">
          <ac:chgData name="Mrs S Giles" userId="S::sgiles@corpus-christi.org.uk::d36c0b0e-0f60-4ff8-ba75-713604d11e64" providerId="AD" clId="Web-{700EC32B-00AA-6F4B-9748-625995314BE4}" dt="2021-09-15T12:51:37.007" v="19"/>
          <ac:spMkLst>
            <pc:docMk/>
            <pc:sldMk cId="2408591663" sldId="275"/>
            <ac:spMk id="5" creationId="{90A8AC15-C5A3-47B6-A85B-04B86E5BEEBE}"/>
          </ac:spMkLst>
        </pc:spChg>
        <pc:spChg chg="del">
          <ac:chgData name="Mrs S Giles" userId="S::sgiles@corpus-christi.org.uk::d36c0b0e-0f60-4ff8-ba75-713604d11e64" providerId="AD" clId="Web-{700EC32B-00AA-6F4B-9748-625995314BE4}" dt="2021-09-15T12:51:41.101" v="20"/>
          <ac:spMkLst>
            <pc:docMk/>
            <pc:sldMk cId="2408591663" sldId="275"/>
            <ac:spMk id="8" creationId="{746C3050-CBC7-405D-9326-09F19C6DD6E4}"/>
          </ac:spMkLst>
        </pc:spChg>
        <pc:spChg chg="del">
          <ac:chgData name="Mrs S Giles" userId="S::sgiles@corpus-christi.org.uk::d36c0b0e-0f60-4ff8-ba75-713604d11e64" providerId="AD" clId="Web-{700EC32B-00AA-6F4B-9748-625995314BE4}" dt="2021-09-15T12:51:36.835" v="18"/>
          <ac:spMkLst>
            <pc:docMk/>
            <pc:sldMk cId="2408591663" sldId="275"/>
            <ac:spMk id="16" creationId="{EE21EBA0-2820-4BFC-9521-E673C091C8AF}"/>
          </ac:spMkLst>
        </pc:spChg>
        <pc:spChg chg="add del">
          <ac:chgData name="Mrs S Giles" userId="S::sgiles@corpus-christi.org.uk::d36c0b0e-0f60-4ff8-ba75-713604d11e64" providerId="AD" clId="Web-{700EC32B-00AA-6F4B-9748-625995314BE4}" dt="2021-09-15T12:51:31.366" v="17"/>
          <ac:spMkLst>
            <pc:docMk/>
            <pc:sldMk cId="2408591663" sldId="275"/>
            <ac:spMk id="30" creationId="{38A69B74-22E3-47CC-823F-18BE7930C814}"/>
          </ac:spMkLst>
        </pc:spChg>
        <pc:picChg chg="add mod ord">
          <ac:chgData name="Mrs S Giles" userId="S::sgiles@corpus-christi.org.uk::d36c0b0e-0f60-4ff8-ba75-713604d11e64" providerId="AD" clId="Web-{700EC32B-00AA-6F4B-9748-625995314BE4}" dt="2021-09-15T12:52:14.289" v="29" actId="1076"/>
          <ac:picMkLst>
            <pc:docMk/>
            <pc:sldMk cId="2408591663" sldId="275"/>
            <ac:picMk id="9" creationId="{AB40CEC0-A6F3-4E4F-A970-B73EE58025EF}"/>
          </ac:picMkLst>
        </pc:picChg>
      </pc:sldChg>
      <pc:sldChg chg="del">
        <pc:chgData name="Mrs S Giles" userId="S::sgiles@corpus-christi.org.uk::d36c0b0e-0f60-4ff8-ba75-713604d11e64" providerId="AD" clId="Web-{700EC32B-00AA-6F4B-9748-625995314BE4}" dt="2021-09-15T17:58:30.071" v="292"/>
        <pc:sldMkLst>
          <pc:docMk/>
          <pc:sldMk cId="2295898320" sldId="278"/>
        </pc:sldMkLst>
      </pc:sldChg>
      <pc:sldChg chg="modSp">
        <pc:chgData name="Mrs S Giles" userId="S::sgiles@corpus-christi.org.uk::d36c0b0e-0f60-4ff8-ba75-713604d11e64" providerId="AD" clId="Web-{700EC32B-00AA-6F4B-9748-625995314BE4}" dt="2021-09-15T17:56:44.145" v="270" actId="20577"/>
        <pc:sldMkLst>
          <pc:docMk/>
          <pc:sldMk cId="3573331201" sldId="281"/>
        </pc:sldMkLst>
        <pc:spChg chg="mod">
          <ac:chgData name="Mrs S Giles" userId="S::sgiles@corpus-christi.org.uk::d36c0b0e-0f60-4ff8-ba75-713604d11e64" providerId="AD" clId="Web-{700EC32B-00AA-6F4B-9748-625995314BE4}" dt="2021-09-15T17:56:44.145" v="270" actId="20577"/>
          <ac:spMkLst>
            <pc:docMk/>
            <pc:sldMk cId="3573331201" sldId="281"/>
            <ac:spMk id="8" creationId="{A54894DD-C10C-4EC5-9581-52C304942D25}"/>
          </ac:spMkLst>
        </pc:spChg>
      </pc:sldChg>
      <pc:sldChg chg="addSp modSp ord">
        <pc:chgData name="Mrs S Giles" userId="S::sgiles@corpus-christi.org.uk::d36c0b0e-0f60-4ff8-ba75-713604d11e64" providerId="AD" clId="Web-{700EC32B-00AA-6F4B-9748-625995314BE4}" dt="2021-09-15T17:58:34.649" v="293"/>
        <pc:sldMkLst>
          <pc:docMk/>
          <pc:sldMk cId="1266576366" sldId="282"/>
        </pc:sldMkLst>
        <pc:spChg chg="add mod">
          <ac:chgData name="Mrs S Giles" userId="S::sgiles@corpus-christi.org.uk::d36c0b0e-0f60-4ff8-ba75-713604d11e64" providerId="AD" clId="Web-{700EC32B-00AA-6F4B-9748-625995314BE4}" dt="2021-09-15T17:58:15.086" v="290" actId="20577"/>
          <ac:spMkLst>
            <pc:docMk/>
            <pc:sldMk cId="1266576366" sldId="282"/>
            <ac:spMk id="4" creationId="{B22D160E-B3D9-4AA3-98CA-DF0D698647AA}"/>
          </ac:spMkLst>
        </pc:spChg>
        <pc:spChg chg="mod">
          <ac:chgData name="Mrs S Giles" userId="S::sgiles@corpus-christi.org.uk::d36c0b0e-0f60-4ff8-ba75-713604d11e64" providerId="AD" clId="Web-{700EC32B-00AA-6F4B-9748-625995314BE4}" dt="2021-09-15T17:58:20.711" v="291" actId="20577"/>
          <ac:spMkLst>
            <pc:docMk/>
            <pc:sldMk cId="1266576366" sldId="282"/>
            <ac:spMk id="8" creationId="{A54894DD-C10C-4EC5-9581-52C304942D25}"/>
          </ac:spMkLst>
        </pc:spChg>
      </pc:sldChg>
      <pc:sldChg chg="delSp add del">
        <pc:chgData name="Mrs S Giles" userId="S::sgiles@corpus-christi.org.uk::d36c0b0e-0f60-4ff8-ba75-713604d11e64" providerId="AD" clId="Web-{700EC32B-00AA-6F4B-9748-625995314BE4}" dt="2021-09-15T12:52:01.383" v="27"/>
        <pc:sldMkLst>
          <pc:docMk/>
          <pc:sldMk cId="1159682623" sldId="283"/>
        </pc:sldMkLst>
        <pc:picChg chg="del">
          <ac:chgData name="Mrs S Giles" userId="S::sgiles@corpus-christi.org.uk::d36c0b0e-0f60-4ff8-ba75-713604d11e64" providerId="AD" clId="Web-{700EC32B-00AA-6F4B-9748-625995314BE4}" dt="2021-09-15T12:51:43.695" v="22"/>
          <ac:picMkLst>
            <pc:docMk/>
            <pc:sldMk cId="1159682623" sldId="283"/>
            <ac:picMk id="4" creationId="{80142AF0-2BB0-4134-843B-28A652802136}"/>
          </ac:picMkLst>
        </pc:picChg>
      </pc:sldChg>
      <pc:sldChg chg="modSp add ord replId">
        <pc:chgData name="Mrs S Giles" userId="S::sgiles@corpus-christi.org.uk::d36c0b0e-0f60-4ff8-ba75-713604d11e64" providerId="AD" clId="Web-{700EC32B-00AA-6F4B-9748-625995314BE4}" dt="2021-09-15T18:05:32.017" v="437" actId="14100"/>
        <pc:sldMkLst>
          <pc:docMk/>
          <pc:sldMk cId="3229212800" sldId="284"/>
        </pc:sldMkLst>
        <pc:spChg chg="mod">
          <ac:chgData name="Mrs S Giles" userId="S::sgiles@corpus-christi.org.uk::d36c0b0e-0f60-4ff8-ba75-713604d11e64" providerId="AD" clId="Web-{700EC32B-00AA-6F4B-9748-625995314BE4}" dt="2021-09-15T18:05:32.017" v="437" actId="14100"/>
          <ac:spMkLst>
            <pc:docMk/>
            <pc:sldMk cId="3229212800" sldId="284"/>
            <ac:spMk id="8" creationId="{746C3050-CBC7-405D-9326-09F19C6DD6E4}"/>
          </ac:spMkLst>
        </pc:spChg>
      </pc:sldChg>
      <pc:sldChg chg="add del">
        <pc:chgData name="Mrs S Giles" userId="S::sgiles@corpus-christi.org.uk::d36c0b0e-0f60-4ff8-ba75-713604d11e64" providerId="AD" clId="Web-{700EC32B-00AA-6F4B-9748-625995314BE4}" dt="2021-09-15T17:50:14.008" v="248"/>
        <pc:sldMkLst>
          <pc:docMk/>
          <pc:sldMk cId="2937528582" sldId="285"/>
        </pc:sldMkLst>
      </pc:sldChg>
      <pc:sldChg chg="modSp add replId">
        <pc:chgData name="Mrs S Giles" userId="S::sgiles@corpus-christi.org.uk::d36c0b0e-0f60-4ff8-ba75-713604d11e64" providerId="AD" clId="Web-{700EC32B-00AA-6F4B-9748-625995314BE4}" dt="2021-09-15T17:56:06.520" v="269" actId="1076"/>
        <pc:sldMkLst>
          <pc:docMk/>
          <pc:sldMk cId="1795750984" sldId="286"/>
        </pc:sldMkLst>
        <pc:spChg chg="mod">
          <ac:chgData name="Mrs S Giles" userId="S::sgiles@corpus-christi.org.uk::d36c0b0e-0f60-4ff8-ba75-713604d11e64" providerId="AD" clId="Web-{700EC32B-00AA-6F4B-9748-625995314BE4}" dt="2021-09-15T17:56:06.520" v="269" actId="1076"/>
          <ac:spMkLst>
            <pc:docMk/>
            <pc:sldMk cId="1795750984" sldId="286"/>
            <ac:spMk id="8" creationId="{A54894DD-C10C-4EC5-9581-52C304942D25}"/>
          </ac:spMkLst>
        </pc:spChg>
      </pc:sldChg>
      <pc:sldChg chg="modSp add del ord">
        <pc:chgData name="Mrs S Giles" userId="S::sgiles@corpus-christi.org.uk::d36c0b0e-0f60-4ff8-ba75-713604d11e64" providerId="AD" clId="Web-{700EC32B-00AA-6F4B-9748-625995314BE4}" dt="2021-09-15T18:05:39.674" v="438"/>
        <pc:sldMkLst>
          <pc:docMk/>
          <pc:sldMk cId="1966733377" sldId="287"/>
        </pc:sldMkLst>
        <pc:spChg chg="mod">
          <ac:chgData name="Mrs S Giles" userId="S::sgiles@corpus-christi.org.uk::d36c0b0e-0f60-4ff8-ba75-713604d11e64" providerId="AD" clId="Web-{700EC32B-00AA-6F4B-9748-625995314BE4}" dt="2021-09-15T18:04:30.329" v="388" actId="20577"/>
          <ac:spMkLst>
            <pc:docMk/>
            <pc:sldMk cId="1966733377" sldId="287"/>
            <ac:spMk id="15" creationId="{FA31A0A5-86FE-4E96-A773-E2A82DB915D2}"/>
          </ac:spMkLst>
        </pc:spChg>
        <pc:graphicFrameChg chg="mod modGraphic">
          <ac:chgData name="Mrs S Giles" userId="S::sgiles@corpus-christi.org.uk::d36c0b0e-0f60-4ff8-ba75-713604d11e64" providerId="AD" clId="Web-{700EC32B-00AA-6F4B-9748-625995314BE4}" dt="2021-09-15T18:05:01.689" v="401" actId="20577"/>
          <ac:graphicFrameMkLst>
            <pc:docMk/>
            <pc:sldMk cId="1966733377" sldId="287"/>
            <ac:graphicFrameMk id="713" creationId="{677A528B-4F8B-444D-BF55-8615490A94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BAE3DD-B0CA-4C3B-9435-02AC8F228D49}" type="datetimeFigureOut">
              <a:rPr lang="en-GB" smtClean="0"/>
              <a:t>16/09/2021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5E9190-451C-4E8D-909B-B2204151DDDE}" type="slidenum">
              <a:rPr lang="en-GB" smtClean="0"/>
              <a:t>‹#›</a:t>
            </a:fld>
            <a:endParaRPr lang="en-GB"/>
          </a:p>
        </p:txBody>
      </p:sp>
    </p:spTree>
    <p:extLst>
      <p:ext uri="{BB962C8B-B14F-4D97-AF65-F5344CB8AC3E}">
        <p14:creationId xmlns:p14="http://schemas.microsoft.com/office/powerpoint/2010/main" val="724558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F8110-A81F-4763-A050-F868D7CCE713}" type="datetimeFigureOut">
              <a:rPr lang="en-GB"/>
              <a:t>16/09/2021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8D5C89-25F9-4D43-8539-49AC550EBB08}" type="slidenum">
              <a:rPr lang="en-GB"/>
              <a:t>‹#›</a:t>
            </a:fld>
            <a:endParaRPr lang="en-GB"/>
          </a:p>
        </p:txBody>
      </p:sp>
    </p:spTree>
    <p:extLst>
      <p:ext uri="{BB962C8B-B14F-4D97-AF65-F5344CB8AC3E}">
        <p14:creationId xmlns:p14="http://schemas.microsoft.com/office/powerpoint/2010/main" val="2672953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1</a:t>
            </a:fld>
            <a:endParaRPr lang="en-GB"/>
          </a:p>
        </p:txBody>
      </p:sp>
    </p:spTree>
    <p:extLst>
      <p:ext uri="{BB962C8B-B14F-4D97-AF65-F5344CB8AC3E}">
        <p14:creationId xmlns:p14="http://schemas.microsoft.com/office/powerpoint/2010/main" val="3325953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10</a:t>
            </a:fld>
            <a:endParaRPr lang="en-GB"/>
          </a:p>
        </p:txBody>
      </p:sp>
    </p:spTree>
    <p:extLst>
      <p:ext uri="{BB962C8B-B14F-4D97-AF65-F5344CB8AC3E}">
        <p14:creationId xmlns:p14="http://schemas.microsoft.com/office/powerpoint/2010/main" val="1287329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11</a:t>
            </a:fld>
            <a:endParaRPr lang="en-GB"/>
          </a:p>
        </p:txBody>
      </p:sp>
    </p:spTree>
    <p:extLst>
      <p:ext uri="{BB962C8B-B14F-4D97-AF65-F5344CB8AC3E}">
        <p14:creationId xmlns:p14="http://schemas.microsoft.com/office/powerpoint/2010/main" val="2748270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12</a:t>
            </a:fld>
            <a:endParaRPr lang="en-GB"/>
          </a:p>
        </p:txBody>
      </p:sp>
    </p:spTree>
    <p:extLst>
      <p:ext uri="{BB962C8B-B14F-4D97-AF65-F5344CB8AC3E}">
        <p14:creationId xmlns:p14="http://schemas.microsoft.com/office/powerpoint/2010/main" val="2878235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2</a:t>
            </a:fld>
            <a:endParaRPr lang="en-GB"/>
          </a:p>
        </p:txBody>
      </p:sp>
    </p:spTree>
    <p:extLst>
      <p:ext uri="{BB962C8B-B14F-4D97-AF65-F5344CB8AC3E}">
        <p14:creationId xmlns:p14="http://schemas.microsoft.com/office/powerpoint/2010/main" val="3829042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3</a:t>
            </a:fld>
            <a:endParaRPr lang="en-GB"/>
          </a:p>
        </p:txBody>
      </p:sp>
    </p:spTree>
    <p:extLst>
      <p:ext uri="{BB962C8B-B14F-4D97-AF65-F5344CB8AC3E}">
        <p14:creationId xmlns:p14="http://schemas.microsoft.com/office/powerpoint/2010/main" val="127225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4</a:t>
            </a:fld>
            <a:endParaRPr lang="en-GB"/>
          </a:p>
        </p:txBody>
      </p:sp>
    </p:spTree>
    <p:extLst>
      <p:ext uri="{BB962C8B-B14F-4D97-AF65-F5344CB8AC3E}">
        <p14:creationId xmlns:p14="http://schemas.microsoft.com/office/powerpoint/2010/main" val="2143660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5</a:t>
            </a:fld>
            <a:endParaRPr lang="en-GB"/>
          </a:p>
        </p:txBody>
      </p:sp>
    </p:spTree>
    <p:extLst>
      <p:ext uri="{BB962C8B-B14F-4D97-AF65-F5344CB8AC3E}">
        <p14:creationId xmlns:p14="http://schemas.microsoft.com/office/powerpoint/2010/main" val="3934877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6</a:t>
            </a:fld>
            <a:endParaRPr lang="en-GB"/>
          </a:p>
        </p:txBody>
      </p:sp>
    </p:spTree>
    <p:extLst>
      <p:ext uri="{BB962C8B-B14F-4D97-AF65-F5344CB8AC3E}">
        <p14:creationId xmlns:p14="http://schemas.microsoft.com/office/powerpoint/2010/main" val="821234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7</a:t>
            </a:fld>
            <a:endParaRPr lang="en-GB"/>
          </a:p>
        </p:txBody>
      </p:sp>
    </p:spTree>
    <p:extLst>
      <p:ext uri="{BB962C8B-B14F-4D97-AF65-F5344CB8AC3E}">
        <p14:creationId xmlns:p14="http://schemas.microsoft.com/office/powerpoint/2010/main" val="1042580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8</a:t>
            </a:fld>
            <a:endParaRPr lang="en-GB"/>
          </a:p>
        </p:txBody>
      </p:sp>
    </p:spTree>
    <p:extLst>
      <p:ext uri="{BB962C8B-B14F-4D97-AF65-F5344CB8AC3E}">
        <p14:creationId xmlns:p14="http://schemas.microsoft.com/office/powerpoint/2010/main" val="2117100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8D5C89-25F9-4D43-8539-49AC550EBB08}" type="slidenum">
              <a:rPr lang="en-GB"/>
              <a:t>9</a:t>
            </a:fld>
            <a:endParaRPr lang="en-GB"/>
          </a:p>
        </p:txBody>
      </p:sp>
    </p:spTree>
    <p:extLst>
      <p:ext uri="{BB962C8B-B14F-4D97-AF65-F5344CB8AC3E}">
        <p14:creationId xmlns:p14="http://schemas.microsoft.com/office/powerpoint/2010/main" val="465101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16/09/2021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16/09/2021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16/09/2021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16/09/2021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sites.google.com/ccpshub.com/yearfour2020-21/" TargetMode="External"/><Relationship Id="rId5" Type="http://schemas.openxmlformats.org/officeDocument/2006/relationships/hyperlink" Target="https://sites.google.com/ccpshub.com/yearthree2020-21/"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NULL"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mailto:scole@corpus-christi.org.uk%E2%80%8B" TargetMode="External"/><Relationship Id="rId3" Type="http://schemas.openxmlformats.org/officeDocument/2006/relationships/image" Target="../media/image3.png"/><Relationship Id="rId7" Type="http://schemas.openxmlformats.org/officeDocument/2006/relationships/hyperlink" Target="mailto:Gwdew@corpus-christi.org.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sgiles@corpus-christi.org.uk" TargetMode="External"/><Relationship Id="rId5" Type="http://schemas.openxmlformats.org/officeDocument/2006/relationships/hyperlink" Target="mailto:athomas@corpus-christi.org.uk" TargetMode="External"/><Relationship Id="rId4" Type="http://schemas.openxmlformats.org/officeDocument/2006/relationships/image" Target="../media/image2.png"/><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711459" y="1783959"/>
            <a:ext cx="6303873" cy="2889114"/>
          </a:xfrm>
        </p:spPr>
        <p:txBody>
          <a:bodyPr anchor="b">
            <a:normAutofit/>
          </a:bodyPr>
          <a:lstStyle/>
          <a:p>
            <a:pPr algn="l"/>
            <a:r>
              <a:rPr lang="en-GB" b="1">
                <a:solidFill>
                  <a:schemeClr val="bg1"/>
                </a:solidFill>
                <a:latin typeface="Gill Sans MT"/>
                <a:cs typeface="Calibri Light"/>
              </a:rPr>
              <a:t> Lower Juniors Autumn term</a:t>
            </a:r>
          </a:p>
        </p:txBody>
      </p:sp>
      <p:sp>
        <p:nvSpPr>
          <p:cNvPr id="3" name="Subtitle 2"/>
          <p:cNvSpPr>
            <a:spLocks noGrp="1"/>
          </p:cNvSpPr>
          <p:nvPr>
            <p:ph type="subTitle" idx="1"/>
          </p:nvPr>
        </p:nvSpPr>
        <p:spPr>
          <a:xfrm>
            <a:off x="6746627" y="4750893"/>
            <a:ext cx="4645250" cy="1147863"/>
          </a:xfrm>
        </p:spPr>
        <p:txBody>
          <a:bodyPr anchor="t">
            <a:normAutofit/>
          </a:bodyPr>
          <a:lstStyle/>
          <a:p>
            <a:pPr algn="l"/>
            <a:br>
              <a:rPr lang="en-US" sz="2000">
                <a:solidFill>
                  <a:schemeClr val="bg1"/>
                </a:solidFill>
              </a:rPr>
            </a:br>
            <a:endParaRPr lang="en-US" sz="2000">
              <a:solidFill>
                <a:schemeClr val="bg1"/>
              </a:solidFill>
            </a:endParaRPr>
          </a:p>
          <a:p>
            <a:pPr algn="l"/>
            <a:endParaRPr lang="en-GB" sz="2000">
              <a:solidFill>
                <a:schemeClr val="bg1"/>
              </a:solidFill>
              <a:cs typeface="Calibri"/>
            </a:endParaRPr>
          </a:p>
        </p:txBody>
      </p:sp>
      <p:sp>
        <p:nvSpPr>
          <p:cNvPr id="13"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6">
            <a:extLst>
              <a:ext uri="{FF2B5EF4-FFF2-40B4-BE49-F238E27FC236}">
                <a16:creationId xmlns:a16="http://schemas.microsoft.com/office/drawing/2014/main" id="{570D1D48-8E2E-410C-A0C0-3A020590D46C}"/>
              </a:ext>
            </a:extLst>
          </p:cNvPr>
          <p:cNvPicPr>
            <a:picLocks noChangeAspect="1"/>
          </p:cNvPicPr>
          <p:nvPr/>
        </p:nvPicPr>
        <p:blipFill>
          <a:blip r:embed="rId3"/>
          <a:stretch>
            <a:fillRect/>
          </a:stretch>
        </p:blipFill>
        <p:spPr>
          <a:xfrm>
            <a:off x="419382" y="1378768"/>
            <a:ext cx="4047843" cy="2732293"/>
          </a:xfrm>
          <a:prstGeom prst="rect">
            <a:avLst/>
          </a:prstGeom>
        </p:spPr>
      </p:pic>
      <p:pic>
        <p:nvPicPr>
          <p:cNvPr id="9" name="Picture 11">
            <a:extLst>
              <a:ext uri="{FF2B5EF4-FFF2-40B4-BE49-F238E27FC236}">
                <a16:creationId xmlns:a16="http://schemas.microsoft.com/office/drawing/2014/main" id="{8C2748BB-F2E6-4773-A7C2-1E83BF99DE53}"/>
              </a:ext>
            </a:extLst>
          </p:cNvPr>
          <p:cNvPicPr>
            <a:picLocks noChangeAspect="1"/>
          </p:cNvPicPr>
          <p:nvPr/>
        </p:nvPicPr>
        <p:blipFill>
          <a:blip r:embed="rId4"/>
          <a:stretch>
            <a:fillRect/>
          </a:stretch>
        </p:blipFill>
        <p:spPr>
          <a:xfrm>
            <a:off x="1072983" y="4161028"/>
            <a:ext cx="2743200" cy="357566"/>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6318649"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Autumn Term Curriculum </a:t>
            </a: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6423760" y="1494013"/>
            <a:ext cx="5043462" cy="4703351"/>
          </a:xfrm>
          <a:solidFill>
            <a:schemeClr val="accent1">
              <a:lumMod val="20000"/>
              <a:lumOff val="80000"/>
            </a:schemeClr>
          </a:solidFill>
        </p:spPr>
        <p:txBody>
          <a:bodyPr vert="horz" lIns="91440" tIns="45720" rIns="91440" bIns="45720" rtlCol="0" anchor="ctr">
            <a:normAutofit fontScale="92500" lnSpcReduction="10000"/>
          </a:bodyPr>
          <a:lstStyle/>
          <a:p>
            <a:pPr marL="0" indent="0" algn="just">
              <a:buNone/>
            </a:pPr>
            <a:endParaRPr lang="en-US" sz="3200" b="1" dirty="0">
              <a:solidFill>
                <a:srgbClr val="002060"/>
              </a:solidFill>
              <a:latin typeface="Gill Sans MT"/>
              <a:cs typeface="Calibri"/>
            </a:endParaRPr>
          </a:p>
          <a:p>
            <a:pPr marL="0" indent="0" algn="just">
              <a:buNone/>
            </a:pPr>
            <a:r>
              <a:rPr lang="en-US" sz="3200" b="1">
                <a:solidFill>
                  <a:srgbClr val="002060"/>
                </a:solidFill>
                <a:latin typeface="Gill Sans MT"/>
                <a:cs typeface="Calibri"/>
              </a:rPr>
              <a:t>Year 4</a:t>
            </a:r>
            <a:endParaRPr lang="en-US" b="1" dirty="0">
              <a:solidFill>
                <a:srgbClr val="002060"/>
              </a:solidFill>
              <a:latin typeface="Gill Sans MT"/>
            </a:endParaRPr>
          </a:p>
          <a:p>
            <a:pPr marL="0" indent="0" algn="just">
              <a:buNone/>
            </a:pPr>
            <a:r>
              <a:rPr lang="en-US" sz="2400" b="1" dirty="0">
                <a:solidFill>
                  <a:srgbClr val="000000"/>
                </a:solidFill>
                <a:latin typeface="Calibri"/>
                <a:cs typeface="Calibri"/>
              </a:rPr>
              <a:t>Topic</a:t>
            </a:r>
            <a:r>
              <a:rPr lang="en-US" sz="2400">
                <a:solidFill>
                  <a:srgbClr val="000000"/>
                </a:solidFill>
                <a:latin typeface="Calibri"/>
                <a:cs typeface="Calibri"/>
              </a:rPr>
              <a:t> – Romans </a:t>
            </a:r>
            <a:endParaRPr lang="en-US" sz="2400">
              <a:cs typeface="Calibri"/>
            </a:endParaRPr>
          </a:p>
          <a:p>
            <a:pPr marL="0" indent="0" algn="just">
              <a:buNone/>
            </a:pPr>
            <a:r>
              <a:rPr lang="en-US" sz="2400" b="1" dirty="0">
                <a:solidFill>
                  <a:srgbClr val="000000"/>
                </a:solidFill>
                <a:latin typeface="Calibri"/>
                <a:cs typeface="Calibri"/>
              </a:rPr>
              <a:t>Science –</a:t>
            </a:r>
            <a:r>
              <a:rPr lang="en-US" sz="2400">
                <a:solidFill>
                  <a:srgbClr val="000000"/>
                </a:solidFill>
                <a:latin typeface="Calibri"/>
                <a:cs typeface="Calibri"/>
              </a:rPr>
              <a:t> Where does all the food go (A1), Living things and their habitats (A2)</a:t>
            </a:r>
            <a:endParaRPr lang="en-US" sz="2400" dirty="0">
              <a:solidFill>
                <a:srgbClr val="000000"/>
              </a:solidFill>
              <a:latin typeface="Calibri"/>
              <a:cs typeface="Calibri"/>
            </a:endParaRPr>
          </a:p>
          <a:p>
            <a:pPr marL="0" indent="0" algn="just">
              <a:buNone/>
            </a:pPr>
            <a:r>
              <a:rPr lang="en-US" sz="2400" b="1" dirty="0">
                <a:solidFill>
                  <a:srgbClr val="000000"/>
                </a:solidFill>
                <a:latin typeface="Calibri"/>
                <a:cs typeface="Calibri"/>
              </a:rPr>
              <a:t>Music</a:t>
            </a:r>
            <a:r>
              <a:rPr lang="en-US" sz="2400" dirty="0">
                <a:solidFill>
                  <a:srgbClr val="000000"/>
                </a:solidFill>
                <a:latin typeface="Calibri"/>
                <a:cs typeface="Calibri"/>
              </a:rPr>
              <a:t> - The children will participate in weekly music lessons </a:t>
            </a:r>
            <a:r>
              <a:rPr lang="en-US" sz="2400">
                <a:solidFill>
                  <a:srgbClr val="000000"/>
                </a:solidFill>
                <a:latin typeface="Calibri"/>
                <a:cs typeface="Calibri"/>
              </a:rPr>
              <a:t>with our music teacher Ms Brown. Some of the Year 4 children will have the opportunity to participate in the School Band.</a:t>
            </a:r>
            <a:endParaRPr lang="en-US" sz="2400">
              <a:cs typeface="Calibri"/>
            </a:endParaRPr>
          </a:p>
          <a:p>
            <a:pPr marL="0" indent="0" algn="just">
              <a:buNone/>
            </a:pPr>
            <a:r>
              <a:rPr lang="en-US" sz="2400" b="1" dirty="0">
                <a:solidFill>
                  <a:srgbClr val="000000"/>
                </a:solidFill>
                <a:latin typeface="Calibri"/>
                <a:cs typeface="Calibri"/>
              </a:rPr>
              <a:t>RE</a:t>
            </a:r>
            <a:r>
              <a:rPr lang="en-US" sz="2400" dirty="0">
                <a:solidFill>
                  <a:srgbClr val="000000"/>
                </a:solidFill>
                <a:latin typeface="Calibri"/>
                <a:cs typeface="Calibri"/>
              </a:rPr>
              <a:t> - The children will be following the 'Come and See' programme of study, </a:t>
            </a:r>
            <a:r>
              <a:rPr lang="en-US" sz="2400">
                <a:solidFill>
                  <a:srgbClr val="000000"/>
                </a:solidFill>
                <a:latin typeface="Calibri"/>
                <a:cs typeface="Calibri"/>
              </a:rPr>
              <a:t>beginning with the Unit </a:t>
            </a:r>
            <a:r>
              <a:rPr lang="en-US" sz="2400">
                <a:latin typeface="Calibri"/>
                <a:cs typeface="Calibri"/>
              </a:rPr>
              <a:t>'People'.</a:t>
            </a:r>
          </a:p>
          <a:p>
            <a:pPr marL="0" indent="0" algn="just">
              <a:buNone/>
            </a:pPr>
            <a:endParaRPr lang="en-US" sz="3200" dirty="0">
              <a:solidFill>
                <a:srgbClr val="000000"/>
              </a:solidFill>
              <a:latin typeface="Calibri"/>
              <a:cs typeface="Calibri"/>
            </a:endParaRPr>
          </a:p>
          <a:p>
            <a:pPr marL="0" indent="0" algn="just">
              <a:buNone/>
            </a:pPr>
            <a:endParaRPr lang="en-US" sz="3200" dirty="0">
              <a:solidFill>
                <a:srgbClr val="000000"/>
              </a:solidFill>
              <a:latin typeface="Calibri"/>
              <a:cs typeface="Calibri"/>
            </a:endParaRPr>
          </a:p>
        </p:txBody>
      </p:sp>
      <p:pic>
        <p:nvPicPr>
          <p:cNvPr id="3" name="Picture 6" descr="Logo&#10;&#10;Description automatically generated">
            <a:extLst>
              <a:ext uri="{FF2B5EF4-FFF2-40B4-BE49-F238E27FC236}">
                <a16:creationId xmlns:a16="http://schemas.microsoft.com/office/drawing/2014/main" id="{DB66D481-56C2-497D-9EA6-8EFDF3B881EB}"/>
              </a:ext>
            </a:extLst>
          </p:cNvPr>
          <p:cNvPicPr>
            <a:picLocks noChangeAspect="1"/>
          </p:cNvPicPr>
          <p:nvPr/>
        </p:nvPicPr>
        <p:blipFill>
          <a:blip r:embed="rId5"/>
          <a:stretch>
            <a:fillRect/>
          </a:stretch>
        </p:blipFill>
        <p:spPr>
          <a:xfrm>
            <a:off x="10809816" y="197569"/>
            <a:ext cx="1145117" cy="1202945"/>
          </a:xfrm>
          <a:prstGeom prst="rect">
            <a:avLst/>
          </a:prstGeom>
        </p:spPr>
      </p:pic>
      <p:sp>
        <p:nvSpPr>
          <p:cNvPr id="4" name="Content Placeholder 2">
            <a:extLst>
              <a:ext uri="{FF2B5EF4-FFF2-40B4-BE49-F238E27FC236}">
                <a16:creationId xmlns:a16="http://schemas.microsoft.com/office/drawing/2014/main" id="{B22D160E-B3D9-4AA3-98CA-DF0D698647AA}"/>
              </a:ext>
            </a:extLst>
          </p:cNvPr>
          <p:cNvSpPr txBox="1">
            <a:spLocks/>
          </p:cNvSpPr>
          <p:nvPr/>
        </p:nvSpPr>
        <p:spPr>
          <a:xfrm>
            <a:off x="846343" y="1494013"/>
            <a:ext cx="5350378" cy="4703351"/>
          </a:xfrm>
          <a:prstGeom prst="rect">
            <a:avLst/>
          </a:prstGeom>
          <a:solidFill>
            <a:schemeClr val="accent1">
              <a:lumMod val="20000"/>
              <a:lumOff val="8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n-US" sz="3200" b="1" dirty="0">
              <a:solidFill>
                <a:srgbClr val="002060"/>
              </a:solidFill>
              <a:latin typeface="Gill Sans MT"/>
              <a:cs typeface="Calibri"/>
            </a:endParaRPr>
          </a:p>
          <a:p>
            <a:pPr marL="0" indent="0" algn="just">
              <a:buFont typeface="Arial" panose="020B0604020202020204" pitchFamily="34" charset="0"/>
              <a:buNone/>
            </a:pPr>
            <a:r>
              <a:rPr lang="en-US" sz="3500" b="1" dirty="0">
                <a:solidFill>
                  <a:srgbClr val="002060"/>
                </a:solidFill>
                <a:latin typeface="Gill Sans MT"/>
                <a:cs typeface="Calibri"/>
              </a:rPr>
              <a:t>Year 3</a:t>
            </a:r>
            <a:endParaRPr lang="en-US" sz="3500" b="1" dirty="0">
              <a:solidFill>
                <a:srgbClr val="002060"/>
              </a:solidFill>
              <a:latin typeface="Gill Sans MT"/>
            </a:endParaRPr>
          </a:p>
          <a:p>
            <a:pPr marL="0" indent="0" algn="just">
              <a:buFont typeface="Arial" panose="020B0604020202020204" pitchFamily="34" charset="0"/>
              <a:buNone/>
            </a:pPr>
            <a:r>
              <a:rPr lang="en-US" sz="2200" b="1" dirty="0">
                <a:solidFill>
                  <a:srgbClr val="000000"/>
                </a:solidFill>
                <a:latin typeface="Calibri"/>
                <a:cs typeface="Calibri"/>
              </a:rPr>
              <a:t>Topic</a:t>
            </a:r>
            <a:r>
              <a:rPr lang="en-US" sz="2200" dirty="0">
                <a:solidFill>
                  <a:srgbClr val="000000"/>
                </a:solidFill>
                <a:latin typeface="Calibri"/>
                <a:cs typeface="Calibri"/>
              </a:rPr>
              <a:t> – London (A1) &amp; The Stone Age (A2) </a:t>
            </a:r>
            <a:endParaRPr lang="en-US" sz="2200">
              <a:cs typeface="Calibri"/>
            </a:endParaRPr>
          </a:p>
          <a:p>
            <a:pPr marL="0" indent="0" algn="just">
              <a:buFont typeface="Arial" panose="020B0604020202020204" pitchFamily="34" charset="0"/>
              <a:buNone/>
            </a:pPr>
            <a:r>
              <a:rPr lang="en-US" sz="2200" b="1" dirty="0">
                <a:solidFill>
                  <a:srgbClr val="000000"/>
                </a:solidFill>
                <a:latin typeface="Calibri"/>
                <a:cs typeface="Calibri"/>
              </a:rPr>
              <a:t>Science –</a:t>
            </a:r>
            <a:r>
              <a:rPr lang="en-US" sz="2200" dirty="0">
                <a:solidFill>
                  <a:srgbClr val="000000"/>
                </a:solidFill>
                <a:latin typeface="Calibri"/>
                <a:cs typeface="Calibri"/>
              </a:rPr>
              <a:t> Light and Dark (A1) &amp; Rocks and Soil (A2)</a:t>
            </a:r>
          </a:p>
          <a:p>
            <a:pPr marL="0" indent="0" algn="just">
              <a:buFont typeface="Arial" panose="020B0604020202020204" pitchFamily="34" charset="0"/>
              <a:buNone/>
            </a:pPr>
            <a:r>
              <a:rPr lang="en-US" sz="2200" b="1" dirty="0">
                <a:solidFill>
                  <a:srgbClr val="000000"/>
                </a:solidFill>
                <a:latin typeface="Calibri"/>
                <a:cs typeface="Calibri"/>
              </a:rPr>
              <a:t>Music</a:t>
            </a:r>
            <a:r>
              <a:rPr lang="en-US" sz="2200" dirty="0">
                <a:solidFill>
                  <a:srgbClr val="000000"/>
                </a:solidFill>
                <a:latin typeface="Calibri"/>
                <a:cs typeface="Calibri"/>
              </a:rPr>
              <a:t> - For their music lessons this year, the children will participate in the 'Year 3 Band' run by Lambeth Music Service.</a:t>
            </a:r>
            <a:endParaRPr lang="en-US" sz="2200">
              <a:cs typeface="Calibri"/>
            </a:endParaRPr>
          </a:p>
          <a:p>
            <a:pPr marL="0" indent="0" algn="just">
              <a:buNone/>
            </a:pPr>
            <a:r>
              <a:rPr lang="en-US" sz="2200" b="1" dirty="0">
                <a:solidFill>
                  <a:srgbClr val="000000"/>
                </a:solidFill>
                <a:latin typeface="Calibri"/>
                <a:cs typeface="Calibri"/>
              </a:rPr>
              <a:t>RE</a:t>
            </a:r>
            <a:r>
              <a:rPr lang="en-US" sz="2200" dirty="0">
                <a:solidFill>
                  <a:srgbClr val="000000"/>
                </a:solidFill>
                <a:latin typeface="Calibri"/>
                <a:cs typeface="Calibri"/>
              </a:rPr>
              <a:t> - The children will be following the 'Come and See' </a:t>
            </a:r>
            <a:r>
              <a:rPr lang="en-US" sz="2200">
                <a:solidFill>
                  <a:srgbClr val="000000"/>
                </a:solidFill>
                <a:latin typeface="Calibri"/>
                <a:cs typeface="Calibri"/>
              </a:rPr>
              <a:t>programme of study, beginning with the Unit 'Homes'.</a:t>
            </a:r>
          </a:p>
          <a:p>
            <a:pPr marL="0" indent="0" algn="just">
              <a:buFont typeface="Arial" panose="020B0604020202020204" pitchFamily="34" charset="0"/>
              <a:buNone/>
            </a:pPr>
            <a:endParaRPr lang="en-US" sz="3200" dirty="0">
              <a:solidFill>
                <a:srgbClr val="000000"/>
              </a:solidFill>
              <a:latin typeface="Calibri"/>
              <a:cs typeface="Calibri"/>
            </a:endParaRPr>
          </a:p>
          <a:p>
            <a:pPr marL="0" indent="0" algn="just">
              <a:buFont typeface="Arial" panose="020B0604020202020204" pitchFamily="34" charset="0"/>
              <a:buNone/>
            </a:pPr>
            <a:endParaRPr lang="en-US" sz="3200" dirty="0">
              <a:solidFill>
                <a:srgbClr val="000000"/>
              </a:solidFill>
              <a:latin typeface="Calibri"/>
              <a:cs typeface="Calibri"/>
            </a:endParaRPr>
          </a:p>
        </p:txBody>
      </p:sp>
    </p:spTree>
    <p:extLst>
      <p:ext uri="{BB962C8B-B14F-4D97-AF65-F5344CB8AC3E}">
        <p14:creationId xmlns:p14="http://schemas.microsoft.com/office/powerpoint/2010/main" val="1266576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6318649"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Google Sites </a:t>
            </a: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35760" y="1430513"/>
            <a:ext cx="10515044" cy="4999684"/>
          </a:xfrm>
          <a:solidFill>
            <a:schemeClr val="accent1">
              <a:lumMod val="20000"/>
              <a:lumOff val="80000"/>
            </a:schemeClr>
          </a:solidFill>
        </p:spPr>
        <p:txBody>
          <a:bodyPr vert="horz" lIns="91440" tIns="45720" rIns="91440" bIns="45720" rtlCol="0" anchor="ctr">
            <a:normAutofit lnSpcReduction="10000"/>
          </a:bodyPr>
          <a:lstStyle/>
          <a:p>
            <a:pPr marL="0" indent="0" algn="just">
              <a:buNone/>
            </a:pPr>
            <a:r>
              <a:rPr lang="en-GB" sz="2400">
                <a:latin typeface="Calibri"/>
                <a:cs typeface="Calibri"/>
              </a:rPr>
              <a:t>Year 3 - </a:t>
            </a:r>
            <a:r>
              <a:rPr lang="en-GB" sz="2400" dirty="0">
                <a:ea typeface="+mn-lt"/>
                <a:cs typeface="+mn-lt"/>
                <a:hlinkClick r:id="rId5"/>
              </a:rPr>
              <a:t>https://sites.google.com/ccpshub.com/yearthree2020-21/</a:t>
            </a:r>
            <a:r>
              <a:rPr lang="en-GB" sz="2400" dirty="0">
                <a:ea typeface="+mn-lt"/>
                <a:cs typeface="+mn-lt"/>
              </a:rPr>
              <a:t> </a:t>
            </a:r>
            <a:endParaRPr lang="en-US" dirty="0">
              <a:cs typeface="Calibri" panose="020F0502020204030204"/>
            </a:endParaRPr>
          </a:p>
          <a:p>
            <a:pPr marL="0" indent="0" algn="just">
              <a:buNone/>
            </a:pPr>
            <a:r>
              <a:rPr lang="en-GB" sz="2400">
                <a:latin typeface="Calibri"/>
                <a:cs typeface="Calibri"/>
              </a:rPr>
              <a:t>Year 4 - </a:t>
            </a:r>
            <a:r>
              <a:rPr lang="en-GB" sz="2400" dirty="0">
                <a:ea typeface="+mn-lt"/>
                <a:cs typeface="+mn-lt"/>
                <a:hlinkClick r:id="rId6"/>
              </a:rPr>
              <a:t>https://sites.google.com/ccpshub.com/yearfour2020-21/</a:t>
            </a:r>
            <a:r>
              <a:rPr lang="en-GB" sz="2400" dirty="0">
                <a:ea typeface="+mn-lt"/>
                <a:cs typeface="+mn-lt"/>
              </a:rPr>
              <a:t> </a:t>
            </a:r>
            <a:endParaRPr lang="en-GB" sz="2400" dirty="0">
              <a:latin typeface="Calibri"/>
              <a:cs typeface="Calibri"/>
            </a:endParaRPr>
          </a:p>
          <a:p>
            <a:pPr marL="0" indent="0" algn="just">
              <a:buNone/>
            </a:pPr>
            <a:endParaRPr lang="en-GB" sz="2400" dirty="0">
              <a:latin typeface="Calibri"/>
              <a:cs typeface="Calibri"/>
            </a:endParaRPr>
          </a:p>
          <a:p>
            <a:pPr marL="0" indent="0" algn="just">
              <a:buNone/>
            </a:pPr>
            <a:r>
              <a:rPr lang="en-GB" sz="2000">
                <a:latin typeface="Calibri"/>
                <a:cs typeface="Calibri"/>
              </a:rPr>
              <a:t>These sites are used for:</a:t>
            </a:r>
            <a:endParaRPr lang="en-US" sz="2000">
              <a:ea typeface="+mn-lt"/>
              <a:cs typeface="+mn-lt"/>
            </a:endParaRPr>
          </a:p>
          <a:p>
            <a:pPr marL="342900" indent="-342900" algn="just"/>
            <a:r>
              <a:rPr lang="en-GB" sz="2000">
                <a:latin typeface="Calibri"/>
                <a:cs typeface="Calibri"/>
              </a:rPr>
              <a:t>Displaying termly notices and newsletters.</a:t>
            </a:r>
            <a:endParaRPr lang="en-US" sz="2000">
              <a:ea typeface="+mn-lt"/>
              <a:cs typeface="+mn-lt"/>
            </a:endParaRPr>
          </a:p>
          <a:p>
            <a:pPr marL="342900" indent="-342900" algn="just"/>
            <a:r>
              <a:rPr lang="en-GB" sz="2000">
                <a:latin typeface="Calibri"/>
                <a:cs typeface="Calibri"/>
              </a:rPr>
              <a:t>Providing curriculum information and guidance relevant to each year group.</a:t>
            </a:r>
            <a:endParaRPr lang="en-US" sz="2000">
              <a:ea typeface="+mn-lt"/>
              <a:cs typeface="+mn-lt"/>
            </a:endParaRPr>
          </a:p>
          <a:p>
            <a:pPr marL="342900" indent="-342900" algn="just"/>
            <a:r>
              <a:rPr lang="en-GB" sz="2000">
                <a:latin typeface="Calibri"/>
                <a:cs typeface="Calibri"/>
              </a:rPr>
              <a:t>Posting the weekly spellings and homework.</a:t>
            </a:r>
            <a:endParaRPr lang="en-US" sz="2000">
              <a:latin typeface="Calibri"/>
              <a:cs typeface="Calibri"/>
            </a:endParaRPr>
          </a:p>
          <a:p>
            <a:pPr marL="342900" indent="-342900" algn="just"/>
            <a:r>
              <a:rPr lang="en-GB" sz="2000">
                <a:latin typeface="Calibri"/>
                <a:cs typeface="Calibri"/>
              </a:rPr>
              <a:t>Displaying photos of our learning through the year on the 'Learning Journey'. </a:t>
            </a:r>
            <a:endParaRPr lang="en-GB" sz="2000">
              <a:ea typeface="+mn-lt"/>
              <a:cs typeface="+mn-lt"/>
            </a:endParaRPr>
          </a:p>
          <a:p>
            <a:pPr marL="342900" indent="-342900" algn="just"/>
            <a:r>
              <a:rPr lang="en-GB" sz="2000">
                <a:latin typeface="Calibri"/>
                <a:cs typeface="Calibri"/>
              </a:rPr>
              <a:t>Class Prayers </a:t>
            </a:r>
            <a:endParaRPr lang="en-US" sz="2000">
              <a:ea typeface="+mn-lt"/>
              <a:cs typeface="+mn-lt"/>
            </a:endParaRPr>
          </a:p>
          <a:p>
            <a:pPr marL="342900" indent="-342900" algn="just"/>
            <a:r>
              <a:rPr lang="en-GB" sz="2000">
                <a:latin typeface="Calibri"/>
                <a:cs typeface="Calibri"/>
              </a:rPr>
              <a:t>Links to Google Classroom and other online platforms relevant to each year.</a:t>
            </a:r>
            <a:endParaRPr lang="en-US" sz="2000">
              <a:ea typeface="+mn-lt"/>
              <a:cs typeface="+mn-lt"/>
            </a:endParaRPr>
          </a:p>
          <a:p>
            <a:pPr marL="0" indent="0" algn="just">
              <a:buNone/>
            </a:pPr>
            <a:endParaRPr lang="en-GB" sz="1400" dirty="0">
              <a:ea typeface="+mn-lt"/>
              <a:cs typeface="+mn-lt"/>
            </a:endParaRPr>
          </a:p>
          <a:p>
            <a:pPr marL="0" indent="0" algn="ctr">
              <a:buNone/>
            </a:pPr>
            <a:r>
              <a:rPr lang="en-GB" sz="1400" b="1">
                <a:ea typeface="+mn-lt"/>
                <a:cs typeface="+mn-lt"/>
              </a:rPr>
              <a:t>These pages are strictly for parents and carers to view information/photographs of their child in school. It is essential that parents do not share </a:t>
            </a:r>
            <a:r>
              <a:rPr lang="en-GB" sz="1400" b="1" dirty="0">
                <a:ea typeface="+mn-lt"/>
                <a:cs typeface="+mn-lt"/>
              </a:rPr>
              <a:t>content from these pages with anyone else as the privacy of all children and families is essential. Photographs and images from the </a:t>
            </a:r>
            <a:r>
              <a:rPr lang="en-GB" sz="1400" b="1">
                <a:ea typeface="+mn-lt"/>
                <a:cs typeface="+mn-lt"/>
              </a:rPr>
              <a:t>page are not to be used on Whatsapp groups or shared in any way, particularly on any social media sites please.</a:t>
            </a:r>
            <a:endParaRPr lang="en-GB" sz="1400">
              <a:cs typeface="Calibri" panose="020F0502020204030204"/>
            </a:endParaRPr>
          </a:p>
        </p:txBody>
      </p:sp>
      <p:pic>
        <p:nvPicPr>
          <p:cNvPr id="3" name="Picture 6" descr="Logo&#10;&#10;Description automatically generated">
            <a:extLst>
              <a:ext uri="{FF2B5EF4-FFF2-40B4-BE49-F238E27FC236}">
                <a16:creationId xmlns:a16="http://schemas.microsoft.com/office/drawing/2014/main" id="{DF089C70-8123-4DAC-982D-328211177DDF}"/>
              </a:ext>
            </a:extLst>
          </p:cNvPr>
          <p:cNvPicPr>
            <a:picLocks noChangeAspect="1"/>
          </p:cNvPicPr>
          <p:nvPr/>
        </p:nvPicPr>
        <p:blipFill>
          <a:blip r:embed="rId7"/>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1691660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6318649"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Useful Information </a:t>
            </a: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46343" y="1631596"/>
            <a:ext cx="10493878" cy="4703351"/>
          </a:xfrm>
          <a:solidFill>
            <a:schemeClr val="accent1">
              <a:lumMod val="20000"/>
              <a:lumOff val="80000"/>
            </a:schemeClr>
          </a:solidFill>
        </p:spPr>
        <p:txBody>
          <a:bodyPr vert="horz" lIns="91440" tIns="45720" rIns="91440" bIns="45720" rtlCol="0" anchor="ctr">
            <a:normAutofit/>
          </a:bodyPr>
          <a:lstStyle/>
          <a:p>
            <a:pPr marL="342900" indent="-342900" algn="just"/>
            <a:r>
              <a:rPr lang="en-US" sz="2400">
                <a:ea typeface="+mn-lt"/>
                <a:cs typeface="+mn-lt"/>
              </a:rPr>
              <a:t>We kindly ask that you do not send in sweets for birthday treats. If you wish to send a small treat in for the class, please choose a non-edible option, such as pencil.</a:t>
            </a:r>
            <a:endParaRPr lang="en-US" sz="2400">
              <a:cs typeface="Calibri"/>
            </a:endParaRPr>
          </a:p>
          <a:p>
            <a:pPr marL="342900" indent="-342900" algn="just"/>
            <a:r>
              <a:rPr lang="en-US" sz="2400">
                <a:latin typeface="Calibri"/>
                <a:cs typeface="Calibri"/>
              </a:rPr>
              <a:t>Birthday invitations are to be given out by parents during morning drop-off or afternoon pick-up. We also cannot provide a list of class names due to data protection.</a:t>
            </a:r>
            <a:endParaRPr lang="en-US" sz="2400">
              <a:ea typeface="+mn-lt"/>
              <a:cs typeface="+mn-lt"/>
            </a:endParaRPr>
          </a:p>
          <a:p>
            <a:pPr marL="342900" indent="-342900" algn="just"/>
            <a:r>
              <a:rPr lang="en-US" sz="2400">
                <a:latin typeface="Calibri"/>
                <a:cs typeface="Calibri"/>
              </a:rPr>
              <a:t>Please ensure you give permission for use of pictures on our Class Site, school </a:t>
            </a:r>
            <a:r>
              <a:rPr lang="en-US" sz="2400" dirty="0">
                <a:latin typeface="Calibri"/>
                <a:cs typeface="Calibri"/>
              </a:rPr>
              <a:t>website and Instagram.</a:t>
            </a:r>
            <a:endParaRPr lang="en-US" sz="2400">
              <a:ea typeface="+mn-lt"/>
              <a:cs typeface="+mn-lt"/>
            </a:endParaRPr>
          </a:p>
          <a:p>
            <a:pPr marL="342900" indent="-342900" algn="just"/>
            <a:r>
              <a:rPr lang="en-US" sz="2400">
                <a:latin typeface="Calibri"/>
                <a:cs typeface="Calibri"/>
              </a:rPr>
              <a:t>It is ok to not give permission but please be aware that your child will not be able </a:t>
            </a:r>
            <a:r>
              <a:rPr lang="en-US" sz="2400" dirty="0">
                <a:latin typeface="Calibri"/>
                <a:cs typeface="Calibri"/>
              </a:rPr>
              <a:t>to be included in whole class photos. </a:t>
            </a:r>
            <a:endParaRPr lang="en-US" sz="2400">
              <a:ea typeface="+mn-lt"/>
              <a:cs typeface="+mn-lt"/>
            </a:endParaRPr>
          </a:p>
          <a:p>
            <a:pPr marL="0" indent="0" algn="just">
              <a:buNone/>
            </a:pPr>
            <a:endParaRPr lang="en-US" sz="1100" dirty="0">
              <a:latin typeface="Calibri"/>
              <a:cs typeface="Calibri"/>
            </a:endParaRPr>
          </a:p>
        </p:txBody>
      </p:sp>
      <p:pic>
        <p:nvPicPr>
          <p:cNvPr id="3" name="Picture 6" descr="Logo&#10;&#10;Description automatically generated">
            <a:extLst>
              <a:ext uri="{FF2B5EF4-FFF2-40B4-BE49-F238E27FC236}">
                <a16:creationId xmlns:a16="http://schemas.microsoft.com/office/drawing/2014/main" id="{CE5F7649-E70C-4FC1-AAB7-9FE9995C449D}"/>
              </a:ext>
            </a:extLst>
          </p:cNvPr>
          <p:cNvPicPr>
            <a:picLocks noChangeAspect="1"/>
          </p:cNvPicPr>
          <p:nvPr/>
        </p:nvPicPr>
        <p:blipFill>
          <a:blip r:embed="rId5"/>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357333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33568" y="6370404"/>
            <a:ext cx="2432116" cy="317017"/>
          </a:xfrm>
          <a:prstGeom prst="rect">
            <a:avLst/>
          </a:prstGeom>
        </p:spPr>
      </p:pic>
      <p:sp>
        <p:nvSpPr>
          <p:cNvPr id="9" name="TextBox 8">
            <a:extLst>
              <a:ext uri="{FF2B5EF4-FFF2-40B4-BE49-F238E27FC236}">
                <a16:creationId xmlns:a16="http://schemas.microsoft.com/office/drawing/2014/main" id="{A610D2C8-0F64-4DA7-A42A-98679FECAC2C}"/>
              </a:ext>
            </a:extLst>
          </p:cNvPr>
          <p:cNvSpPr txBox="1"/>
          <p:nvPr/>
        </p:nvSpPr>
        <p:spPr>
          <a:xfrm>
            <a:off x="669986" y="5328249"/>
            <a:ext cx="505795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en-US">
                <a:latin typeface="Gill Sans MT"/>
                <a:cs typeface="Segoe UI"/>
                <a:hlinkClick r:id="rId5" invalidUrl="http://"/>
              </a:rPr>
            </a:br>
            <a:br>
              <a:rPr lang="en-US">
                <a:latin typeface="Gill Sans MT"/>
                <a:cs typeface="Segoe UI"/>
              </a:rPr>
            </a:br>
            <a:endParaRPr lang="en-US">
              <a:cs typeface="Segoe UI"/>
            </a:endParaRPr>
          </a:p>
          <a:p>
            <a:br>
              <a:rPr lang="en-US">
                <a:latin typeface="Gill Sans MT"/>
                <a:cs typeface="Segoe UI"/>
              </a:rPr>
            </a:br>
            <a:endParaRPr lang="en-US" b="1">
              <a:solidFill>
                <a:srgbClr val="134070"/>
              </a:solidFill>
              <a:latin typeface="Gill Sans MT"/>
              <a:ea typeface="+mn-lt"/>
              <a:cs typeface="Segoe UI"/>
            </a:endParaRPr>
          </a:p>
        </p:txBody>
      </p:sp>
      <p:sp>
        <p:nvSpPr>
          <p:cNvPr id="4" name="Content Placeholder 3">
            <a:extLst>
              <a:ext uri="{FF2B5EF4-FFF2-40B4-BE49-F238E27FC236}">
                <a16:creationId xmlns:a16="http://schemas.microsoft.com/office/drawing/2014/main" id="{E59DF697-CF96-407A-8BEA-A67A18EC6BA7}"/>
              </a:ext>
            </a:extLst>
          </p:cNvPr>
          <p:cNvSpPr>
            <a:spLocks noGrp="1"/>
          </p:cNvSpPr>
          <p:nvPr>
            <p:ph idx="1"/>
          </p:nvPr>
        </p:nvSpPr>
        <p:spPr>
          <a:xfrm>
            <a:off x="838200" y="1240546"/>
            <a:ext cx="10536766" cy="5047041"/>
          </a:xfrm>
          <a:solidFill>
            <a:schemeClr val="accent1">
              <a:lumMod val="20000"/>
              <a:lumOff val="80000"/>
            </a:schemeClr>
          </a:solidFill>
        </p:spPr>
        <p:txBody>
          <a:bodyPr vert="horz" lIns="91440" tIns="45720" rIns="91440" bIns="45720" rtlCol="0" anchor="t">
            <a:noAutofit/>
          </a:bodyPr>
          <a:lstStyle/>
          <a:p>
            <a:pPr marL="0" indent="0" algn="just">
              <a:lnSpc>
                <a:spcPct val="100000"/>
              </a:lnSpc>
              <a:spcBef>
                <a:spcPts val="0"/>
              </a:spcBef>
              <a:buNone/>
            </a:pPr>
            <a:r>
              <a:rPr lang="en-US" sz="2400" dirty="0">
                <a:ea typeface="+mn-lt"/>
                <a:cs typeface="+mn-lt"/>
              </a:rPr>
              <a:t>Hello parents/</a:t>
            </a:r>
            <a:r>
              <a:rPr lang="en-US" sz="2400" err="1">
                <a:ea typeface="+mn-lt"/>
                <a:cs typeface="+mn-lt"/>
              </a:rPr>
              <a:t>carers</a:t>
            </a:r>
            <a:r>
              <a:rPr lang="en-US" sz="2400" dirty="0">
                <a:ea typeface="+mn-lt"/>
                <a:cs typeface="+mn-lt"/>
              </a:rPr>
              <a:t>, </a:t>
            </a:r>
            <a:endParaRPr lang="en-US" sz="2400">
              <a:ea typeface="+mn-lt"/>
              <a:cs typeface="+mn-lt"/>
            </a:endParaRPr>
          </a:p>
          <a:p>
            <a:pPr marL="0" indent="0" algn="just">
              <a:lnSpc>
                <a:spcPct val="100000"/>
              </a:lnSpc>
              <a:spcBef>
                <a:spcPts val="0"/>
              </a:spcBef>
              <a:buNone/>
            </a:pPr>
            <a:endParaRPr lang="en-US" sz="2400">
              <a:ea typeface="+mn-lt"/>
              <a:cs typeface="+mn-lt"/>
            </a:endParaRPr>
          </a:p>
          <a:p>
            <a:pPr marL="0" indent="0" algn="just">
              <a:lnSpc>
                <a:spcPct val="100000"/>
              </a:lnSpc>
              <a:spcBef>
                <a:spcPts val="0"/>
              </a:spcBef>
              <a:buNone/>
            </a:pPr>
            <a:r>
              <a:rPr lang="en-US" sz="2400" dirty="0">
                <a:ea typeface="+mn-lt"/>
                <a:cs typeface="+mn-lt"/>
              </a:rPr>
              <a:t>Welcome to Lower Key Stage 2! We are delighted to be back in school and even though things may still be a little bit different at the moment, our aim is to ensure your child feels happy, safe and welcome coming to school. </a:t>
            </a:r>
          </a:p>
          <a:p>
            <a:pPr marL="0" indent="0" algn="just">
              <a:lnSpc>
                <a:spcPct val="100000"/>
              </a:lnSpc>
              <a:spcBef>
                <a:spcPts val="0"/>
              </a:spcBef>
              <a:buNone/>
            </a:pPr>
            <a:endParaRPr lang="en-US" sz="2400">
              <a:ea typeface="+mn-lt"/>
              <a:cs typeface="+mn-lt"/>
            </a:endParaRPr>
          </a:p>
          <a:p>
            <a:pPr marL="0" indent="0" algn="just">
              <a:lnSpc>
                <a:spcPct val="100000"/>
              </a:lnSpc>
              <a:spcBef>
                <a:spcPts val="0"/>
              </a:spcBef>
              <a:buNone/>
            </a:pPr>
            <a:r>
              <a:rPr lang="en-US" sz="2400" dirty="0">
                <a:ea typeface="+mn-lt"/>
                <a:cs typeface="+mn-lt"/>
              </a:rPr>
              <a:t>Here you will find some information about your child's class teacher, teaching assistants and the curriculum. </a:t>
            </a:r>
          </a:p>
          <a:p>
            <a:pPr marL="0" indent="0" algn="just">
              <a:lnSpc>
                <a:spcPct val="100000"/>
              </a:lnSpc>
              <a:spcBef>
                <a:spcPts val="0"/>
              </a:spcBef>
              <a:buNone/>
            </a:pPr>
            <a:endParaRPr lang="en-US" sz="2400">
              <a:ea typeface="+mn-lt"/>
              <a:cs typeface="+mn-lt"/>
            </a:endParaRPr>
          </a:p>
          <a:p>
            <a:pPr marL="0" indent="0" algn="just">
              <a:lnSpc>
                <a:spcPct val="100000"/>
              </a:lnSpc>
              <a:spcBef>
                <a:spcPts val="0"/>
              </a:spcBef>
              <a:buNone/>
            </a:pPr>
            <a:r>
              <a:rPr lang="en-US" sz="2400" dirty="0">
                <a:ea typeface="+mn-lt"/>
                <a:cs typeface="+mn-lt"/>
              </a:rPr>
              <a:t>We are excited about the school year ahead and look forward to working with you over this academic year. </a:t>
            </a:r>
          </a:p>
          <a:p>
            <a:pPr marL="0" indent="0" algn="just">
              <a:lnSpc>
                <a:spcPct val="100000"/>
              </a:lnSpc>
              <a:spcBef>
                <a:spcPts val="0"/>
              </a:spcBef>
              <a:buNone/>
            </a:pPr>
            <a:endParaRPr lang="en-US" sz="2400">
              <a:ea typeface="+mn-lt"/>
              <a:cs typeface="+mn-lt"/>
            </a:endParaRPr>
          </a:p>
          <a:p>
            <a:pPr marL="0" indent="0" algn="just">
              <a:lnSpc>
                <a:spcPct val="100000"/>
              </a:lnSpc>
              <a:spcBef>
                <a:spcPts val="0"/>
              </a:spcBef>
              <a:buNone/>
            </a:pPr>
            <a:r>
              <a:rPr lang="en-US" sz="2400" dirty="0">
                <a:ea typeface="+mn-lt"/>
                <a:cs typeface="+mn-lt"/>
              </a:rPr>
              <a:t>Kind regards  </a:t>
            </a:r>
          </a:p>
          <a:p>
            <a:pPr marL="0" indent="0" algn="just">
              <a:lnSpc>
                <a:spcPct val="100000"/>
              </a:lnSpc>
              <a:spcBef>
                <a:spcPts val="0"/>
              </a:spcBef>
              <a:buNone/>
            </a:pPr>
            <a:r>
              <a:rPr lang="en-US" sz="2400" dirty="0">
                <a:ea typeface="+mn-lt"/>
                <a:cs typeface="+mn-lt"/>
              </a:rPr>
              <a:t>The Lower Junior Team </a:t>
            </a:r>
            <a:endParaRPr lang="en-US" dirty="0">
              <a:ea typeface="+mn-lt"/>
              <a:cs typeface="+mn-lt"/>
            </a:endParaRPr>
          </a:p>
          <a:p>
            <a:pPr algn="just"/>
            <a:endParaRPr lang="en-GB">
              <a:cs typeface="Calibri"/>
            </a:endParaRPr>
          </a:p>
        </p:txBody>
      </p:sp>
      <p:sp>
        <p:nvSpPr>
          <p:cNvPr id="8" name="TextBox 7">
            <a:extLst>
              <a:ext uri="{FF2B5EF4-FFF2-40B4-BE49-F238E27FC236}">
                <a16:creationId xmlns:a16="http://schemas.microsoft.com/office/drawing/2014/main" id="{9F321001-A3C7-4BD6-B377-01E6F11CF5DB}"/>
              </a:ext>
            </a:extLst>
          </p:cNvPr>
          <p:cNvSpPr txBox="1"/>
          <p:nvPr/>
        </p:nvSpPr>
        <p:spPr>
          <a:xfrm>
            <a:off x="1316967" y="526212"/>
            <a:ext cx="970184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solidFill>
                  <a:schemeClr val="accent1">
                    <a:lumMod val="50000"/>
                  </a:schemeClr>
                </a:solidFill>
                <a:latin typeface="Gill Sans MT"/>
              </a:rPr>
              <a:t>Welcome to the Lower Juniors 2021   </a:t>
            </a:r>
            <a:endParaRPr lang="en-GB">
              <a:solidFill>
                <a:schemeClr val="accent1">
                  <a:lumMod val="50000"/>
                </a:schemeClr>
              </a:solidFill>
              <a:latin typeface="Gill Sans MT"/>
            </a:endParaRPr>
          </a:p>
        </p:txBody>
      </p:sp>
      <p:pic>
        <p:nvPicPr>
          <p:cNvPr id="5" name="Picture 6" descr="Logo&#10;&#10;Description automatically generated">
            <a:extLst>
              <a:ext uri="{FF2B5EF4-FFF2-40B4-BE49-F238E27FC236}">
                <a16:creationId xmlns:a16="http://schemas.microsoft.com/office/drawing/2014/main" id="{5B3B4709-A962-4D06-AED0-1009333CF1FA}"/>
              </a:ext>
            </a:extLst>
          </p:cNvPr>
          <p:cNvPicPr>
            <a:picLocks noChangeAspect="1"/>
          </p:cNvPicPr>
          <p:nvPr/>
        </p:nvPicPr>
        <p:blipFill>
          <a:blip r:embed="rId6"/>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257587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33568" y="6402154"/>
            <a:ext cx="2432116" cy="317017"/>
          </a:xfrm>
          <a:prstGeom prst="rect">
            <a:avLst/>
          </a:prstGeom>
        </p:spPr>
      </p:pic>
      <p:sp>
        <p:nvSpPr>
          <p:cNvPr id="5" name="Content Placeholder 4">
            <a:extLst>
              <a:ext uri="{FF2B5EF4-FFF2-40B4-BE49-F238E27FC236}">
                <a16:creationId xmlns:a16="http://schemas.microsoft.com/office/drawing/2014/main" id="{90A8AC15-C5A3-47B6-A85B-04B86E5BEEBE}"/>
              </a:ext>
            </a:extLst>
          </p:cNvPr>
          <p:cNvSpPr>
            <a:spLocks noGrp="1"/>
          </p:cNvSpPr>
          <p:nvPr>
            <p:ph idx="1"/>
          </p:nvPr>
        </p:nvSpPr>
        <p:spPr>
          <a:xfrm>
            <a:off x="301245" y="1334999"/>
            <a:ext cx="5702181" cy="4124893"/>
          </a:xfrm>
          <a:solidFill>
            <a:schemeClr val="accent1">
              <a:lumMod val="20000"/>
              <a:lumOff val="80000"/>
            </a:schemeClr>
          </a:solidFill>
        </p:spPr>
        <p:txBody>
          <a:bodyPr vert="horz" lIns="91440" tIns="45720" rIns="91440" bIns="45720" rtlCol="0" anchor="t">
            <a:noAutofit/>
          </a:bodyPr>
          <a:lstStyle/>
          <a:p>
            <a:pPr marL="0" indent="0">
              <a:buNone/>
            </a:pPr>
            <a:r>
              <a:rPr lang="en-US" b="1" dirty="0">
                <a:solidFill>
                  <a:srgbClr val="002060"/>
                </a:solidFill>
                <a:latin typeface="Gill Sans MT"/>
                <a:cs typeface="Calibri Light"/>
              </a:rPr>
              <a:t>Year 3</a:t>
            </a:r>
            <a:endParaRPr lang="en-US" dirty="0">
              <a:solidFill>
                <a:srgbClr val="002060"/>
              </a:solidFill>
              <a:latin typeface="Calibri Light"/>
              <a:cs typeface="Calibri Light"/>
            </a:endParaRPr>
          </a:p>
          <a:p>
            <a:pPr marL="0" indent="0">
              <a:lnSpc>
                <a:spcPct val="100000"/>
              </a:lnSpc>
              <a:buNone/>
            </a:pPr>
            <a:r>
              <a:rPr lang="en-US" sz="2400" dirty="0">
                <a:solidFill>
                  <a:srgbClr val="002060"/>
                </a:solidFill>
                <a:latin typeface="Calibri Light"/>
                <a:cs typeface="Calibri Light"/>
              </a:rPr>
              <a:t>Class 7 teacher: Miss Thomas</a:t>
            </a:r>
            <a:endParaRPr lang="en-US" sz="2400">
              <a:cs typeface="Calibri" panose="020F0502020204030204"/>
            </a:endParaRPr>
          </a:p>
          <a:p>
            <a:pPr marL="0" indent="0">
              <a:lnSpc>
                <a:spcPct val="100000"/>
              </a:lnSpc>
              <a:buNone/>
            </a:pPr>
            <a:r>
              <a:rPr lang="en-US" sz="2400" b="1" dirty="0">
                <a:latin typeface="Calibri Light"/>
                <a:ea typeface="+mn-lt"/>
                <a:cs typeface="Calibri Light"/>
                <a:hlinkClick r:id="rId5"/>
              </a:rPr>
              <a:t>athomas@corpus-christi.org.uk</a:t>
            </a:r>
            <a:r>
              <a:rPr lang="en-US" sz="2400" b="1" dirty="0">
                <a:latin typeface="Calibri Light"/>
                <a:ea typeface="+mn-lt"/>
                <a:cs typeface="Calibri Light"/>
              </a:rPr>
              <a:t> </a:t>
            </a:r>
          </a:p>
          <a:p>
            <a:pPr marL="0" indent="0">
              <a:lnSpc>
                <a:spcPct val="100000"/>
              </a:lnSpc>
              <a:buNone/>
            </a:pPr>
            <a:r>
              <a:rPr lang="en-US" sz="2400" dirty="0">
                <a:solidFill>
                  <a:srgbClr val="002060"/>
                </a:solidFill>
                <a:latin typeface="Calibri Light"/>
                <a:cs typeface="Calibri Light"/>
              </a:rPr>
              <a:t>Class 8 teacher: </a:t>
            </a:r>
            <a:r>
              <a:rPr lang="en-US" sz="2400" err="1">
                <a:solidFill>
                  <a:srgbClr val="002060"/>
                </a:solidFill>
                <a:latin typeface="Calibri Light"/>
                <a:cs typeface="Calibri Light"/>
              </a:rPr>
              <a:t>Mrs</a:t>
            </a:r>
            <a:r>
              <a:rPr lang="en-US" sz="2400" dirty="0">
                <a:solidFill>
                  <a:srgbClr val="002060"/>
                </a:solidFill>
                <a:latin typeface="Calibri Light"/>
                <a:cs typeface="Calibri Light"/>
              </a:rPr>
              <a:t> Giles (Phase Group Leader)</a:t>
            </a:r>
            <a:endParaRPr lang="en-US" sz="2400">
              <a:solidFill>
                <a:srgbClr val="000000"/>
              </a:solidFill>
              <a:latin typeface="Calibri Light"/>
              <a:cs typeface="Calibri Light"/>
            </a:endParaRPr>
          </a:p>
          <a:p>
            <a:pPr marL="0" indent="0">
              <a:lnSpc>
                <a:spcPct val="100000"/>
              </a:lnSpc>
              <a:buNone/>
            </a:pPr>
            <a:r>
              <a:rPr lang="en-US" sz="2400" b="1" dirty="0">
                <a:solidFill>
                  <a:srgbClr val="0563C1"/>
                </a:solidFill>
                <a:latin typeface="Calibri Light"/>
                <a:cs typeface="Calibri Light"/>
                <a:hlinkClick r:id="rId6"/>
              </a:rPr>
              <a:t>sgiles@corpus-christi.org.uk</a:t>
            </a:r>
            <a:r>
              <a:rPr lang="en-US" sz="2400" b="1" dirty="0">
                <a:solidFill>
                  <a:srgbClr val="0563C1"/>
                </a:solidFill>
                <a:latin typeface="Calibri Light"/>
                <a:cs typeface="Calibri Light"/>
              </a:rPr>
              <a:t> </a:t>
            </a:r>
            <a:endParaRPr lang="en-US" sz="2400">
              <a:solidFill>
                <a:srgbClr val="002060"/>
              </a:solidFill>
              <a:latin typeface="Calibri Light"/>
              <a:cs typeface="Calibri"/>
            </a:endParaRPr>
          </a:p>
          <a:p>
            <a:pPr marL="0" indent="0">
              <a:lnSpc>
                <a:spcPct val="100000"/>
              </a:lnSpc>
              <a:buNone/>
            </a:pPr>
            <a:endParaRPr lang="en-US" sz="2400" b="1" dirty="0">
              <a:solidFill>
                <a:srgbClr val="0563C1"/>
              </a:solidFill>
              <a:latin typeface="Calibri Light"/>
              <a:cs typeface="Calibri Light"/>
            </a:endParaRPr>
          </a:p>
          <a:p>
            <a:pPr marL="0" indent="0">
              <a:buNone/>
            </a:pPr>
            <a:r>
              <a:rPr lang="en-US" sz="2400" b="1" dirty="0">
                <a:solidFill>
                  <a:srgbClr val="002060"/>
                </a:solidFill>
                <a:latin typeface="Calibri Light"/>
                <a:cs typeface="Calibri Light"/>
              </a:rPr>
              <a:t>Teaching assistants:  </a:t>
            </a:r>
            <a:r>
              <a:rPr lang="en-US" sz="2400" err="1">
                <a:solidFill>
                  <a:srgbClr val="002060"/>
                </a:solidFill>
                <a:latin typeface="Calibri Light"/>
                <a:cs typeface="Calibri Light"/>
              </a:rPr>
              <a:t>Ms</a:t>
            </a:r>
            <a:r>
              <a:rPr lang="en-US" sz="2400" dirty="0">
                <a:solidFill>
                  <a:srgbClr val="002060"/>
                </a:solidFill>
                <a:latin typeface="Calibri Light"/>
                <a:cs typeface="Calibri Light"/>
              </a:rPr>
              <a:t> Murnin &amp; Miss Morrison</a:t>
            </a:r>
            <a:endParaRPr lang="en-US" sz="2400" dirty="0">
              <a:solidFill>
                <a:srgbClr val="002060"/>
              </a:solidFill>
              <a:latin typeface="Calibri Light"/>
              <a:cs typeface="Calibri"/>
            </a:endParaRPr>
          </a:p>
        </p:txBody>
      </p:sp>
      <p:sp>
        <p:nvSpPr>
          <p:cNvPr id="16" name="TextBox 15">
            <a:extLst>
              <a:ext uri="{FF2B5EF4-FFF2-40B4-BE49-F238E27FC236}">
                <a16:creationId xmlns:a16="http://schemas.microsoft.com/office/drawing/2014/main" id="{EE21EBA0-2820-4BFC-9521-E673C091C8AF}"/>
              </a:ext>
            </a:extLst>
          </p:cNvPr>
          <p:cNvSpPr txBox="1"/>
          <p:nvPr/>
        </p:nvSpPr>
        <p:spPr>
          <a:xfrm>
            <a:off x="483078" y="5933696"/>
            <a:ext cx="1148463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alibri"/>
                <a:cs typeface="Calibri"/>
              </a:rPr>
              <a:t>All school correspondence will be online via the school website or email. </a:t>
            </a:r>
            <a:endParaRPr lang="en-US" sz="2400">
              <a:ea typeface="+mn-lt"/>
              <a:cs typeface="+mn-lt"/>
            </a:endParaRPr>
          </a:p>
          <a:p>
            <a:r>
              <a:rPr lang="en-US" sz="2400" b="1">
                <a:latin typeface="Calibri"/>
                <a:cs typeface="Calibri"/>
              </a:rPr>
              <a:t>Please ensure that the office have up-to-date contact information.</a:t>
            </a:r>
            <a:endParaRPr lang="en-US" sz="2400">
              <a:ea typeface="+mn-lt"/>
              <a:cs typeface="+mn-lt"/>
            </a:endParaRPr>
          </a:p>
        </p:txBody>
      </p:sp>
      <p:sp>
        <p:nvSpPr>
          <p:cNvPr id="2" name="TextBox 1">
            <a:extLst>
              <a:ext uri="{FF2B5EF4-FFF2-40B4-BE49-F238E27FC236}">
                <a16:creationId xmlns:a16="http://schemas.microsoft.com/office/drawing/2014/main" id="{A8B84F36-4036-4BDB-892B-E6128E120091}"/>
              </a:ext>
            </a:extLst>
          </p:cNvPr>
          <p:cNvSpPr txBox="1"/>
          <p:nvPr/>
        </p:nvSpPr>
        <p:spPr>
          <a:xfrm>
            <a:off x="2610929" y="138022"/>
            <a:ext cx="681199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solidFill>
                  <a:srgbClr val="002060"/>
                </a:solidFill>
                <a:latin typeface="Gill Sans MT"/>
              </a:rPr>
              <a:t>Staff in the Lower Juniors </a:t>
            </a:r>
            <a:endParaRPr lang="en-US" sz="3600"/>
          </a:p>
        </p:txBody>
      </p:sp>
      <p:sp>
        <p:nvSpPr>
          <p:cNvPr id="8" name="TextBox 7">
            <a:extLst>
              <a:ext uri="{FF2B5EF4-FFF2-40B4-BE49-F238E27FC236}">
                <a16:creationId xmlns:a16="http://schemas.microsoft.com/office/drawing/2014/main" id="{746C3050-CBC7-405D-9326-09F19C6DD6E4}"/>
              </a:ext>
            </a:extLst>
          </p:cNvPr>
          <p:cNvSpPr txBox="1"/>
          <p:nvPr/>
        </p:nvSpPr>
        <p:spPr>
          <a:xfrm>
            <a:off x="6100235" y="1337733"/>
            <a:ext cx="5738282" cy="4119076"/>
          </a:xfrm>
          <a:prstGeom prst="rect">
            <a:avLst/>
          </a:prstGeom>
          <a:solidFill>
            <a:schemeClr val="accent1">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rgbClr val="002060"/>
                </a:solidFill>
                <a:latin typeface="Gill Sans MT"/>
                <a:cs typeface="Segoe UI"/>
              </a:rPr>
              <a:t>Year 4</a:t>
            </a:r>
            <a:r>
              <a:rPr lang="en-US" sz="2800" dirty="0">
                <a:latin typeface="Gill Sans MT"/>
                <a:cs typeface="Segoe UI"/>
              </a:rPr>
              <a:t>​</a:t>
            </a:r>
          </a:p>
          <a:p>
            <a:pPr>
              <a:spcBef>
                <a:spcPts val="1000"/>
              </a:spcBef>
            </a:pPr>
            <a:r>
              <a:rPr lang="en-US" sz="2400" dirty="0">
                <a:solidFill>
                  <a:srgbClr val="002060"/>
                </a:solidFill>
                <a:latin typeface="Calibri Light"/>
                <a:cs typeface="Calibri Light"/>
              </a:rPr>
              <a:t>Class 9 teacher: </a:t>
            </a:r>
            <a:r>
              <a:rPr lang="en-US" sz="2400">
                <a:solidFill>
                  <a:srgbClr val="002060"/>
                </a:solidFill>
                <a:latin typeface="Calibri Light"/>
                <a:cs typeface="Calibri Light"/>
              </a:rPr>
              <a:t>Miss</a:t>
            </a:r>
            <a:r>
              <a:rPr lang="en-US" sz="2400" dirty="0">
                <a:solidFill>
                  <a:srgbClr val="002060"/>
                </a:solidFill>
                <a:latin typeface="Calibri Light"/>
                <a:cs typeface="Calibri Light"/>
              </a:rPr>
              <a:t> Dew ​</a:t>
            </a:r>
          </a:p>
          <a:p>
            <a:pPr>
              <a:spcBef>
                <a:spcPts val="1000"/>
              </a:spcBef>
            </a:pPr>
            <a:r>
              <a:rPr lang="en-US" sz="2400" b="1" dirty="0">
                <a:solidFill>
                  <a:srgbClr val="002060"/>
                </a:solidFill>
                <a:latin typeface="Calibri Light"/>
                <a:cs typeface="Calibri Light"/>
                <a:hlinkClick r:id="rId7">
                  <a:extLst>
                    <a:ext uri="{A12FA001-AC4F-418D-AE19-62706E023703}">
                      <ahyp:hlinkClr xmlns:ahyp="http://schemas.microsoft.com/office/drawing/2018/hyperlinkcolor" val="tx"/>
                    </a:ext>
                  </a:extLst>
                </a:hlinkClick>
              </a:rPr>
              <a:t>gwdew@corpus-christi.org.uk</a:t>
            </a:r>
            <a:r>
              <a:rPr lang="en-US" sz="2400" b="1" dirty="0">
                <a:solidFill>
                  <a:srgbClr val="002060"/>
                </a:solidFill>
                <a:latin typeface="Calibri Light"/>
                <a:cs typeface="Calibri Light"/>
              </a:rPr>
              <a:t> ​</a:t>
            </a:r>
          </a:p>
          <a:p>
            <a:pPr>
              <a:spcBef>
                <a:spcPts val="1000"/>
              </a:spcBef>
            </a:pPr>
            <a:r>
              <a:rPr lang="en-US" sz="2400" dirty="0">
                <a:solidFill>
                  <a:srgbClr val="002060"/>
                </a:solidFill>
                <a:latin typeface="Calibri Light"/>
                <a:cs typeface="Calibri Light"/>
              </a:rPr>
              <a:t>Class 10 teacher: </a:t>
            </a:r>
            <a:r>
              <a:rPr lang="en-US" sz="2400" err="1">
                <a:solidFill>
                  <a:srgbClr val="002060"/>
                </a:solidFill>
                <a:latin typeface="Calibri Light"/>
                <a:cs typeface="Calibri Light"/>
              </a:rPr>
              <a:t>Mrs</a:t>
            </a:r>
            <a:r>
              <a:rPr lang="en-US" sz="2400" dirty="0">
                <a:solidFill>
                  <a:srgbClr val="002060"/>
                </a:solidFill>
                <a:latin typeface="Calibri Light"/>
                <a:cs typeface="Calibri Light"/>
              </a:rPr>
              <a:t> Cole </a:t>
            </a:r>
          </a:p>
          <a:p>
            <a:pPr>
              <a:spcBef>
                <a:spcPts val="1000"/>
              </a:spcBef>
            </a:pPr>
            <a:r>
              <a:rPr lang="en-US" sz="2400" b="1" dirty="0">
                <a:solidFill>
                  <a:srgbClr val="002060"/>
                </a:solidFill>
                <a:latin typeface="Calibri Light"/>
                <a:cs typeface="Calibri Light"/>
                <a:hlinkClick r:id="rId8"/>
              </a:rPr>
              <a:t>scole@corpus-christi.org.uk </a:t>
            </a:r>
            <a:endParaRPr lang="en-US">
              <a:solidFill>
                <a:srgbClr val="000000"/>
              </a:solidFill>
              <a:latin typeface="Calibri"/>
              <a:cs typeface="Calibri"/>
            </a:endParaRPr>
          </a:p>
          <a:p>
            <a:pPr>
              <a:spcBef>
                <a:spcPts val="1000"/>
              </a:spcBef>
            </a:pPr>
            <a:r>
              <a:rPr lang="en-US" sz="2400">
                <a:solidFill>
                  <a:srgbClr val="002060"/>
                </a:solidFill>
                <a:latin typeface="Calibri Light"/>
                <a:cs typeface="Calibri Light"/>
              </a:rPr>
              <a:t>Class 10 Student teacher: Miss Bunyan​</a:t>
            </a:r>
            <a:endParaRPr lang="en-US">
              <a:solidFill>
                <a:srgbClr val="000000"/>
              </a:solidFill>
              <a:latin typeface="Calibri" panose="020F0502020204030204"/>
              <a:cs typeface="Calibri" panose="020F0502020204030204"/>
            </a:endParaRPr>
          </a:p>
          <a:p>
            <a:endParaRPr lang="en-US" sz="2400" b="1" dirty="0">
              <a:solidFill>
                <a:srgbClr val="002060"/>
              </a:solidFill>
              <a:latin typeface="Calibri Light"/>
              <a:cs typeface="Segoe UI"/>
            </a:endParaRPr>
          </a:p>
          <a:p>
            <a:r>
              <a:rPr lang="en-US" sz="2400" b="1">
                <a:solidFill>
                  <a:srgbClr val="002060"/>
                </a:solidFill>
                <a:latin typeface="Calibri Light"/>
                <a:cs typeface="Segoe UI"/>
              </a:rPr>
              <a:t>Teaching assistants:</a:t>
            </a:r>
            <a:r>
              <a:rPr lang="en-US" sz="2400" dirty="0">
                <a:solidFill>
                  <a:srgbClr val="002060"/>
                </a:solidFill>
                <a:latin typeface="Calibri Light"/>
                <a:cs typeface="Segoe UI"/>
              </a:rPr>
              <a:t> Miss O'Rourke, </a:t>
            </a:r>
            <a:r>
              <a:rPr lang="en-US" sz="2400" err="1">
                <a:solidFill>
                  <a:srgbClr val="002060"/>
                </a:solidFill>
                <a:latin typeface="Calibri Light"/>
                <a:cs typeface="Segoe UI"/>
              </a:rPr>
              <a:t>Mrs</a:t>
            </a:r>
            <a:r>
              <a:rPr lang="en-US" sz="2400">
                <a:solidFill>
                  <a:srgbClr val="002060"/>
                </a:solidFill>
                <a:latin typeface="Calibri Light"/>
                <a:cs typeface="Segoe UI"/>
              </a:rPr>
              <a:t> Richmond &amp; Mrs Brand </a:t>
            </a:r>
            <a:endParaRPr lang="en-US"/>
          </a:p>
        </p:txBody>
      </p:sp>
      <p:pic>
        <p:nvPicPr>
          <p:cNvPr id="7" name="Picture 6" descr="Logo&#10;&#10;Description automatically generated">
            <a:extLst>
              <a:ext uri="{FF2B5EF4-FFF2-40B4-BE49-F238E27FC236}">
                <a16:creationId xmlns:a16="http://schemas.microsoft.com/office/drawing/2014/main" id="{B9E8C536-F42D-4B6E-84F1-C81108DD9F95}"/>
              </a:ext>
            </a:extLst>
          </p:cNvPr>
          <p:cNvPicPr>
            <a:picLocks noChangeAspect="1"/>
          </p:cNvPicPr>
          <p:nvPr/>
        </p:nvPicPr>
        <p:blipFill>
          <a:blip r:embed="rId9"/>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3229212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33568" y="6402154"/>
            <a:ext cx="2432116" cy="317017"/>
          </a:xfrm>
          <a:prstGeom prst="rect">
            <a:avLst/>
          </a:prstGeom>
        </p:spPr>
      </p:pic>
      <p:pic>
        <p:nvPicPr>
          <p:cNvPr id="9" name="Picture 9" descr="Table&#10;&#10;Description automatically generated">
            <a:extLst>
              <a:ext uri="{FF2B5EF4-FFF2-40B4-BE49-F238E27FC236}">
                <a16:creationId xmlns:a16="http://schemas.microsoft.com/office/drawing/2014/main" id="{AB40CEC0-A6F3-4E4F-A970-B73EE58025EF}"/>
              </a:ext>
            </a:extLst>
          </p:cNvPr>
          <p:cNvPicPr>
            <a:picLocks noGrp="1" noChangeAspect="1"/>
          </p:cNvPicPr>
          <p:nvPr>
            <p:ph idx="1"/>
          </p:nvPr>
        </p:nvPicPr>
        <p:blipFill>
          <a:blip r:embed="rId5"/>
          <a:stretch>
            <a:fillRect/>
          </a:stretch>
        </p:blipFill>
        <p:spPr>
          <a:xfrm>
            <a:off x="882840" y="58209"/>
            <a:ext cx="10129985" cy="6339681"/>
          </a:xfrm>
        </p:spPr>
      </p:pic>
      <p:pic>
        <p:nvPicPr>
          <p:cNvPr id="7" name="Picture 6" descr="Logo&#10;&#10;Description automatically generated">
            <a:extLst>
              <a:ext uri="{FF2B5EF4-FFF2-40B4-BE49-F238E27FC236}">
                <a16:creationId xmlns:a16="http://schemas.microsoft.com/office/drawing/2014/main" id="{B9E8C536-F42D-4B6E-84F1-C81108DD9F95}"/>
              </a:ext>
            </a:extLst>
          </p:cNvPr>
          <p:cNvPicPr>
            <a:picLocks noChangeAspect="1"/>
          </p:cNvPicPr>
          <p:nvPr/>
        </p:nvPicPr>
        <p:blipFill>
          <a:blip r:embed="rId6"/>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2408591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628818" y="6486820"/>
            <a:ext cx="2432116" cy="317017"/>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11389862"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Morning drop-off and afternoon pick-up</a:t>
            </a:r>
          </a:p>
        </p:txBody>
      </p:sp>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89284" y="1510746"/>
            <a:ext cx="10519650" cy="4847222"/>
          </a:xfrm>
          <a:solidFill>
            <a:schemeClr val="accent1">
              <a:lumMod val="20000"/>
              <a:lumOff val="80000"/>
            </a:schemeClr>
          </a:solidFill>
        </p:spPr>
        <p:txBody>
          <a:bodyPr vert="horz" lIns="91440" tIns="45720" rIns="91440" bIns="45720" rtlCol="0" anchor="ctr">
            <a:normAutofit/>
          </a:bodyPr>
          <a:lstStyle/>
          <a:p>
            <a:pPr algn="just">
              <a:buFont typeface="Arial"/>
              <a:buChar char="•"/>
            </a:pPr>
            <a:r>
              <a:rPr lang="en-US" sz="2400" dirty="0">
                <a:latin typeface="Calibri"/>
                <a:cs typeface="Calibri Light"/>
              </a:rPr>
              <a:t>Morning drop-off is between 8:45 and 8:55am. You must drop your child off at their Year Group gate. </a:t>
            </a:r>
            <a:endParaRPr lang="en-US"/>
          </a:p>
          <a:p>
            <a:pPr lvl="1" algn="just">
              <a:buFont typeface="Arial"/>
              <a:buChar char="•"/>
            </a:pPr>
            <a:r>
              <a:rPr lang="en-US" sz="2000" dirty="0">
                <a:latin typeface="Calibri"/>
                <a:cs typeface="Calibri Light"/>
              </a:rPr>
              <a:t>Year 3  - Trent Road </a:t>
            </a:r>
          </a:p>
          <a:p>
            <a:pPr lvl="1" algn="just">
              <a:buFont typeface="Arial"/>
              <a:buChar char="•"/>
            </a:pPr>
            <a:r>
              <a:rPr lang="en-US" sz="2000" dirty="0">
                <a:latin typeface="Calibri"/>
                <a:cs typeface="Calibri Light"/>
              </a:rPr>
              <a:t>Year 4  - Lambert Road </a:t>
            </a:r>
          </a:p>
          <a:p>
            <a:pPr algn="just">
              <a:buFont typeface="Arial"/>
              <a:buChar char="•"/>
            </a:pPr>
            <a:r>
              <a:rPr lang="en-US" sz="2400" dirty="0">
                <a:latin typeface="Calibri"/>
                <a:cs typeface="Calibri Light"/>
              </a:rPr>
              <a:t>Afternoon pick-up is between 3:10 and 3:20pm. Please wait outside your child's classroom for their teacher to dismiss them straight to you. </a:t>
            </a:r>
          </a:p>
          <a:p>
            <a:pPr algn="just">
              <a:buFont typeface="Arial"/>
              <a:buChar char="•"/>
            </a:pPr>
            <a:r>
              <a:rPr lang="en-US" sz="2400" dirty="0">
                <a:latin typeface="Calibri"/>
                <a:cs typeface="Calibri Light"/>
              </a:rPr>
              <a:t>If you have arranged for another parent or family member to collect your child, please inform the office by telephone and class teacher by email. </a:t>
            </a:r>
            <a:endParaRPr lang="en-US" sz="2400">
              <a:latin typeface="Calibri"/>
              <a:cs typeface="Calibri" panose="020F0502020204030204"/>
            </a:endParaRPr>
          </a:p>
          <a:p>
            <a:pPr algn="just">
              <a:buFont typeface="Arial"/>
              <a:buChar char="•"/>
            </a:pPr>
            <a:r>
              <a:rPr lang="en-US" sz="2400" dirty="0">
                <a:latin typeface="Calibri"/>
                <a:cs typeface="Calibri Light"/>
              </a:rPr>
              <a:t>If a last-minute change is made to end-of day collection, please ring the school office and they will inform the class teacher. </a:t>
            </a:r>
            <a:endParaRPr lang="en-US" sz="2400" dirty="0">
              <a:latin typeface="Calibri"/>
              <a:ea typeface="+mn-lt"/>
              <a:cs typeface="Calibri Light"/>
            </a:endParaRPr>
          </a:p>
        </p:txBody>
      </p:sp>
      <p:pic>
        <p:nvPicPr>
          <p:cNvPr id="3" name="Picture 6" descr="Logo&#10;&#10;Description automatically generated">
            <a:extLst>
              <a:ext uri="{FF2B5EF4-FFF2-40B4-BE49-F238E27FC236}">
                <a16:creationId xmlns:a16="http://schemas.microsoft.com/office/drawing/2014/main" id="{C7321E35-B7CB-4644-8273-F97601BD0E44}"/>
              </a:ext>
            </a:extLst>
          </p:cNvPr>
          <p:cNvPicPr>
            <a:picLocks noChangeAspect="1"/>
          </p:cNvPicPr>
          <p:nvPr/>
        </p:nvPicPr>
        <p:blipFill>
          <a:blip r:embed="rId5"/>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8014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6318649"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a:solidFill>
                  <a:srgbClr val="002060"/>
                </a:solidFill>
                <a:latin typeface="Gill Sans MT"/>
              </a:rPr>
              <a:t>Contact</a:t>
            </a: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35760" y="1240013"/>
            <a:ext cx="10525628" cy="5094934"/>
          </a:xfrm>
          <a:solidFill>
            <a:schemeClr val="accent1">
              <a:lumMod val="20000"/>
              <a:lumOff val="80000"/>
            </a:schemeClr>
          </a:solidFill>
        </p:spPr>
        <p:txBody>
          <a:bodyPr vert="horz" lIns="91440" tIns="45720" rIns="91440" bIns="45720" rtlCol="0" anchor="ctr">
            <a:noAutofit/>
          </a:bodyPr>
          <a:lstStyle/>
          <a:p>
            <a:pPr marL="0" indent="0" algn="just">
              <a:buNone/>
            </a:pPr>
            <a:r>
              <a:rPr lang="en-US" sz="2400" b="1" dirty="0">
                <a:cs typeface="Calibri"/>
              </a:rPr>
              <a:t>Morning drop-off</a:t>
            </a:r>
            <a:r>
              <a:rPr lang="en-US" sz="2400">
                <a:cs typeface="Calibri"/>
              </a:rPr>
              <a:t>: An opportunity for quick news updates, such as last-minute </a:t>
            </a:r>
            <a:r>
              <a:rPr lang="en-US" sz="2400" dirty="0">
                <a:cs typeface="Calibri"/>
              </a:rPr>
              <a:t>changes to your child’s home time collection. We also ask you to email the school </a:t>
            </a:r>
            <a:r>
              <a:rPr lang="en-US" sz="2400">
                <a:cs typeface="Calibri"/>
              </a:rPr>
              <a:t>office if there are any changes to the end-of-the-day plans.</a:t>
            </a:r>
          </a:p>
          <a:p>
            <a:pPr marL="0" indent="0" algn="just">
              <a:buNone/>
            </a:pPr>
            <a:r>
              <a:rPr lang="en-US" sz="2400" b="1">
                <a:cs typeface="Calibri"/>
              </a:rPr>
              <a:t>Afternoon pick-up</a:t>
            </a:r>
            <a:r>
              <a:rPr lang="en-US" sz="2400" dirty="0">
                <a:cs typeface="Calibri"/>
              </a:rPr>
              <a:t>: An opportunity to speak to the class teacher about concerns/news regarding your child. We kindly ask that you wait until all the children have been dismissed before approaching the teacher.</a:t>
            </a:r>
          </a:p>
          <a:p>
            <a:pPr marL="0" indent="0" algn="just">
              <a:buNone/>
            </a:pPr>
            <a:r>
              <a:rPr lang="en-US" sz="2400" b="1" dirty="0">
                <a:cs typeface="Calibri"/>
              </a:rPr>
              <a:t>Email</a:t>
            </a:r>
            <a:r>
              <a:rPr lang="en-US" sz="2400">
                <a:cs typeface="Calibri"/>
              </a:rPr>
              <a:t>: Teachers' emails are to be used for checking homework, volunteering </a:t>
            </a:r>
            <a:r>
              <a:rPr lang="en-US" sz="2400" dirty="0">
                <a:cs typeface="Calibri"/>
              </a:rPr>
              <a:t>and informing the teacher of health appointments. If there is a matter that needs to be discussed in detail, please email the teacher to request a meeting. </a:t>
            </a:r>
          </a:p>
          <a:p>
            <a:pPr marL="0" indent="0" algn="just">
              <a:buNone/>
            </a:pPr>
            <a:r>
              <a:rPr lang="en-US" sz="2400">
                <a:ea typeface="+mn-lt"/>
                <a:cs typeface="+mn-lt"/>
              </a:rPr>
              <a:t>*Please note that teachers aim to get back to your email within 48 hours as it is not always possible to respond immediately. </a:t>
            </a:r>
            <a:endParaRPr lang="en-US" sz="2400">
              <a:cs typeface="Calibri"/>
            </a:endParaRPr>
          </a:p>
        </p:txBody>
      </p:sp>
      <p:pic>
        <p:nvPicPr>
          <p:cNvPr id="3" name="Picture 6" descr="Logo&#10;&#10;Description automatically generated">
            <a:extLst>
              <a:ext uri="{FF2B5EF4-FFF2-40B4-BE49-F238E27FC236}">
                <a16:creationId xmlns:a16="http://schemas.microsoft.com/office/drawing/2014/main" id="{A2E5F967-0098-4577-BEA4-7061CC45DBC4}"/>
              </a:ext>
            </a:extLst>
          </p:cNvPr>
          <p:cNvPicPr>
            <a:picLocks noChangeAspect="1"/>
          </p:cNvPicPr>
          <p:nvPr/>
        </p:nvPicPr>
        <p:blipFill>
          <a:blip r:embed="rId5"/>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2122749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6318649"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PE</a:t>
            </a: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14593" y="1568097"/>
            <a:ext cx="10536211" cy="4608100"/>
          </a:xfrm>
          <a:solidFill>
            <a:schemeClr val="accent1">
              <a:lumMod val="20000"/>
              <a:lumOff val="80000"/>
            </a:schemeClr>
          </a:solidFill>
        </p:spPr>
        <p:txBody>
          <a:bodyPr vert="horz" lIns="91440" tIns="45720" rIns="91440" bIns="45720" rtlCol="0" anchor="ctr">
            <a:noAutofit/>
          </a:bodyPr>
          <a:lstStyle/>
          <a:p>
            <a:pPr marL="342900" indent="-342900" algn="just"/>
            <a:r>
              <a:rPr lang="en-US" sz="2400">
                <a:latin typeface="Calibri"/>
                <a:ea typeface="+mn-lt"/>
                <a:cs typeface="+mn-lt"/>
              </a:rPr>
              <a:t>Year 3 have PE on different days:</a:t>
            </a:r>
            <a:endParaRPr lang="en-US" sz="2400" dirty="0">
              <a:latin typeface="Calibri"/>
              <a:ea typeface="+mn-lt"/>
              <a:cs typeface="+mn-lt"/>
            </a:endParaRPr>
          </a:p>
          <a:p>
            <a:pPr lvl="1" algn="just">
              <a:lnSpc>
                <a:spcPct val="80000"/>
              </a:lnSpc>
              <a:buFont typeface="Arial"/>
              <a:buChar char="•"/>
            </a:pPr>
            <a:r>
              <a:rPr lang="en-US" sz="2000" dirty="0">
                <a:latin typeface="Calibri"/>
                <a:ea typeface="+mn-lt"/>
                <a:cs typeface="+mn-lt"/>
              </a:rPr>
              <a:t>Class 7 – Thursday </a:t>
            </a:r>
          </a:p>
          <a:p>
            <a:pPr lvl="1" algn="just">
              <a:lnSpc>
                <a:spcPct val="80000"/>
              </a:lnSpc>
              <a:buFont typeface="Arial"/>
              <a:buChar char="•"/>
            </a:pPr>
            <a:r>
              <a:rPr lang="en-US" sz="2000" dirty="0">
                <a:latin typeface="Calibri"/>
                <a:ea typeface="+mn-lt"/>
                <a:cs typeface="+mn-lt"/>
              </a:rPr>
              <a:t>Class 8  - Wednesday </a:t>
            </a:r>
          </a:p>
          <a:p>
            <a:pPr algn="just">
              <a:lnSpc>
                <a:spcPct val="80000"/>
              </a:lnSpc>
              <a:buFont typeface="Arial"/>
              <a:buChar char="•"/>
            </a:pPr>
            <a:r>
              <a:rPr lang="en-US" sz="2400" dirty="0">
                <a:latin typeface="Calibri"/>
                <a:ea typeface="+mn-lt"/>
                <a:cs typeface="+mn-lt"/>
              </a:rPr>
              <a:t>Year 4 have PE on a Wednesday.</a:t>
            </a:r>
          </a:p>
          <a:p>
            <a:pPr algn="just">
              <a:lnSpc>
                <a:spcPct val="80000"/>
              </a:lnSpc>
              <a:buFont typeface="Arial"/>
              <a:buChar char="•"/>
            </a:pPr>
            <a:r>
              <a:rPr lang="en-US" sz="2400" dirty="0">
                <a:latin typeface="Calibri"/>
                <a:ea typeface="+mn-lt"/>
                <a:cs typeface="+mn-lt"/>
              </a:rPr>
              <a:t>Please ensure your child comes to school wearing their PE kit. The school PE kit consists of the white school t-shirt, navy shorts and trainers.</a:t>
            </a:r>
            <a:endParaRPr lang="en-US" sz="2400">
              <a:latin typeface="Calibri"/>
              <a:cs typeface="Calibri"/>
            </a:endParaRPr>
          </a:p>
          <a:p>
            <a:pPr algn="just">
              <a:lnSpc>
                <a:spcPct val="80000"/>
              </a:lnSpc>
              <a:buFont typeface="Arial"/>
              <a:buChar char="•"/>
            </a:pPr>
            <a:r>
              <a:rPr lang="en-US" sz="2400" dirty="0">
                <a:latin typeface="Calibri"/>
                <a:ea typeface="+mn-lt"/>
                <a:cs typeface="+mn-lt"/>
              </a:rPr>
              <a:t>Children can also wear the school PE jumper and school tracksuit bottoms over their shorts on their PE day. We encourage this during the colder months.</a:t>
            </a:r>
          </a:p>
          <a:p>
            <a:pPr algn="just">
              <a:lnSpc>
                <a:spcPct val="80000"/>
              </a:lnSpc>
              <a:buFont typeface="Arial"/>
              <a:buChar char="•"/>
            </a:pPr>
            <a:r>
              <a:rPr lang="en-US" sz="2400" dirty="0">
                <a:latin typeface="Calibri"/>
                <a:ea typeface="+mn-lt"/>
                <a:cs typeface="+mn-lt"/>
              </a:rPr>
              <a:t>Children will not need to bring their school uniform into school with them as they must remain in their PE kit all day.</a:t>
            </a:r>
          </a:p>
          <a:p>
            <a:pPr algn="just">
              <a:lnSpc>
                <a:spcPct val="80000"/>
              </a:lnSpc>
              <a:buFont typeface="Arial"/>
              <a:buChar char="•"/>
            </a:pPr>
            <a:r>
              <a:rPr lang="en-US" sz="2400">
                <a:latin typeface="Calibri"/>
                <a:ea typeface="+mn-lt"/>
                <a:cs typeface="+mn-lt"/>
              </a:rPr>
              <a:t>Children do not need to wear their school hat to school on this day.</a:t>
            </a:r>
            <a:endParaRPr lang="en-US" sz="2400">
              <a:latin typeface="Calibri"/>
              <a:cs typeface="Calibri"/>
            </a:endParaRPr>
          </a:p>
        </p:txBody>
      </p:sp>
      <p:pic>
        <p:nvPicPr>
          <p:cNvPr id="3" name="Picture 6" descr="Logo&#10;&#10;Description automatically generated">
            <a:extLst>
              <a:ext uri="{FF2B5EF4-FFF2-40B4-BE49-F238E27FC236}">
                <a16:creationId xmlns:a16="http://schemas.microsoft.com/office/drawing/2014/main" id="{A2E5F967-0098-4577-BEA4-7061CC45DBC4}"/>
              </a:ext>
            </a:extLst>
          </p:cNvPr>
          <p:cNvPicPr>
            <a:picLocks noChangeAspect="1"/>
          </p:cNvPicPr>
          <p:nvPr/>
        </p:nvPicPr>
        <p:blipFill>
          <a:blip r:embed="rId5"/>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1795750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88016"/>
            <a:ext cx="9176149" cy="1443468"/>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Reading in the Lower </a:t>
            </a:r>
            <a:r>
              <a:rPr lang="en-US" sz="3600" b="1">
                <a:solidFill>
                  <a:srgbClr val="002060"/>
                </a:solidFill>
                <a:latin typeface="Gill Sans MT"/>
              </a:rPr>
              <a:t>Juniors </a:t>
            </a:r>
            <a:endParaRPr lang="en-US" sz="3600" b="1" dirty="0">
              <a:solidFill>
                <a:srgbClr val="002060"/>
              </a:solidFill>
              <a:latin typeface="Gill Sans MT"/>
            </a:endParaRP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46343" y="1631596"/>
            <a:ext cx="10493878" cy="4703351"/>
          </a:xfrm>
          <a:solidFill>
            <a:schemeClr val="accent1">
              <a:lumMod val="20000"/>
              <a:lumOff val="80000"/>
            </a:schemeClr>
          </a:solidFill>
        </p:spPr>
        <p:txBody>
          <a:bodyPr vert="horz" lIns="91440" tIns="45720" rIns="91440" bIns="45720" rtlCol="0" anchor="ctr">
            <a:normAutofit fontScale="85000" lnSpcReduction="20000"/>
          </a:bodyPr>
          <a:lstStyle/>
          <a:p>
            <a:pPr marL="0" algn="just">
              <a:buNone/>
            </a:pPr>
            <a:r>
              <a:rPr lang="en-US" b="1" dirty="0">
                <a:ea typeface="+mn-lt"/>
                <a:cs typeface="+mn-lt"/>
              </a:rPr>
              <a:t>School Reading Books </a:t>
            </a:r>
          </a:p>
          <a:p>
            <a:pPr marL="0" algn="just">
              <a:buNone/>
            </a:pPr>
            <a:r>
              <a:rPr lang="en-US" dirty="0">
                <a:ea typeface="+mn-lt"/>
                <a:cs typeface="+mn-lt"/>
              </a:rPr>
              <a:t>Every Monday, all children in Year 3 and 4 will receive a new school reading book. All children will have the opportunity to read part of their book in school in a group, sometimes with their teacher, before taking it home. The children will then have a week to read the book at home before changing it the next Monday.</a:t>
            </a:r>
          </a:p>
          <a:p>
            <a:pPr marL="0" algn="just">
              <a:buNone/>
            </a:pPr>
            <a:endParaRPr lang="en-US" dirty="0">
              <a:ea typeface="+mn-lt"/>
              <a:cs typeface="+mn-lt"/>
            </a:endParaRPr>
          </a:p>
          <a:p>
            <a:pPr marL="0" algn="just">
              <a:buNone/>
            </a:pPr>
            <a:r>
              <a:rPr lang="en-US" b="1" dirty="0">
                <a:cs typeface="Calibri"/>
              </a:rPr>
              <a:t>ERIC </a:t>
            </a:r>
          </a:p>
          <a:p>
            <a:pPr marL="0" algn="just">
              <a:buNone/>
            </a:pPr>
            <a:r>
              <a:rPr lang="en-US" dirty="0">
                <a:ea typeface="+mn-lt"/>
                <a:cs typeface="+mn-lt"/>
              </a:rPr>
              <a:t>Throughout the rest of the week, the children will read a book all together with their teacher during ERIC (Everyone Reading in Class) sessions. </a:t>
            </a:r>
          </a:p>
          <a:p>
            <a:pPr marL="0" algn="just"/>
            <a:r>
              <a:rPr lang="en-US" dirty="0">
                <a:ea typeface="+mn-lt"/>
                <a:cs typeface="+mn-lt"/>
              </a:rPr>
              <a:t>Year 3 - ‘The Bolds’ by Julian Clary</a:t>
            </a:r>
          </a:p>
          <a:p>
            <a:pPr marL="0" algn="just"/>
            <a:r>
              <a:rPr lang="en-US" dirty="0">
                <a:ea typeface="+mn-lt"/>
                <a:cs typeface="+mn-lt"/>
              </a:rPr>
              <a:t>Year 4 - 'Holes' by Louis Sachar </a:t>
            </a:r>
          </a:p>
          <a:p>
            <a:pPr marL="0" algn="just">
              <a:buNone/>
            </a:pPr>
            <a:r>
              <a:rPr lang="en-US" dirty="0">
                <a:ea typeface="+mn-lt"/>
                <a:cs typeface="+mn-lt"/>
              </a:rPr>
              <a:t>We have lots of copies of these books in class but you are welcome to buy a copy for your child to bring into school so that they have their own to look at. </a:t>
            </a:r>
            <a:endParaRPr lang="en-US">
              <a:cs typeface="Calibri" panose="020F0502020204030204"/>
            </a:endParaRPr>
          </a:p>
        </p:txBody>
      </p:sp>
      <p:pic>
        <p:nvPicPr>
          <p:cNvPr id="3" name="Picture 6" descr="Logo&#10;&#10;Description automatically generated">
            <a:extLst>
              <a:ext uri="{FF2B5EF4-FFF2-40B4-BE49-F238E27FC236}">
                <a16:creationId xmlns:a16="http://schemas.microsoft.com/office/drawing/2014/main" id="{2E4454A6-7599-40E2-9436-4C0380FCCC63}"/>
              </a:ext>
            </a:extLst>
          </p:cNvPr>
          <p:cNvPicPr>
            <a:picLocks noChangeAspect="1"/>
          </p:cNvPicPr>
          <p:nvPr/>
        </p:nvPicPr>
        <p:blipFill>
          <a:blip r:embed="rId5"/>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3878487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8BC57EC-D9C2-437A-A0B7-A2988FD526A3}"/>
              </a:ext>
            </a:extLst>
          </p:cNvPr>
          <p:cNvSpPr txBox="1"/>
          <p:nvPr/>
        </p:nvSpPr>
        <p:spPr>
          <a:xfrm>
            <a:off x="454798" y="177433"/>
            <a:ext cx="6318649" cy="1454051"/>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2060"/>
                </a:solidFill>
                <a:latin typeface="Gill Sans MT"/>
              </a:rPr>
              <a:t>Homework</a:t>
            </a:r>
          </a:p>
        </p:txBody>
      </p:sp>
      <p:sp>
        <p:nvSpPr>
          <p:cNvPr id="30" name="Oval 2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11" descr="A close up of an object&#10;&#10;Description generated with high confidence">
            <a:extLst>
              <a:ext uri="{FF2B5EF4-FFF2-40B4-BE49-F238E27FC236}">
                <a16:creationId xmlns:a16="http://schemas.microsoft.com/office/drawing/2014/main" id="{8985A007-9689-4CC1-BA72-BF13FFCBC106}"/>
              </a:ext>
            </a:extLst>
          </p:cNvPr>
          <p:cNvPicPr>
            <a:picLocks noChangeAspect="1"/>
          </p:cNvPicPr>
          <p:nvPr/>
        </p:nvPicPr>
        <p:blipFill>
          <a:blip r:embed="rId4"/>
          <a:stretch>
            <a:fillRect/>
          </a:stretch>
        </p:blipFill>
        <p:spPr>
          <a:xfrm>
            <a:off x="9522985" y="6433904"/>
            <a:ext cx="2432116" cy="317017"/>
          </a:xfrm>
          <a:prstGeom prst="rect">
            <a:avLst/>
          </a:prstGeom>
        </p:spPr>
      </p:pic>
      <p:sp>
        <p:nvSpPr>
          <p:cNvPr id="8" name="Content Placeholder 2">
            <a:extLst>
              <a:ext uri="{FF2B5EF4-FFF2-40B4-BE49-F238E27FC236}">
                <a16:creationId xmlns:a16="http://schemas.microsoft.com/office/drawing/2014/main" id="{A54894DD-C10C-4EC5-9581-52C304942D25}"/>
              </a:ext>
            </a:extLst>
          </p:cNvPr>
          <p:cNvSpPr>
            <a:spLocks noGrp="1"/>
          </p:cNvSpPr>
          <p:nvPr>
            <p:ph idx="1"/>
          </p:nvPr>
        </p:nvSpPr>
        <p:spPr>
          <a:xfrm>
            <a:off x="846343" y="1536346"/>
            <a:ext cx="10536211" cy="4798601"/>
          </a:xfrm>
          <a:solidFill>
            <a:schemeClr val="accent1">
              <a:lumMod val="20000"/>
              <a:lumOff val="80000"/>
            </a:schemeClr>
          </a:solidFill>
        </p:spPr>
        <p:txBody>
          <a:bodyPr vert="horz" lIns="91440" tIns="45720" rIns="91440" bIns="45720" rtlCol="0" anchor="ctr">
            <a:normAutofit/>
          </a:bodyPr>
          <a:lstStyle/>
          <a:p>
            <a:pPr marL="0" algn="just">
              <a:buNone/>
            </a:pPr>
            <a:r>
              <a:rPr lang="en-US" sz="2000" dirty="0">
                <a:ea typeface="+mn-lt"/>
                <a:cs typeface="+mn-lt"/>
              </a:rPr>
              <a:t>All children will receive two pieces of homework a week. This homework will be set on a </a:t>
            </a:r>
            <a:r>
              <a:rPr lang="en-US" sz="2000" b="1" dirty="0">
                <a:ea typeface="+mn-lt"/>
                <a:cs typeface="+mn-lt"/>
              </a:rPr>
              <a:t>Friday</a:t>
            </a:r>
            <a:r>
              <a:rPr lang="en-US" sz="2000" dirty="0">
                <a:ea typeface="+mn-lt"/>
                <a:cs typeface="+mn-lt"/>
              </a:rPr>
              <a:t> and should be returned / completed by the next Friday. This will usually be a piece of English and a piece of maths homework, but we may sometimes set Science, Topic or Religion homework. </a:t>
            </a:r>
            <a:endParaRPr lang="en-US"/>
          </a:p>
          <a:p>
            <a:pPr marL="0" algn="just">
              <a:buNone/>
            </a:pPr>
            <a:r>
              <a:rPr lang="en-US" sz="2000" dirty="0">
                <a:ea typeface="+mn-lt"/>
                <a:cs typeface="+mn-lt"/>
              </a:rPr>
              <a:t>This year we will send home a variety of online and handwritten tasks for the children to complete. Most maths homework will be set on Mathletics or Times Table Rockstars, although we encourage all children to make the most of these resources even when they have not been set tasks. We will also continue to set tasks on Google Classroom so that we ensure the children remain familiar with how to find and complete tasks. All handwritten homework should be completed in the children's homework books.</a:t>
            </a:r>
            <a:endParaRPr lang="en-US" sz="2000" dirty="0">
              <a:cs typeface="Calibri"/>
            </a:endParaRPr>
          </a:p>
          <a:p>
            <a:pPr marL="0" algn="just">
              <a:buNone/>
            </a:pPr>
            <a:r>
              <a:rPr lang="en-US" sz="2000" dirty="0">
                <a:ea typeface="+mn-lt"/>
                <a:cs typeface="+mn-lt"/>
              </a:rPr>
              <a:t>Each week we will write the homework up on our Year Group Google Site so that you can see what the children have been set. </a:t>
            </a:r>
            <a:endParaRPr lang="en-US" sz="3200" dirty="0">
              <a:ea typeface="+mn-lt"/>
              <a:cs typeface="+mn-lt"/>
            </a:endParaRPr>
          </a:p>
          <a:p>
            <a:pPr marL="0" algn="just">
              <a:buNone/>
            </a:pPr>
            <a:r>
              <a:rPr lang="en-US" sz="2000" dirty="0">
                <a:ea typeface="+mn-lt"/>
                <a:cs typeface="+mn-lt"/>
              </a:rPr>
              <a:t>In the Juniors, we encourage the children to take responsibility for their homework. Please encourage your child to ask their class teacher if they are unsure of what to do. </a:t>
            </a:r>
            <a:endParaRPr lang="en-US" sz="2000" dirty="0">
              <a:cs typeface="Calibri"/>
            </a:endParaRPr>
          </a:p>
        </p:txBody>
      </p:sp>
      <p:pic>
        <p:nvPicPr>
          <p:cNvPr id="3" name="Picture 6" descr="Logo&#10;&#10;Description automatically generated">
            <a:extLst>
              <a:ext uri="{FF2B5EF4-FFF2-40B4-BE49-F238E27FC236}">
                <a16:creationId xmlns:a16="http://schemas.microsoft.com/office/drawing/2014/main" id="{0A6C300A-3159-4CF6-A365-DD745EE1373A}"/>
              </a:ext>
            </a:extLst>
          </p:cNvPr>
          <p:cNvPicPr>
            <a:picLocks noChangeAspect="1"/>
          </p:cNvPicPr>
          <p:nvPr/>
        </p:nvPicPr>
        <p:blipFill>
          <a:blip r:embed="rId5"/>
          <a:stretch>
            <a:fillRect/>
          </a:stretch>
        </p:blipFill>
        <p:spPr>
          <a:xfrm>
            <a:off x="10809816" y="197569"/>
            <a:ext cx="1145117" cy="1202945"/>
          </a:xfrm>
          <a:prstGeom prst="rect">
            <a:avLst/>
          </a:prstGeom>
        </p:spPr>
      </p:pic>
    </p:spTree>
    <p:extLst>
      <p:ext uri="{BB962C8B-B14F-4D97-AF65-F5344CB8AC3E}">
        <p14:creationId xmlns:p14="http://schemas.microsoft.com/office/powerpoint/2010/main" val="22647411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DE509830BBE147B7D89740A92CA319" ma:contentTypeVersion="12" ma:contentTypeDescription="Create a new document." ma:contentTypeScope="" ma:versionID="4a8b159a77a5f23fcb8cee2190db1f47">
  <xsd:schema xmlns:xsd="http://www.w3.org/2001/XMLSchema" xmlns:xs="http://www.w3.org/2001/XMLSchema" xmlns:p="http://schemas.microsoft.com/office/2006/metadata/properties" xmlns:ns2="e6e40ca3-e632-42ca-a0e0-9f7b1afcb6aa" xmlns:ns3="7e62610b-0fe3-4380-a1bb-8191391b1ad7" targetNamespace="http://schemas.microsoft.com/office/2006/metadata/properties" ma:root="true" ma:fieldsID="573fb75061b7801bf43b41d5e25decce" ns2:_="" ns3:_="">
    <xsd:import namespace="e6e40ca3-e632-42ca-a0e0-9f7b1afcb6aa"/>
    <xsd:import namespace="7e62610b-0fe3-4380-a1bb-8191391b1ad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e40ca3-e632-42ca-a0e0-9f7b1afcb6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e62610b-0fe3-4380-a1bb-8191391b1ad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09CA3E-8982-4A6E-BC37-904A8BF513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e40ca3-e632-42ca-a0e0-9f7b1afcb6aa"/>
    <ds:schemaRef ds:uri="7e62610b-0fe3-4380-a1bb-8191391b1a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DCAA06-62A4-4FBD-BB3C-CC0AC685F1E4}">
  <ds:schemaRefs>
    <ds:schemaRef ds:uri="http://schemas.microsoft.com/sharepoint/v3/contenttype/forms"/>
  </ds:schemaRefs>
</ds:datastoreItem>
</file>

<file path=customXml/itemProps3.xml><?xml version="1.0" encoding="utf-8"?>
<ds:datastoreItem xmlns:ds="http://schemas.openxmlformats.org/officeDocument/2006/customXml" ds:itemID="{3D9BF627-0FD8-43FA-B5C7-F9A04656C823}">
  <ds:schemaRefs>
    <ds:schemaRef ds:uri="7e62610b-0fe3-4380-a1bb-8191391b1ad7"/>
    <ds:schemaRef ds:uri="e6e40ca3-e632-42ca-a0e0-9f7b1afcb6a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12</Slides>
  <Notes>12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Lower Juniors Autumn term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Powell</dc:creator>
  <cp:revision>427</cp:revision>
  <dcterms:created xsi:type="dcterms:W3CDTF">2013-07-15T20:26:40Z</dcterms:created>
  <dcterms:modified xsi:type="dcterms:W3CDTF">2021-09-16T20:05:30Z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0x0101004ADE509830BBE147B7D89740A92CA319</vt:lpwstr>
  </property>
</Properties>
</file>