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70" r:id="rId1"/>
    <p:sldMasterId id="2147483671" r:id="rId2"/>
  </p:sldMasterIdLst>
  <p:notesMasterIdLst>
    <p:notesMasterId r:id="rId24"/>
  </p:notesMasterIdLst>
  <p:sldIdLst>
    <p:sldId id="260" r:id="rId3"/>
    <p:sldId id="265" r:id="rId4"/>
    <p:sldId id="277" r:id="rId5"/>
    <p:sldId id="279" r:id="rId6"/>
    <p:sldId id="280" r:id="rId7"/>
    <p:sldId id="282" r:id="rId8"/>
    <p:sldId id="283" r:id="rId9"/>
    <p:sldId id="285" r:id="rId10"/>
    <p:sldId id="286" r:id="rId11"/>
    <p:sldId id="287" r:id="rId12"/>
    <p:sldId id="288" r:id="rId13"/>
    <p:sldId id="289" r:id="rId14"/>
    <p:sldId id="290" r:id="rId15"/>
    <p:sldId id="291" r:id="rId16"/>
    <p:sldId id="292" r:id="rId17"/>
    <p:sldId id="293" r:id="rId18"/>
    <p:sldId id="294" r:id="rId19"/>
    <p:sldId id="295" r:id="rId20"/>
    <p:sldId id="297" r:id="rId21"/>
    <p:sldId id="300" r:id="rId22"/>
    <p:sldId id="301" r:id="rId2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guide id="3" orient="horz" pos="136">
          <p15:clr>
            <a:srgbClr val="9AA0A6"/>
          </p15:clr>
        </p15:guide>
        <p15:guide id="4" orient="horz" pos="3116">
          <p15:clr>
            <a:srgbClr val="9AA0A6"/>
          </p15:clr>
        </p15:guide>
        <p15:guide id="5" pos="5590">
          <p15:clr>
            <a:srgbClr val="9AA0A6"/>
          </p15:clr>
        </p15:guide>
        <p15:guide id="6" pos="2031">
          <p15:clr>
            <a:srgbClr val="9AA0A6"/>
          </p15:clr>
        </p15:guide>
        <p15:guide id="7" pos="170">
          <p15:clr>
            <a:srgbClr val="9AA0A6"/>
          </p15:clr>
        </p15:guide>
        <p15:guide id="8" pos="3729">
          <p15:clr>
            <a:srgbClr val="9AA0A6"/>
          </p15:clr>
        </p15:guide>
        <p15:guide id="9" pos="3808">
          <p15:clr>
            <a:srgbClr val="9AA0A6"/>
          </p15:clr>
        </p15:guide>
        <p15:guide id="10" pos="4699">
          <p15:clr>
            <a:srgbClr val="9AA0A6"/>
          </p15:clr>
        </p15:guide>
        <p15:guide id="11" orient="horz" pos="497">
          <p15:clr>
            <a:srgbClr val="9AA0A6"/>
          </p15:clr>
        </p15:guide>
        <p15:guide id="12" orient="horz" pos="576">
          <p15:clr>
            <a:srgbClr val="9AA0A6"/>
          </p15:clr>
        </p15:guide>
        <p15:guide id="13" pos="1101">
          <p15:clr>
            <a:srgbClr val="9AA0A6"/>
          </p15:clr>
        </p15:guide>
        <p15:guide id="14" orient="horz" pos="1304">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7E07A4-25B1-4EC0-A6BD-B7432652A847}" v="1" dt="2021-01-23T21:21:15.869"/>
  </p1510:revLst>
</p1510:revInfo>
</file>

<file path=ppt/tableStyles.xml><?xml version="1.0" encoding="utf-8"?>
<a:tblStyleLst xmlns:a="http://schemas.openxmlformats.org/drawingml/2006/main" def="{9C73A380-9D03-4EC9-B3B5-7A59BF6FA54D}">
  <a:tblStyle styleId="{9C73A380-9D03-4EC9-B3B5-7A59BF6FA54D}"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081540A0-294C-41EE-8C47-05744BAB5526}" styleName="Table_1">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44" d="100"/>
          <a:sy n="144" d="100"/>
        </p:scale>
        <p:origin x="654" y="114"/>
      </p:cViewPr>
      <p:guideLst>
        <p:guide orient="horz" pos="1620"/>
        <p:guide pos="2880"/>
        <p:guide orient="horz" pos="136"/>
        <p:guide orient="horz" pos="3116"/>
        <p:guide pos="5590"/>
        <p:guide pos="2031"/>
        <p:guide pos="170"/>
        <p:guide pos="3729"/>
        <p:guide pos="3808"/>
        <p:guide pos="4699"/>
        <p:guide orient="horz" pos="497"/>
        <p:guide orient="horz" pos="576"/>
        <p:guide pos="1101"/>
        <p:guide orient="horz" pos="130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76b178712f_0_3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0" name="Google Shape;130;g76b178712f_0_3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2"/>
        <p:cNvGrpSpPr/>
        <p:nvPr/>
      </p:nvGrpSpPr>
      <p:grpSpPr>
        <a:xfrm>
          <a:off x="0" y="0"/>
          <a:ext cx="0" cy="0"/>
          <a:chOff x="0" y="0"/>
          <a:chExt cx="0" cy="0"/>
        </a:xfrm>
      </p:grpSpPr>
      <p:sp>
        <p:nvSpPr>
          <p:cNvPr id="333" name="Google Shape;333;g8656117758_0_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34" name="Google Shape;334;g8656117758_0_1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1"/>
        <p:cNvGrpSpPr/>
        <p:nvPr/>
      </p:nvGrpSpPr>
      <p:grpSpPr>
        <a:xfrm>
          <a:off x="0" y="0"/>
          <a:ext cx="0" cy="0"/>
          <a:chOff x="0" y="0"/>
          <a:chExt cx="0" cy="0"/>
        </a:xfrm>
      </p:grpSpPr>
      <p:sp>
        <p:nvSpPr>
          <p:cNvPr id="342" name="Google Shape;342;g82f441225d_0_1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43" name="Google Shape;343;g82f441225d_0_13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1"/>
        <p:cNvGrpSpPr/>
        <p:nvPr/>
      </p:nvGrpSpPr>
      <p:grpSpPr>
        <a:xfrm>
          <a:off x="0" y="0"/>
          <a:ext cx="0" cy="0"/>
          <a:chOff x="0" y="0"/>
          <a:chExt cx="0" cy="0"/>
        </a:xfrm>
      </p:grpSpPr>
      <p:sp>
        <p:nvSpPr>
          <p:cNvPr id="352" name="Google Shape;352;g8423381626_0_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53" name="Google Shape;353;g8423381626_0_7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1"/>
        <p:cNvGrpSpPr/>
        <p:nvPr/>
      </p:nvGrpSpPr>
      <p:grpSpPr>
        <a:xfrm>
          <a:off x="0" y="0"/>
          <a:ext cx="0" cy="0"/>
          <a:chOff x="0" y="0"/>
          <a:chExt cx="0" cy="0"/>
        </a:xfrm>
      </p:grpSpPr>
      <p:sp>
        <p:nvSpPr>
          <p:cNvPr id="362" name="Google Shape;362;g8423381626_0_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63" name="Google Shape;363;g8423381626_0_7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1"/>
        <p:cNvGrpSpPr/>
        <p:nvPr/>
      </p:nvGrpSpPr>
      <p:grpSpPr>
        <a:xfrm>
          <a:off x="0" y="0"/>
          <a:ext cx="0" cy="0"/>
          <a:chOff x="0" y="0"/>
          <a:chExt cx="0" cy="0"/>
        </a:xfrm>
      </p:grpSpPr>
      <p:sp>
        <p:nvSpPr>
          <p:cNvPr id="372" name="Google Shape;372;g8423381626_0_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73" name="Google Shape;373;g8423381626_0_8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0"/>
        <p:cNvGrpSpPr/>
        <p:nvPr/>
      </p:nvGrpSpPr>
      <p:grpSpPr>
        <a:xfrm>
          <a:off x="0" y="0"/>
          <a:ext cx="0" cy="0"/>
          <a:chOff x="0" y="0"/>
          <a:chExt cx="0" cy="0"/>
        </a:xfrm>
      </p:grpSpPr>
      <p:sp>
        <p:nvSpPr>
          <p:cNvPr id="381" name="Google Shape;381;g89dc76d450_1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82" name="Google Shape;382;g89dc76d450_1_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9"/>
        <p:cNvGrpSpPr/>
        <p:nvPr/>
      </p:nvGrpSpPr>
      <p:grpSpPr>
        <a:xfrm>
          <a:off x="0" y="0"/>
          <a:ext cx="0" cy="0"/>
          <a:chOff x="0" y="0"/>
          <a:chExt cx="0" cy="0"/>
        </a:xfrm>
      </p:grpSpPr>
      <p:sp>
        <p:nvSpPr>
          <p:cNvPr id="390" name="Google Shape;390;g8656117758_0_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91" name="Google Shape;391;g8656117758_0_6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8"/>
        <p:cNvGrpSpPr/>
        <p:nvPr/>
      </p:nvGrpSpPr>
      <p:grpSpPr>
        <a:xfrm>
          <a:off x="0" y="0"/>
          <a:ext cx="0" cy="0"/>
          <a:chOff x="0" y="0"/>
          <a:chExt cx="0" cy="0"/>
        </a:xfrm>
      </p:grpSpPr>
      <p:sp>
        <p:nvSpPr>
          <p:cNvPr id="399" name="Google Shape;399;g8a8ba0e59c_0_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00" name="Google Shape;400;g8a8ba0e59c_0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4"/>
        <p:cNvGrpSpPr/>
        <p:nvPr/>
      </p:nvGrpSpPr>
      <p:grpSpPr>
        <a:xfrm>
          <a:off x="0" y="0"/>
          <a:ext cx="0" cy="0"/>
          <a:chOff x="0" y="0"/>
          <a:chExt cx="0" cy="0"/>
        </a:xfrm>
      </p:grpSpPr>
      <p:sp>
        <p:nvSpPr>
          <p:cNvPr id="405" name="Google Shape;405;g8656117758_0_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06" name="Google Shape;406;g8656117758_0_7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3"/>
        <p:cNvGrpSpPr/>
        <p:nvPr/>
      </p:nvGrpSpPr>
      <p:grpSpPr>
        <a:xfrm>
          <a:off x="0" y="0"/>
          <a:ext cx="0" cy="0"/>
          <a:chOff x="0" y="0"/>
          <a:chExt cx="0" cy="0"/>
        </a:xfrm>
      </p:grpSpPr>
      <p:sp>
        <p:nvSpPr>
          <p:cNvPr id="424" name="Google Shape;424;g87930cfbd5_7_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25" name="Google Shape;425;g87930cfbd5_7_2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g7e18c8cc55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4" name="Google Shape;164;g7e18c8cc5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3"/>
        <p:cNvGrpSpPr/>
        <p:nvPr/>
      </p:nvGrpSpPr>
      <p:grpSpPr>
        <a:xfrm>
          <a:off x="0" y="0"/>
          <a:ext cx="0" cy="0"/>
          <a:chOff x="0" y="0"/>
          <a:chExt cx="0" cy="0"/>
        </a:xfrm>
      </p:grpSpPr>
      <p:sp>
        <p:nvSpPr>
          <p:cNvPr id="454" name="Google Shape;454;g8656117758_0_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55" name="Google Shape;455;g8656117758_0_8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2"/>
        <p:cNvGrpSpPr/>
        <p:nvPr/>
      </p:nvGrpSpPr>
      <p:grpSpPr>
        <a:xfrm>
          <a:off x="0" y="0"/>
          <a:ext cx="0" cy="0"/>
          <a:chOff x="0" y="0"/>
          <a:chExt cx="0" cy="0"/>
        </a:xfrm>
      </p:grpSpPr>
      <p:sp>
        <p:nvSpPr>
          <p:cNvPr id="463" name="Google Shape;463;g8a3fce2045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64" name="Google Shape;464;g8a3fce2045_0_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Google Shape;248;g889f263d05_0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9" name="Google Shape;249;g889f263d05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2"/>
        <p:cNvGrpSpPr/>
        <p:nvPr/>
      </p:nvGrpSpPr>
      <p:grpSpPr>
        <a:xfrm>
          <a:off x="0" y="0"/>
          <a:ext cx="0" cy="0"/>
          <a:chOff x="0" y="0"/>
          <a:chExt cx="0" cy="0"/>
        </a:xfrm>
      </p:grpSpPr>
      <p:sp>
        <p:nvSpPr>
          <p:cNvPr id="263" name="Google Shape;263;g8656117758_0_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64" name="Google Shape;264;g8656117758_0_2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1"/>
        <p:cNvGrpSpPr/>
        <p:nvPr/>
      </p:nvGrpSpPr>
      <p:grpSpPr>
        <a:xfrm>
          <a:off x="0" y="0"/>
          <a:ext cx="0" cy="0"/>
          <a:chOff x="0" y="0"/>
          <a:chExt cx="0" cy="0"/>
        </a:xfrm>
      </p:grpSpPr>
      <p:sp>
        <p:nvSpPr>
          <p:cNvPr id="272" name="Google Shape;272;g8b61b81026_3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3" name="Google Shape;273;g8b61b81026_3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9"/>
        <p:cNvGrpSpPr/>
        <p:nvPr/>
      </p:nvGrpSpPr>
      <p:grpSpPr>
        <a:xfrm>
          <a:off x="0" y="0"/>
          <a:ext cx="0" cy="0"/>
          <a:chOff x="0" y="0"/>
          <a:chExt cx="0" cy="0"/>
        </a:xfrm>
      </p:grpSpPr>
      <p:sp>
        <p:nvSpPr>
          <p:cNvPr id="290" name="Google Shape;290;g87ba8ed0a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91" name="Google Shape;291;g87ba8ed0a4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9"/>
        <p:cNvGrpSpPr/>
        <p:nvPr/>
      </p:nvGrpSpPr>
      <p:grpSpPr>
        <a:xfrm>
          <a:off x="0" y="0"/>
          <a:ext cx="0" cy="0"/>
          <a:chOff x="0" y="0"/>
          <a:chExt cx="0" cy="0"/>
        </a:xfrm>
      </p:grpSpPr>
      <p:sp>
        <p:nvSpPr>
          <p:cNvPr id="300" name="Google Shape;300;g8656117758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01" name="Google Shape;301;g8656117758_0_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7"/>
        <p:cNvGrpSpPr/>
        <p:nvPr/>
      </p:nvGrpSpPr>
      <p:grpSpPr>
        <a:xfrm>
          <a:off x="0" y="0"/>
          <a:ext cx="0" cy="0"/>
          <a:chOff x="0" y="0"/>
          <a:chExt cx="0" cy="0"/>
        </a:xfrm>
      </p:grpSpPr>
      <p:sp>
        <p:nvSpPr>
          <p:cNvPr id="318" name="Google Shape;318;g8b7fc6a052_3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19" name="Google Shape;319;g8b7fc6a052_3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6"/>
        <p:cNvGrpSpPr/>
        <p:nvPr/>
      </p:nvGrpSpPr>
      <p:grpSpPr>
        <a:xfrm>
          <a:off x="0" y="0"/>
          <a:ext cx="0" cy="0"/>
          <a:chOff x="0" y="0"/>
          <a:chExt cx="0" cy="0"/>
        </a:xfrm>
      </p:grpSpPr>
      <p:sp>
        <p:nvSpPr>
          <p:cNvPr id="327" name="Google Shape;327;g889f263d05_0_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8" name="Google Shape;328;g889f263d05_0_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6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GB"/>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63"/>
        <p:cNvGrpSpPr/>
        <p:nvPr/>
      </p:nvGrpSpPr>
      <p:grpSpPr>
        <a:xfrm>
          <a:off x="0" y="0"/>
          <a:ext cx="0" cy="0"/>
          <a:chOff x="0" y="0"/>
          <a:chExt cx="0" cy="0"/>
        </a:xfrm>
      </p:grpSpPr>
      <p:sp>
        <p:nvSpPr>
          <p:cNvPr id="64" name="Google Shape;64;p16"/>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rtl="0">
              <a:lnSpc>
                <a:spcPct val="100000"/>
              </a:lnSpc>
              <a:spcBef>
                <a:spcPts val="0"/>
              </a:spcBef>
              <a:spcAft>
                <a:spcPts val="0"/>
              </a:spcAft>
              <a:buSzPts val="3600"/>
              <a:buNone/>
              <a:defRPr sz="3600"/>
            </a:lvl1pPr>
            <a:lvl2pPr lvl="1" algn="ctr" rtl="0">
              <a:lnSpc>
                <a:spcPct val="100000"/>
              </a:lnSpc>
              <a:spcBef>
                <a:spcPts val="0"/>
              </a:spcBef>
              <a:spcAft>
                <a:spcPts val="0"/>
              </a:spcAft>
              <a:buSzPts val="3600"/>
              <a:buNone/>
              <a:defRPr sz="3600"/>
            </a:lvl2pPr>
            <a:lvl3pPr lvl="2" algn="ctr" rtl="0">
              <a:lnSpc>
                <a:spcPct val="100000"/>
              </a:lnSpc>
              <a:spcBef>
                <a:spcPts val="0"/>
              </a:spcBef>
              <a:spcAft>
                <a:spcPts val="0"/>
              </a:spcAft>
              <a:buSzPts val="3600"/>
              <a:buNone/>
              <a:defRPr sz="3600"/>
            </a:lvl3pPr>
            <a:lvl4pPr lvl="3" algn="ctr" rtl="0">
              <a:lnSpc>
                <a:spcPct val="100000"/>
              </a:lnSpc>
              <a:spcBef>
                <a:spcPts val="0"/>
              </a:spcBef>
              <a:spcAft>
                <a:spcPts val="0"/>
              </a:spcAft>
              <a:buSzPts val="3600"/>
              <a:buNone/>
              <a:defRPr sz="3600"/>
            </a:lvl4pPr>
            <a:lvl5pPr lvl="4" algn="ctr" rtl="0">
              <a:lnSpc>
                <a:spcPct val="100000"/>
              </a:lnSpc>
              <a:spcBef>
                <a:spcPts val="0"/>
              </a:spcBef>
              <a:spcAft>
                <a:spcPts val="0"/>
              </a:spcAft>
              <a:buSzPts val="3600"/>
              <a:buNone/>
              <a:defRPr sz="3600"/>
            </a:lvl5pPr>
            <a:lvl6pPr lvl="5" algn="ctr" rtl="0">
              <a:lnSpc>
                <a:spcPct val="100000"/>
              </a:lnSpc>
              <a:spcBef>
                <a:spcPts val="0"/>
              </a:spcBef>
              <a:spcAft>
                <a:spcPts val="0"/>
              </a:spcAft>
              <a:buSzPts val="3600"/>
              <a:buNone/>
              <a:defRPr sz="3600"/>
            </a:lvl6pPr>
            <a:lvl7pPr lvl="6" algn="ctr" rtl="0">
              <a:lnSpc>
                <a:spcPct val="100000"/>
              </a:lnSpc>
              <a:spcBef>
                <a:spcPts val="0"/>
              </a:spcBef>
              <a:spcAft>
                <a:spcPts val="0"/>
              </a:spcAft>
              <a:buSzPts val="3600"/>
              <a:buNone/>
              <a:defRPr sz="3600"/>
            </a:lvl7pPr>
            <a:lvl8pPr lvl="7" algn="ctr" rtl="0">
              <a:lnSpc>
                <a:spcPct val="100000"/>
              </a:lnSpc>
              <a:spcBef>
                <a:spcPts val="0"/>
              </a:spcBef>
              <a:spcAft>
                <a:spcPts val="0"/>
              </a:spcAft>
              <a:buSzPts val="3600"/>
              <a:buNone/>
              <a:defRPr sz="3600"/>
            </a:lvl8pPr>
            <a:lvl9pPr lvl="8" algn="ctr" rtl="0">
              <a:lnSpc>
                <a:spcPct val="100000"/>
              </a:lnSpc>
              <a:spcBef>
                <a:spcPts val="0"/>
              </a:spcBef>
              <a:spcAft>
                <a:spcPts val="0"/>
              </a:spcAft>
              <a:buSzPts val="3600"/>
              <a:buNone/>
              <a:defRPr sz="3600"/>
            </a:lvl9pPr>
          </a:lstStyle>
          <a:p>
            <a:endParaRPr/>
          </a:p>
        </p:txBody>
      </p:sp>
      <p:sp>
        <p:nvSpPr>
          <p:cNvPr id="65" name="Google Shape;65;p16"/>
          <p:cNvSpPr txBox="1">
            <a:spLocks noGrp="1"/>
          </p:cNvSpPr>
          <p:nvPr>
            <p:ph type="sldNum" idx="12"/>
          </p:nvPr>
        </p:nvSpPr>
        <p:spPr>
          <a:xfrm>
            <a:off x="8595300" y="4749900"/>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tx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fld id="{00000000-1234-1234-1234-123412341234}" type="slidenum">
              <a:rPr lang="en-GB" smtClean="0"/>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66"/>
        <p:cNvGrpSpPr/>
        <p:nvPr/>
      </p:nvGrpSpPr>
      <p:grpSpPr>
        <a:xfrm>
          <a:off x="0" y="0"/>
          <a:ext cx="0" cy="0"/>
          <a:chOff x="0" y="0"/>
          <a:chExt cx="0" cy="0"/>
        </a:xfrm>
      </p:grpSpPr>
      <p:sp>
        <p:nvSpPr>
          <p:cNvPr id="67" name="Google Shape;67;p1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rtl="0">
              <a:lnSpc>
                <a:spcPct val="100000"/>
              </a:lnSpc>
              <a:spcBef>
                <a:spcPts val="0"/>
              </a:spcBef>
              <a:spcAft>
                <a:spcPts val="0"/>
              </a:spcAft>
              <a:buSzPts val="2800"/>
              <a:buNone/>
              <a:defRPr>
                <a:solidFill>
                  <a:schemeClr val="accent1"/>
                </a:solidFill>
              </a:defRPr>
            </a:lvl1pPr>
            <a:lvl2pPr lvl="1" algn="l" rtl="0">
              <a:lnSpc>
                <a:spcPct val="100000"/>
              </a:lnSpc>
              <a:spcBef>
                <a:spcPts val="0"/>
              </a:spcBef>
              <a:spcAft>
                <a:spcPts val="0"/>
              </a:spcAft>
              <a:buSzPts val="2800"/>
              <a:buNone/>
              <a:defRPr/>
            </a:lvl2pPr>
            <a:lvl3pPr lvl="2" algn="l" rtl="0">
              <a:lnSpc>
                <a:spcPct val="100000"/>
              </a:lnSpc>
              <a:spcBef>
                <a:spcPts val="0"/>
              </a:spcBef>
              <a:spcAft>
                <a:spcPts val="0"/>
              </a:spcAft>
              <a:buSzPts val="2800"/>
              <a:buNone/>
              <a:defRPr/>
            </a:lvl3pPr>
            <a:lvl4pPr lvl="3" algn="l" rtl="0">
              <a:lnSpc>
                <a:spcPct val="100000"/>
              </a:lnSpc>
              <a:spcBef>
                <a:spcPts val="0"/>
              </a:spcBef>
              <a:spcAft>
                <a:spcPts val="0"/>
              </a:spcAft>
              <a:buSzPts val="2800"/>
              <a:buNone/>
              <a:defRPr/>
            </a:lvl4pPr>
            <a:lvl5pPr lvl="4" algn="l" rtl="0">
              <a:lnSpc>
                <a:spcPct val="100000"/>
              </a:lnSpc>
              <a:spcBef>
                <a:spcPts val="0"/>
              </a:spcBef>
              <a:spcAft>
                <a:spcPts val="0"/>
              </a:spcAft>
              <a:buSzPts val="2800"/>
              <a:buNone/>
              <a:defRPr/>
            </a:lvl5pPr>
            <a:lvl6pPr lvl="5" algn="l" rtl="0">
              <a:lnSpc>
                <a:spcPct val="100000"/>
              </a:lnSpc>
              <a:spcBef>
                <a:spcPts val="0"/>
              </a:spcBef>
              <a:spcAft>
                <a:spcPts val="0"/>
              </a:spcAft>
              <a:buSzPts val="2800"/>
              <a:buNone/>
              <a:defRPr/>
            </a:lvl6pPr>
            <a:lvl7pPr lvl="6" algn="l" rtl="0">
              <a:lnSpc>
                <a:spcPct val="100000"/>
              </a:lnSpc>
              <a:spcBef>
                <a:spcPts val="0"/>
              </a:spcBef>
              <a:spcAft>
                <a:spcPts val="0"/>
              </a:spcAft>
              <a:buSzPts val="2800"/>
              <a:buNone/>
              <a:defRPr/>
            </a:lvl7pPr>
            <a:lvl8pPr lvl="7" algn="l" rtl="0">
              <a:lnSpc>
                <a:spcPct val="100000"/>
              </a:lnSpc>
              <a:spcBef>
                <a:spcPts val="0"/>
              </a:spcBef>
              <a:spcAft>
                <a:spcPts val="0"/>
              </a:spcAft>
              <a:buSzPts val="2800"/>
              <a:buNone/>
              <a:defRPr/>
            </a:lvl8pPr>
            <a:lvl9pPr lvl="8" algn="l" rtl="0">
              <a:lnSpc>
                <a:spcPct val="100000"/>
              </a:lnSpc>
              <a:spcBef>
                <a:spcPts val="0"/>
              </a:spcBef>
              <a:spcAft>
                <a:spcPts val="0"/>
              </a:spcAft>
              <a:buSzPts val="2800"/>
              <a:buNone/>
              <a:defRPr/>
            </a:lvl9pPr>
          </a:lstStyle>
          <a:p>
            <a:endParaRPr dirty="0"/>
          </a:p>
        </p:txBody>
      </p:sp>
      <p:sp>
        <p:nvSpPr>
          <p:cNvPr id="68" name="Google Shape;68;p17"/>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rtl="0">
              <a:lnSpc>
                <a:spcPct val="115000"/>
              </a:lnSpc>
              <a:spcBef>
                <a:spcPts val="0"/>
              </a:spcBef>
              <a:spcAft>
                <a:spcPts val="0"/>
              </a:spcAft>
              <a:buSzPts val="1800"/>
              <a:buChar char="●"/>
              <a:defRPr>
                <a:solidFill>
                  <a:schemeClr val="tx1"/>
                </a:solidFill>
              </a:defRPr>
            </a:lvl1pPr>
            <a:lvl2pPr marL="914400" lvl="1" indent="-317500" algn="l" rtl="0">
              <a:lnSpc>
                <a:spcPct val="115000"/>
              </a:lnSpc>
              <a:spcBef>
                <a:spcPts val="1600"/>
              </a:spcBef>
              <a:spcAft>
                <a:spcPts val="0"/>
              </a:spcAft>
              <a:buSzPts val="1400"/>
              <a:buChar char="○"/>
              <a:defRPr/>
            </a:lvl2pPr>
            <a:lvl3pPr marL="1371600" lvl="2" indent="-317500" algn="l" rtl="0">
              <a:lnSpc>
                <a:spcPct val="115000"/>
              </a:lnSpc>
              <a:spcBef>
                <a:spcPts val="1600"/>
              </a:spcBef>
              <a:spcAft>
                <a:spcPts val="0"/>
              </a:spcAft>
              <a:buSzPts val="1400"/>
              <a:buChar char="■"/>
              <a:defRPr/>
            </a:lvl3pPr>
            <a:lvl4pPr marL="1828800" lvl="3" indent="-317500" algn="l" rtl="0">
              <a:lnSpc>
                <a:spcPct val="115000"/>
              </a:lnSpc>
              <a:spcBef>
                <a:spcPts val="1600"/>
              </a:spcBef>
              <a:spcAft>
                <a:spcPts val="0"/>
              </a:spcAft>
              <a:buSzPts val="1400"/>
              <a:buChar char="●"/>
              <a:defRPr/>
            </a:lvl4pPr>
            <a:lvl5pPr marL="2286000" lvl="4" indent="-317500" algn="l" rtl="0">
              <a:lnSpc>
                <a:spcPct val="115000"/>
              </a:lnSpc>
              <a:spcBef>
                <a:spcPts val="1600"/>
              </a:spcBef>
              <a:spcAft>
                <a:spcPts val="0"/>
              </a:spcAft>
              <a:buSzPts val="1400"/>
              <a:buChar char="○"/>
              <a:defRPr/>
            </a:lvl5pPr>
            <a:lvl6pPr marL="2743200" lvl="5" indent="-317500" algn="l" rtl="0">
              <a:lnSpc>
                <a:spcPct val="115000"/>
              </a:lnSpc>
              <a:spcBef>
                <a:spcPts val="1600"/>
              </a:spcBef>
              <a:spcAft>
                <a:spcPts val="0"/>
              </a:spcAft>
              <a:buSzPts val="1400"/>
              <a:buChar char="■"/>
              <a:defRPr/>
            </a:lvl6pPr>
            <a:lvl7pPr marL="3200400" lvl="6" indent="-317500" algn="l" rtl="0">
              <a:lnSpc>
                <a:spcPct val="115000"/>
              </a:lnSpc>
              <a:spcBef>
                <a:spcPts val="1600"/>
              </a:spcBef>
              <a:spcAft>
                <a:spcPts val="0"/>
              </a:spcAft>
              <a:buSzPts val="1400"/>
              <a:buChar char="●"/>
              <a:defRPr/>
            </a:lvl7pPr>
            <a:lvl8pPr marL="3657600" lvl="7" indent="-317500" algn="l" rtl="0">
              <a:lnSpc>
                <a:spcPct val="115000"/>
              </a:lnSpc>
              <a:spcBef>
                <a:spcPts val="1600"/>
              </a:spcBef>
              <a:spcAft>
                <a:spcPts val="0"/>
              </a:spcAft>
              <a:buSzPts val="1400"/>
              <a:buChar char="○"/>
              <a:defRPr/>
            </a:lvl8pPr>
            <a:lvl9pPr marL="4114800" lvl="8" indent="-317500" algn="l" rtl="0">
              <a:lnSpc>
                <a:spcPct val="115000"/>
              </a:lnSpc>
              <a:spcBef>
                <a:spcPts val="1600"/>
              </a:spcBef>
              <a:spcAft>
                <a:spcPts val="1600"/>
              </a:spcAft>
              <a:buSzPts val="1400"/>
              <a:buChar char="■"/>
              <a:defRPr/>
            </a:lvl9pPr>
          </a:lstStyle>
          <a:p>
            <a:endParaRPr dirty="0"/>
          </a:p>
        </p:txBody>
      </p:sp>
      <p:sp>
        <p:nvSpPr>
          <p:cNvPr id="69" name="Google Shape;69;p17"/>
          <p:cNvSpPr txBox="1">
            <a:spLocks noGrp="1"/>
          </p:cNvSpPr>
          <p:nvPr>
            <p:ph type="sldNum" idx="12"/>
          </p:nvPr>
        </p:nvSpPr>
        <p:spPr>
          <a:xfrm>
            <a:off x="8595300" y="474155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tx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fld id="{00000000-1234-1234-1234-123412341234}" type="slidenum">
              <a:rPr lang="en-GB" smtClean="0"/>
              <a:pPr/>
              <a:t>‹#›</a:t>
            </a:fld>
            <a:endParaRPr lang="en-GB"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70"/>
        <p:cNvGrpSpPr/>
        <p:nvPr/>
      </p:nvGrpSpPr>
      <p:grpSpPr>
        <a:xfrm>
          <a:off x="0" y="0"/>
          <a:ext cx="0" cy="0"/>
          <a:chOff x="0" y="0"/>
          <a:chExt cx="0" cy="0"/>
        </a:xfrm>
      </p:grpSpPr>
      <p:sp>
        <p:nvSpPr>
          <p:cNvPr id="71" name="Google Shape;71;p18"/>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rtl="0">
              <a:lnSpc>
                <a:spcPct val="100000"/>
              </a:lnSpc>
              <a:spcBef>
                <a:spcPts val="0"/>
              </a:spcBef>
              <a:spcAft>
                <a:spcPts val="0"/>
              </a:spcAft>
              <a:buSzPts val="12000"/>
              <a:buNone/>
              <a:defRPr sz="12000">
                <a:solidFill>
                  <a:schemeClr val="accent1"/>
                </a:solidFill>
              </a:defRPr>
            </a:lvl1pPr>
            <a:lvl2pPr lvl="1" algn="ctr" rtl="0">
              <a:lnSpc>
                <a:spcPct val="100000"/>
              </a:lnSpc>
              <a:spcBef>
                <a:spcPts val="0"/>
              </a:spcBef>
              <a:spcAft>
                <a:spcPts val="0"/>
              </a:spcAft>
              <a:buSzPts val="12000"/>
              <a:buNone/>
              <a:defRPr sz="12000"/>
            </a:lvl2pPr>
            <a:lvl3pPr lvl="2" algn="ctr" rtl="0">
              <a:lnSpc>
                <a:spcPct val="100000"/>
              </a:lnSpc>
              <a:spcBef>
                <a:spcPts val="0"/>
              </a:spcBef>
              <a:spcAft>
                <a:spcPts val="0"/>
              </a:spcAft>
              <a:buSzPts val="12000"/>
              <a:buNone/>
              <a:defRPr sz="12000"/>
            </a:lvl3pPr>
            <a:lvl4pPr lvl="3" algn="ctr" rtl="0">
              <a:lnSpc>
                <a:spcPct val="100000"/>
              </a:lnSpc>
              <a:spcBef>
                <a:spcPts val="0"/>
              </a:spcBef>
              <a:spcAft>
                <a:spcPts val="0"/>
              </a:spcAft>
              <a:buSzPts val="12000"/>
              <a:buNone/>
              <a:defRPr sz="12000"/>
            </a:lvl4pPr>
            <a:lvl5pPr lvl="4" algn="ctr" rtl="0">
              <a:lnSpc>
                <a:spcPct val="100000"/>
              </a:lnSpc>
              <a:spcBef>
                <a:spcPts val="0"/>
              </a:spcBef>
              <a:spcAft>
                <a:spcPts val="0"/>
              </a:spcAft>
              <a:buSzPts val="12000"/>
              <a:buNone/>
              <a:defRPr sz="12000"/>
            </a:lvl5pPr>
            <a:lvl6pPr lvl="5" algn="ctr" rtl="0">
              <a:lnSpc>
                <a:spcPct val="100000"/>
              </a:lnSpc>
              <a:spcBef>
                <a:spcPts val="0"/>
              </a:spcBef>
              <a:spcAft>
                <a:spcPts val="0"/>
              </a:spcAft>
              <a:buSzPts val="12000"/>
              <a:buNone/>
              <a:defRPr sz="12000"/>
            </a:lvl6pPr>
            <a:lvl7pPr lvl="6" algn="ctr" rtl="0">
              <a:lnSpc>
                <a:spcPct val="100000"/>
              </a:lnSpc>
              <a:spcBef>
                <a:spcPts val="0"/>
              </a:spcBef>
              <a:spcAft>
                <a:spcPts val="0"/>
              </a:spcAft>
              <a:buSzPts val="12000"/>
              <a:buNone/>
              <a:defRPr sz="12000"/>
            </a:lvl7pPr>
            <a:lvl8pPr lvl="7" algn="ctr" rtl="0">
              <a:lnSpc>
                <a:spcPct val="100000"/>
              </a:lnSpc>
              <a:spcBef>
                <a:spcPts val="0"/>
              </a:spcBef>
              <a:spcAft>
                <a:spcPts val="0"/>
              </a:spcAft>
              <a:buSzPts val="12000"/>
              <a:buNone/>
              <a:defRPr sz="12000"/>
            </a:lvl8pPr>
            <a:lvl9pPr lvl="8" algn="ctr" rtl="0">
              <a:lnSpc>
                <a:spcPct val="100000"/>
              </a:lnSpc>
              <a:spcBef>
                <a:spcPts val="0"/>
              </a:spcBef>
              <a:spcAft>
                <a:spcPts val="0"/>
              </a:spcAft>
              <a:buSzPts val="12000"/>
              <a:buNone/>
              <a:defRPr sz="12000"/>
            </a:lvl9pPr>
          </a:lstStyle>
          <a:p>
            <a:r>
              <a:rPr dirty="0"/>
              <a:t>xx%</a:t>
            </a:r>
          </a:p>
        </p:txBody>
      </p:sp>
      <p:sp>
        <p:nvSpPr>
          <p:cNvPr id="72" name="Google Shape;72;p18"/>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rtl="0">
              <a:lnSpc>
                <a:spcPct val="115000"/>
              </a:lnSpc>
              <a:spcBef>
                <a:spcPts val="0"/>
              </a:spcBef>
              <a:spcAft>
                <a:spcPts val="0"/>
              </a:spcAft>
              <a:buSzPts val="1800"/>
              <a:buChar char="●"/>
              <a:defRPr>
                <a:solidFill>
                  <a:schemeClr val="tx1"/>
                </a:solidFill>
              </a:defRPr>
            </a:lvl1pPr>
            <a:lvl2pPr marL="914400" lvl="1" indent="-317500" algn="ctr" rtl="0">
              <a:lnSpc>
                <a:spcPct val="115000"/>
              </a:lnSpc>
              <a:spcBef>
                <a:spcPts val="1600"/>
              </a:spcBef>
              <a:spcAft>
                <a:spcPts val="0"/>
              </a:spcAft>
              <a:buSzPts val="1400"/>
              <a:buChar char="○"/>
              <a:defRPr/>
            </a:lvl2pPr>
            <a:lvl3pPr marL="1371600" lvl="2" indent="-317500" algn="ctr" rtl="0">
              <a:lnSpc>
                <a:spcPct val="115000"/>
              </a:lnSpc>
              <a:spcBef>
                <a:spcPts val="1600"/>
              </a:spcBef>
              <a:spcAft>
                <a:spcPts val="0"/>
              </a:spcAft>
              <a:buSzPts val="1400"/>
              <a:buChar char="■"/>
              <a:defRPr/>
            </a:lvl3pPr>
            <a:lvl4pPr marL="1828800" lvl="3" indent="-317500" algn="ctr" rtl="0">
              <a:lnSpc>
                <a:spcPct val="115000"/>
              </a:lnSpc>
              <a:spcBef>
                <a:spcPts val="1600"/>
              </a:spcBef>
              <a:spcAft>
                <a:spcPts val="0"/>
              </a:spcAft>
              <a:buSzPts val="1400"/>
              <a:buChar char="●"/>
              <a:defRPr/>
            </a:lvl4pPr>
            <a:lvl5pPr marL="2286000" lvl="4" indent="-317500" algn="ctr" rtl="0">
              <a:lnSpc>
                <a:spcPct val="115000"/>
              </a:lnSpc>
              <a:spcBef>
                <a:spcPts val="1600"/>
              </a:spcBef>
              <a:spcAft>
                <a:spcPts val="0"/>
              </a:spcAft>
              <a:buSzPts val="1400"/>
              <a:buChar char="○"/>
              <a:defRPr/>
            </a:lvl5pPr>
            <a:lvl6pPr marL="2743200" lvl="5" indent="-317500" algn="ctr" rtl="0">
              <a:lnSpc>
                <a:spcPct val="115000"/>
              </a:lnSpc>
              <a:spcBef>
                <a:spcPts val="1600"/>
              </a:spcBef>
              <a:spcAft>
                <a:spcPts val="0"/>
              </a:spcAft>
              <a:buSzPts val="1400"/>
              <a:buChar char="■"/>
              <a:defRPr/>
            </a:lvl6pPr>
            <a:lvl7pPr marL="3200400" lvl="6" indent="-317500" algn="ctr" rtl="0">
              <a:lnSpc>
                <a:spcPct val="115000"/>
              </a:lnSpc>
              <a:spcBef>
                <a:spcPts val="1600"/>
              </a:spcBef>
              <a:spcAft>
                <a:spcPts val="0"/>
              </a:spcAft>
              <a:buSzPts val="1400"/>
              <a:buChar char="●"/>
              <a:defRPr/>
            </a:lvl7pPr>
            <a:lvl8pPr marL="3657600" lvl="7" indent="-317500" algn="ctr" rtl="0">
              <a:lnSpc>
                <a:spcPct val="115000"/>
              </a:lnSpc>
              <a:spcBef>
                <a:spcPts val="1600"/>
              </a:spcBef>
              <a:spcAft>
                <a:spcPts val="0"/>
              </a:spcAft>
              <a:buSzPts val="1400"/>
              <a:buChar char="○"/>
              <a:defRPr/>
            </a:lvl8pPr>
            <a:lvl9pPr marL="4114800" lvl="8" indent="-317500" algn="ctr" rtl="0">
              <a:lnSpc>
                <a:spcPct val="115000"/>
              </a:lnSpc>
              <a:spcBef>
                <a:spcPts val="1600"/>
              </a:spcBef>
              <a:spcAft>
                <a:spcPts val="1600"/>
              </a:spcAft>
              <a:buSzPts val="1400"/>
              <a:buChar char="■"/>
              <a:defRPr/>
            </a:lvl9pPr>
          </a:lstStyle>
          <a:p>
            <a:endParaRPr dirty="0"/>
          </a:p>
        </p:txBody>
      </p:sp>
      <p:sp>
        <p:nvSpPr>
          <p:cNvPr id="73" name="Google Shape;73;p18"/>
          <p:cNvSpPr txBox="1">
            <a:spLocks noGrp="1"/>
          </p:cNvSpPr>
          <p:nvPr>
            <p:ph type="sldNum" idx="12"/>
          </p:nvPr>
        </p:nvSpPr>
        <p:spPr>
          <a:xfrm>
            <a:off x="8595300" y="4749900"/>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tx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fld id="{00000000-1234-1234-1234-123412341234}" type="slidenum">
              <a:rPr lang="en-GB" smtClean="0"/>
              <a:pPr/>
              <a:t>‹#›</a:t>
            </a:fld>
            <a:endParaRPr lang="en-GB"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74"/>
        <p:cNvGrpSpPr/>
        <p:nvPr/>
      </p:nvGrpSpPr>
      <p:grpSpPr>
        <a:xfrm>
          <a:off x="0" y="0"/>
          <a:ext cx="0" cy="0"/>
          <a:chOff x="0" y="0"/>
          <a:chExt cx="0" cy="0"/>
        </a:xfrm>
      </p:grpSpPr>
      <p:sp>
        <p:nvSpPr>
          <p:cNvPr id="75" name="Google Shape;75;p19"/>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rtl="0">
              <a:lnSpc>
                <a:spcPct val="100000"/>
              </a:lnSpc>
              <a:spcBef>
                <a:spcPts val="0"/>
              </a:spcBef>
              <a:spcAft>
                <a:spcPts val="0"/>
              </a:spcAft>
              <a:buSzPts val="2800"/>
              <a:buNone/>
              <a:defRPr>
                <a:solidFill>
                  <a:schemeClr val="accent1"/>
                </a:solidFill>
              </a:defRPr>
            </a:lvl1pPr>
            <a:lvl2pPr lvl="1" algn="l" rtl="0">
              <a:lnSpc>
                <a:spcPct val="100000"/>
              </a:lnSpc>
              <a:spcBef>
                <a:spcPts val="0"/>
              </a:spcBef>
              <a:spcAft>
                <a:spcPts val="0"/>
              </a:spcAft>
              <a:buSzPts val="2800"/>
              <a:buNone/>
              <a:defRPr/>
            </a:lvl2pPr>
            <a:lvl3pPr lvl="2" algn="l" rtl="0">
              <a:lnSpc>
                <a:spcPct val="100000"/>
              </a:lnSpc>
              <a:spcBef>
                <a:spcPts val="0"/>
              </a:spcBef>
              <a:spcAft>
                <a:spcPts val="0"/>
              </a:spcAft>
              <a:buSzPts val="2800"/>
              <a:buNone/>
              <a:defRPr/>
            </a:lvl3pPr>
            <a:lvl4pPr lvl="3" algn="l" rtl="0">
              <a:lnSpc>
                <a:spcPct val="100000"/>
              </a:lnSpc>
              <a:spcBef>
                <a:spcPts val="0"/>
              </a:spcBef>
              <a:spcAft>
                <a:spcPts val="0"/>
              </a:spcAft>
              <a:buSzPts val="2800"/>
              <a:buNone/>
              <a:defRPr/>
            </a:lvl4pPr>
            <a:lvl5pPr lvl="4" algn="l" rtl="0">
              <a:lnSpc>
                <a:spcPct val="100000"/>
              </a:lnSpc>
              <a:spcBef>
                <a:spcPts val="0"/>
              </a:spcBef>
              <a:spcAft>
                <a:spcPts val="0"/>
              </a:spcAft>
              <a:buSzPts val="2800"/>
              <a:buNone/>
              <a:defRPr/>
            </a:lvl5pPr>
            <a:lvl6pPr lvl="5" algn="l" rtl="0">
              <a:lnSpc>
                <a:spcPct val="100000"/>
              </a:lnSpc>
              <a:spcBef>
                <a:spcPts val="0"/>
              </a:spcBef>
              <a:spcAft>
                <a:spcPts val="0"/>
              </a:spcAft>
              <a:buSzPts val="2800"/>
              <a:buNone/>
              <a:defRPr/>
            </a:lvl6pPr>
            <a:lvl7pPr lvl="6" algn="l" rtl="0">
              <a:lnSpc>
                <a:spcPct val="100000"/>
              </a:lnSpc>
              <a:spcBef>
                <a:spcPts val="0"/>
              </a:spcBef>
              <a:spcAft>
                <a:spcPts val="0"/>
              </a:spcAft>
              <a:buSzPts val="2800"/>
              <a:buNone/>
              <a:defRPr/>
            </a:lvl7pPr>
            <a:lvl8pPr lvl="7" algn="l" rtl="0">
              <a:lnSpc>
                <a:spcPct val="100000"/>
              </a:lnSpc>
              <a:spcBef>
                <a:spcPts val="0"/>
              </a:spcBef>
              <a:spcAft>
                <a:spcPts val="0"/>
              </a:spcAft>
              <a:buSzPts val="2800"/>
              <a:buNone/>
              <a:defRPr/>
            </a:lvl8pPr>
            <a:lvl9pPr lvl="8" algn="l" rtl="0">
              <a:lnSpc>
                <a:spcPct val="100000"/>
              </a:lnSpc>
              <a:spcBef>
                <a:spcPts val="0"/>
              </a:spcBef>
              <a:spcAft>
                <a:spcPts val="0"/>
              </a:spcAft>
              <a:buSzPts val="2800"/>
              <a:buNone/>
              <a:defRPr/>
            </a:lvl9pPr>
          </a:lstStyle>
          <a:p>
            <a:endParaRPr dirty="0"/>
          </a:p>
        </p:txBody>
      </p:sp>
      <p:sp>
        <p:nvSpPr>
          <p:cNvPr id="76" name="Google Shape;76;p19"/>
          <p:cNvSpPr txBox="1">
            <a:spLocks noGrp="1"/>
          </p:cNvSpPr>
          <p:nvPr>
            <p:ph type="sldNum" idx="12"/>
          </p:nvPr>
        </p:nvSpPr>
        <p:spPr>
          <a:xfrm>
            <a:off x="8595300" y="4749900"/>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tx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fld id="{00000000-1234-1234-1234-123412341234}" type="slidenum">
              <a:rPr lang="en-GB" smtClean="0"/>
              <a:pPr/>
              <a:t>‹#›</a:t>
            </a:fld>
            <a:endParaRPr lang="en-GB"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77"/>
        <p:cNvGrpSpPr/>
        <p:nvPr/>
      </p:nvGrpSpPr>
      <p:grpSpPr>
        <a:xfrm>
          <a:off x="0" y="0"/>
          <a:ext cx="0" cy="0"/>
          <a:chOff x="0" y="0"/>
          <a:chExt cx="0" cy="0"/>
        </a:xfrm>
      </p:grpSpPr>
      <p:sp>
        <p:nvSpPr>
          <p:cNvPr id="78" name="Google Shape;78;p20"/>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rtl="0">
              <a:lnSpc>
                <a:spcPct val="100000"/>
              </a:lnSpc>
              <a:spcBef>
                <a:spcPts val="0"/>
              </a:spcBef>
              <a:spcAft>
                <a:spcPts val="0"/>
              </a:spcAft>
              <a:buSzPts val="2400"/>
              <a:buNone/>
              <a:defRPr sz="2400">
                <a:solidFill>
                  <a:schemeClr val="accent1"/>
                </a:solidFill>
              </a:defRPr>
            </a:lvl1pPr>
            <a:lvl2pPr lvl="1" algn="l" rtl="0">
              <a:lnSpc>
                <a:spcPct val="100000"/>
              </a:lnSpc>
              <a:spcBef>
                <a:spcPts val="0"/>
              </a:spcBef>
              <a:spcAft>
                <a:spcPts val="0"/>
              </a:spcAft>
              <a:buSzPts val="2400"/>
              <a:buNone/>
              <a:defRPr sz="2400"/>
            </a:lvl2pPr>
            <a:lvl3pPr lvl="2" algn="l" rtl="0">
              <a:lnSpc>
                <a:spcPct val="100000"/>
              </a:lnSpc>
              <a:spcBef>
                <a:spcPts val="0"/>
              </a:spcBef>
              <a:spcAft>
                <a:spcPts val="0"/>
              </a:spcAft>
              <a:buSzPts val="2400"/>
              <a:buNone/>
              <a:defRPr sz="2400"/>
            </a:lvl3pPr>
            <a:lvl4pPr lvl="3" algn="l" rtl="0">
              <a:lnSpc>
                <a:spcPct val="100000"/>
              </a:lnSpc>
              <a:spcBef>
                <a:spcPts val="0"/>
              </a:spcBef>
              <a:spcAft>
                <a:spcPts val="0"/>
              </a:spcAft>
              <a:buSzPts val="2400"/>
              <a:buNone/>
              <a:defRPr sz="2400"/>
            </a:lvl4pPr>
            <a:lvl5pPr lvl="4" algn="l" rtl="0">
              <a:lnSpc>
                <a:spcPct val="100000"/>
              </a:lnSpc>
              <a:spcBef>
                <a:spcPts val="0"/>
              </a:spcBef>
              <a:spcAft>
                <a:spcPts val="0"/>
              </a:spcAft>
              <a:buSzPts val="2400"/>
              <a:buNone/>
              <a:defRPr sz="2400"/>
            </a:lvl5pPr>
            <a:lvl6pPr lvl="5" algn="l" rtl="0">
              <a:lnSpc>
                <a:spcPct val="100000"/>
              </a:lnSpc>
              <a:spcBef>
                <a:spcPts val="0"/>
              </a:spcBef>
              <a:spcAft>
                <a:spcPts val="0"/>
              </a:spcAft>
              <a:buSzPts val="2400"/>
              <a:buNone/>
              <a:defRPr sz="2400"/>
            </a:lvl6pPr>
            <a:lvl7pPr lvl="6" algn="l" rtl="0">
              <a:lnSpc>
                <a:spcPct val="100000"/>
              </a:lnSpc>
              <a:spcBef>
                <a:spcPts val="0"/>
              </a:spcBef>
              <a:spcAft>
                <a:spcPts val="0"/>
              </a:spcAft>
              <a:buSzPts val="2400"/>
              <a:buNone/>
              <a:defRPr sz="2400"/>
            </a:lvl7pPr>
            <a:lvl8pPr lvl="7" algn="l" rtl="0">
              <a:lnSpc>
                <a:spcPct val="100000"/>
              </a:lnSpc>
              <a:spcBef>
                <a:spcPts val="0"/>
              </a:spcBef>
              <a:spcAft>
                <a:spcPts val="0"/>
              </a:spcAft>
              <a:buSzPts val="2400"/>
              <a:buNone/>
              <a:defRPr sz="2400"/>
            </a:lvl8pPr>
            <a:lvl9pPr lvl="8" algn="l" rtl="0">
              <a:lnSpc>
                <a:spcPct val="100000"/>
              </a:lnSpc>
              <a:spcBef>
                <a:spcPts val="0"/>
              </a:spcBef>
              <a:spcAft>
                <a:spcPts val="0"/>
              </a:spcAft>
              <a:buSzPts val="2400"/>
              <a:buNone/>
              <a:defRPr sz="2400"/>
            </a:lvl9pPr>
          </a:lstStyle>
          <a:p>
            <a:endParaRPr dirty="0"/>
          </a:p>
        </p:txBody>
      </p:sp>
      <p:sp>
        <p:nvSpPr>
          <p:cNvPr id="79" name="Google Shape;79;p20"/>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rtl="0">
              <a:lnSpc>
                <a:spcPct val="115000"/>
              </a:lnSpc>
              <a:spcBef>
                <a:spcPts val="0"/>
              </a:spcBef>
              <a:spcAft>
                <a:spcPts val="0"/>
              </a:spcAft>
              <a:buSzPts val="1200"/>
              <a:buChar char="●"/>
              <a:defRPr sz="1200">
                <a:solidFill>
                  <a:schemeClr val="tx1"/>
                </a:solidFill>
              </a:defRPr>
            </a:lvl1pPr>
            <a:lvl2pPr marL="914400" lvl="1" indent="-304800" algn="l" rtl="0">
              <a:lnSpc>
                <a:spcPct val="115000"/>
              </a:lnSpc>
              <a:spcBef>
                <a:spcPts val="1600"/>
              </a:spcBef>
              <a:spcAft>
                <a:spcPts val="0"/>
              </a:spcAft>
              <a:buSzPts val="1200"/>
              <a:buChar char="○"/>
              <a:defRPr sz="1200"/>
            </a:lvl2pPr>
            <a:lvl3pPr marL="1371600" lvl="2" indent="-304800" algn="l" rtl="0">
              <a:lnSpc>
                <a:spcPct val="115000"/>
              </a:lnSpc>
              <a:spcBef>
                <a:spcPts val="1600"/>
              </a:spcBef>
              <a:spcAft>
                <a:spcPts val="0"/>
              </a:spcAft>
              <a:buSzPts val="1200"/>
              <a:buChar char="■"/>
              <a:defRPr sz="1200"/>
            </a:lvl3pPr>
            <a:lvl4pPr marL="1828800" lvl="3" indent="-304800" algn="l" rtl="0">
              <a:lnSpc>
                <a:spcPct val="115000"/>
              </a:lnSpc>
              <a:spcBef>
                <a:spcPts val="1600"/>
              </a:spcBef>
              <a:spcAft>
                <a:spcPts val="0"/>
              </a:spcAft>
              <a:buSzPts val="1200"/>
              <a:buChar char="●"/>
              <a:defRPr sz="1200"/>
            </a:lvl4pPr>
            <a:lvl5pPr marL="2286000" lvl="4" indent="-304800" algn="l" rtl="0">
              <a:lnSpc>
                <a:spcPct val="115000"/>
              </a:lnSpc>
              <a:spcBef>
                <a:spcPts val="1600"/>
              </a:spcBef>
              <a:spcAft>
                <a:spcPts val="0"/>
              </a:spcAft>
              <a:buSzPts val="1200"/>
              <a:buChar char="○"/>
              <a:defRPr sz="1200"/>
            </a:lvl5pPr>
            <a:lvl6pPr marL="2743200" lvl="5" indent="-304800" algn="l" rtl="0">
              <a:lnSpc>
                <a:spcPct val="115000"/>
              </a:lnSpc>
              <a:spcBef>
                <a:spcPts val="1600"/>
              </a:spcBef>
              <a:spcAft>
                <a:spcPts val="0"/>
              </a:spcAft>
              <a:buSzPts val="1200"/>
              <a:buChar char="■"/>
              <a:defRPr sz="1200"/>
            </a:lvl6pPr>
            <a:lvl7pPr marL="3200400" lvl="6" indent="-304800" algn="l" rtl="0">
              <a:lnSpc>
                <a:spcPct val="115000"/>
              </a:lnSpc>
              <a:spcBef>
                <a:spcPts val="1600"/>
              </a:spcBef>
              <a:spcAft>
                <a:spcPts val="0"/>
              </a:spcAft>
              <a:buSzPts val="1200"/>
              <a:buChar char="●"/>
              <a:defRPr sz="1200"/>
            </a:lvl7pPr>
            <a:lvl8pPr marL="3657600" lvl="7" indent="-304800" algn="l" rtl="0">
              <a:lnSpc>
                <a:spcPct val="115000"/>
              </a:lnSpc>
              <a:spcBef>
                <a:spcPts val="1600"/>
              </a:spcBef>
              <a:spcAft>
                <a:spcPts val="0"/>
              </a:spcAft>
              <a:buSzPts val="1200"/>
              <a:buChar char="○"/>
              <a:defRPr sz="1200"/>
            </a:lvl8pPr>
            <a:lvl9pPr marL="4114800" lvl="8" indent="-304800" algn="l" rtl="0">
              <a:lnSpc>
                <a:spcPct val="115000"/>
              </a:lnSpc>
              <a:spcBef>
                <a:spcPts val="1600"/>
              </a:spcBef>
              <a:spcAft>
                <a:spcPts val="1600"/>
              </a:spcAft>
              <a:buSzPts val="1200"/>
              <a:buChar char="■"/>
              <a:defRPr sz="1200"/>
            </a:lvl9pPr>
          </a:lstStyle>
          <a:p>
            <a:endParaRPr dirty="0"/>
          </a:p>
        </p:txBody>
      </p:sp>
      <p:sp>
        <p:nvSpPr>
          <p:cNvPr id="80" name="Google Shape;80;p20"/>
          <p:cNvSpPr txBox="1">
            <a:spLocks noGrp="1"/>
          </p:cNvSpPr>
          <p:nvPr>
            <p:ph type="sldNum" idx="12"/>
          </p:nvPr>
        </p:nvSpPr>
        <p:spPr>
          <a:xfrm>
            <a:off x="8591578" y="4749900"/>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tx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fld id="{00000000-1234-1234-1234-123412341234}" type="slidenum">
              <a:rPr lang="en-GB" smtClean="0"/>
              <a:pPr/>
              <a:t>‹#›</a:t>
            </a:fld>
            <a:endParaRPr lang="en-GB"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81"/>
        <p:cNvGrpSpPr/>
        <p:nvPr/>
      </p:nvGrpSpPr>
      <p:grpSpPr>
        <a:xfrm>
          <a:off x="0" y="0"/>
          <a:ext cx="0" cy="0"/>
          <a:chOff x="0" y="0"/>
          <a:chExt cx="0" cy="0"/>
        </a:xfrm>
      </p:grpSpPr>
      <p:sp>
        <p:nvSpPr>
          <p:cNvPr id="82" name="Google Shape;82;p21"/>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rtl="0">
              <a:lnSpc>
                <a:spcPct val="100000"/>
              </a:lnSpc>
              <a:spcBef>
                <a:spcPts val="0"/>
              </a:spcBef>
              <a:spcAft>
                <a:spcPts val="0"/>
              </a:spcAft>
              <a:buSzPts val="4800"/>
              <a:buNone/>
              <a:defRPr sz="4800"/>
            </a:lvl1pPr>
            <a:lvl2pPr lvl="1" algn="l" rtl="0">
              <a:lnSpc>
                <a:spcPct val="100000"/>
              </a:lnSpc>
              <a:spcBef>
                <a:spcPts val="0"/>
              </a:spcBef>
              <a:spcAft>
                <a:spcPts val="0"/>
              </a:spcAft>
              <a:buSzPts val="4800"/>
              <a:buNone/>
              <a:defRPr sz="4800"/>
            </a:lvl2pPr>
            <a:lvl3pPr lvl="2" algn="l" rtl="0">
              <a:lnSpc>
                <a:spcPct val="100000"/>
              </a:lnSpc>
              <a:spcBef>
                <a:spcPts val="0"/>
              </a:spcBef>
              <a:spcAft>
                <a:spcPts val="0"/>
              </a:spcAft>
              <a:buSzPts val="4800"/>
              <a:buNone/>
              <a:defRPr sz="4800"/>
            </a:lvl3pPr>
            <a:lvl4pPr lvl="3" algn="l" rtl="0">
              <a:lnSpc>
                <a:spcPct val="100000"/>
              </a:lnSpc>
              <a:spcBef>
                <a:spcPts val="0"/>
              </a:spcBef>
              <a:spcAft>
                <a:spcPts val="0"/>
              </a:spcAft>
              <a:buSzPts val="4800"/>
              <a:buNone/>
              <a:defRPr sz="4800"/>
            </a:lvl4pPr>
            <a:lvl5pPr lvl="4" algn="l" rtl="0">
              <a:lnSpc>
                <a:spcPct val="100000"/>
              </a:lnSpc>
              <a:spcBef>
                <a:spcPts val="0"/>
              </a:spcBef>
              <a:spcAft>
                <a:spcPts val="0"/>
              </a:spcAft>
              <a:buSzPts val="4800"/>
              <a:buNone/>
              <a:defRPr sz="4800"/>
            </a:lvl5pPr>
            <a:lvl6pPr lvl="5" algn="l" rtl="0">
              <a:lnSpc>
                <a:spcPct val="100000"/>
              </a:lnSpc>
              <a:spcBef>
                <a:spcPts val="0"/>
              </a:spcBef>
              <a:spcAft>
                <a:spcPts val="0"/>
              </a:spcAft>
              <a:buSzPts val="4800"/>
              <a:buNone/>
              <a:defRPr sz="4800"/>
            </a:lvl6pPr>
            <a:lvl7pPr lvl="6" algn="l" rtl="0">
              <a:lnSpc>
                <a:spcPct val="100000"/>
              </a:lnSpc>
              <a:spcBef>
                <a:spcPts val="0"/>
              </a:spcBef>
              <a:spcAft>
                <a:spcPts val="0"/>
              </a:spcAft>
              <a:buSzPts val="4800"/>
              <a:buNone/>
              <a:defRPr sz="4800"/>
            </a:lvl7pPr>
            <a:lvl8pPr lvl="7" algn="l" rtl="0">
              <a:lnSpc>
                <a:spcPct val="100000"/>
              </a:lnSpc>
              <a:spcBef>
                <a:spcPts val="0"/>
              </a:spcBef>
              <a:spcAft>
                <a:spcPts val="0"/>
              </a:spcAft>
              <a:buSzPts val="4800"/>
              <a:buNone/>
              <a:defRPr sz="4800"/>
            </a:lvl8pPr>
            <a:lvl9pPr lvl="8" algn="l" rtl="0">
              <a:lnSpc>
                <a:spcPct val="100000"/>
              </a:lnSpc>
              <a:spcBef>
                <a:spcPts val="0"/>
              </a:spcBef>
              <a:spcAft>
                <a:spcPts val="0"/>
              </a:spcAft>
              <a:buSzPts val="4800"/>
              <a:buNone/>
              <a:defRPr sz="4800"/>
            </a:lvl9pPr>
          </a:lstStyle>
          <a:p>
            <a:endParaRPr/>
          </a:p>
        </p:txBody>
      </p:sp>
      <p:sp>
        <p:nvSpPr>
          <p:cNvPr id="83" name="Google Shape;83;p21"/>
          <p:cNvSpPr txBox="1">
            <a:spLocks noGrp="1"/>
          </p:cNvSpPr>
          <p:nvPr>
            <p:ph type="sldNum" idx="12"/>
          </p:nvPr>
        </p:nvSpPr>
        <p:spPr>
          <a:xfrm>
            <a:off x="8595300" y="4749900"/>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tx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fld id="{00000000-1234-1234-1234-123412341234}" type="slidenum">
              <a:rPr lang="en-GB" smtClean="0"/>
              <a:pPr/>
              <a:t>‹#›</a:t>
            </a:fld>
            <a:endParaRPr lang="en-GB"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84"/>
        <p:cNvGrpSpPr/>
        <p:nvPr/>
      </p:nvGrpSpPr>
      <p:grpSpPr>
        <a:xfrm>
          <a:off x="0" y="0"/>
          <a:ext cx="0" cy="0"/>
          <a:chOff x="0" y="0"/>
          <a:chExt cx="0" cy="0"/>
        </a:xfrm>
      </p:grpSpPr>
      <p:sp>
        <p:nvSpPr>
          <p:cNvPr id="85" name="Google Shape;85;p22"/>
          <p:cNvSpPr/>
          <p:nvPr/>
        </p:nvSpPr>
        <p:spPr>
          <a:xfrm>
            <a:off x="4572000" y="0"/>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86" name="Google Shape;86;p22"/>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rtl="0">
              <a:lnSpc>
                <a:spcPct val="100000"/>
              </a:lnSpc>
              <a:spcBef>
                <a:spcPts val="0"/>
              </a:spcBef>
              <a:spcAft>
                <a:spcPts val="0"/>
              </a:spcAft>
              <a:buSzPts val="4200"/>
              <a:buNone/>
              <a:defRPr sz="4200"/>
            </a:lvl1pPr>
            <a:lvl2pPr lvl="1" algn="ctr" rtl="0">
              <a:lnSpc>
                <a:spcPct val="100000"/>
              </a:lnSpc>
              <a:spcBef>
                <a:spcPts val="0"/>
              </a:spcBef>
              <a:spcAft>
                <a:spcPts val="0"/>
              </a:spcAft>
              <a:buSzPts val="4200"/>
              <a:buNone/>
              <a:defRPr sz="4200"/>
            </a:lvl2pPr>
            <a:lvl3pPr lvl="2" algn="ctr" rtl="0">
              <a:lnSpc>
                <a:spcPct val="100000"/>
              </a:lnSpc>
              <a:spcBef>
                <a:spcPts val="0"/>
              </a:spcBef>
              <a:spcAft>
                <a:spcPts val="0"/>
              </a:spcAft>
              <a:buSzPts val="4200"/>
              <a:buNone/>
              <a:defRPr sz="4200"/>
            </a:lvl3pPr>
            <a:lvl4pPr lvl="3" algn="ctr" rtl="0">
              <a:lnSpc>
                <a:spcPct val="100000"/>
              </a:lnSpc>
              <a:spcBef>
                <a:spcPts val="0"/>
              </a:spcBef>
              <a:spcAft>
                <a:spcPts val="0"/>
              </a:spcAft>
              <a:buSzPts val="4200"/>
              <a:buNone/>
              <a:defRPr sz="4200"/>
            </a:lvl4pPr>
            <a:lvl5pPr lvl="4" algn="ctr" rtl="0">
              <a:lnSpc>
                <a:spcPct val="100000"/>
              </a:lnSpc>
              <a:spcBef>
                <a:spcPts val="0"/>
              </a:spcBef>
              <a:spcAft>
                <a:spcPts val="0"/>
              </a:spcAft>
              <a:buSzPts val="4200"/>
              <a:buNone/>
              <a:defRPr sz="4200"/>
            </a:lvl5pPr>
            <a:lvl6pPr lvl="5" algn="ctr" rtl="0">
              <a:lnSpc>
                <a:spcPct val="100000"/>
              </a:lnSpc>
              <a:spcBef>
                <a:spcPts val="0"/>
              </a:spcBef>
              <a:spcAft>
                <a:spcPts val="0"/>
              </a:spcAft>
              <a:buSzPts val="4200"/>
              <a:buNone/>
              <a:defRPr sz="4200"/>
            </a:lvl6pPr>
            <a:lvl7pPr lvl="6" algn="ctr" rtl="0">
              <a:lnSpc>
                <a:spcPct val="100000"/>
              </a:lnSpc>
              <a:spcBef>
                <a:spcPts val="0"/>
              </a:spcBef>
              <a:spcAft>
                <a:spcPts val="0"/>
              </a:spcAft>
              <a:buSzPts val="4200"/>
              <a:buNone/>
              <a:defRPr sz="4200"/>
            </a:lvl7pPr>
            <a:lvl8pPr lvl="7" algn="ctr" rtl="0">
              <a:lnSpc>
                <a:spcPct val="100000"/>
              </a:lnSpc>
              <a:spcBef>
                <a:spcPts val="0"/>
              </a:spcBef>
              <a:spcAft>
                <a:spcPts val="0"/>
              </a:spcAft>
              <a:buSzPts val="4200"/>
              <a:buNone/>
              <a:defRPr sz="4200"/>
            </a:lvl8pPr>
            <a:lvl9pPr lvl="8" algn="ctr" rtl="0">
              <a:lnSpc>
                <a:spcPct val="100000"/>
              </a:lnSpc>
              <a:spcBef>
                <a:spcPts val="0"/>
              </a:spcBef>
              <a:spcAft>
                <a:spcPts val="0"/>
              </a:spcAft>
              <a:buSzPts val="4200"/>
              <a:buNone/>
              <a:defRPr sz="4200"/>
            </a:lvl9pPr>
          </a:lstStyle>
          <a:p>
            <a:endParaRPr/>
          </a:p>
        </p:txBody>
      </p:sp>
      <p:sp>
        <p:nvSpPr>
          <p:cNvPr id="87" name="Google Shape;87;p22"/>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rtl="0">
              <a:lnSpc>
                <a:spcPct val="100000"/>
              </a:lnSpc>
              <a:spcBef>
                <a:spcPts val="0"/>
              </a:spcBef>
              <a:spcAft>
                <a:spcPts val="0"/>
              </a:spcAft>
              <a:buSzPts val="2100"/>
              <a:buNone/>
              <a:defRPr sz="21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88" name="Google Shape;88;p22"/>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rtl="0">
              <a:lnSpc>
                <a:spcPct val="115000"/>
              </a:lnSpc>
              <a:spcBef>
                <a:spcPts val="0"/>
              </a:spcBef>
              <a:spcAft>
                <a:spcPts val="0"/>
              </a:spcAft>
              <a:buSzPts val="1800"/>
              <a:buChar char="●"/>
              <a:defRPr>
                <a:solidFill>
                  <a:schemeClr val="tx1"/>
                </a:solidFill>
              </a:defRPr>
            </a:lvl1pPr>
            <a:lvl2pPr marL="914400" lvl="1" indent="-317500" algn="l" rtl="0">
              <a:lnSpc>
                <a:spcPct val="115000"/>
              </a:lnSpc>
              <a:spcBef>
                <a:spcPts val="1600"/>
              </a:spcBef>
              <a:spcAft>
                <a:spcPts val="0"/>
              </a:spcAft>
              <a:buSzPts val="1400"/>
              <a:buChar char="○"/>
              <a:defRPr/>
            </a:lvl2pPr>
            <a:lvl3pPr marL="1371600" lvl="2" indent="-317500" algn="l" rtl="0">
              <a:lnSpc>
                <a:spcPct val="115000"/>
              </a:lnSpc>
              <a:spcBef>
                <a:spcPts val="1600"/>
              </a:spcBef>
              <a:spcAft>
                <a:spcPts val="0"/>
              </a:spcAft>
              <a:buSzPts val="1400"/>
              <a:buChar char="■"/>
              <a:defRPr/>
            </a:lvl3pPr>
            <a:lvl4pPr marL="1828800" lvl="3" indent="-317500" algn="l" rtl="0">
              <a:lnSpc>
                <a:spcPct val="115000"/>
              </a:lnSpc>
              <a:spcBef>
                <a:spcPts val="1600"/>
              </a:spcBef>
              <a:spcAft>
                <a:spcPts val="0"/>
              </a:spcAft>
              <a:buSzPts val="1400"/>
              <a:buChar char="●"/>
              <a:defRPr/>
            </a:lvl4pPr>
            <a:lvl5pPr marL="2286000" lvl="4" indent="-317500" algn="l" rtl="0">
              <a:lnSpc>
                <a:spcPct val="115000"/>
              </a:lnSpc>
              <a:spcBef>
                <a:spcPts val="1600"/>
              </a:spcBef>
              <a:spcAft>
                <a:spcPts val="0"/>
              </a:spcAft>
              <a:buSzPts val="1400"/>
              <a:buChar char="○"/>
              <a:defRPr/>
            </a:lvl5pPr>
            <a:lvl6pPr marL="2743200" lvl="5" indent="-317500" algn="l" rtl="0">
              <a:lnSpc>
                <a:spcPct val="115000"/>
              </a:lnSpc>
              <a:spcBef>
                <a:spcPts val="1600"/>
              </a:spcBef>
              <a:spcAft>
                <a:spcPts val="0"/>
              </a:spcAft>
              <a:buSzPts val="1400"/>
              <a:buChar char="■"/>
              <a:defRPr/>
            </a:lvl6pPr>
            <a:lvl7pPr marL="3200400" lvl="6" indent="-317500" algn="l" rtl="0">
              <a:lnSpc>
                <a:spcPct val="115000"/>
              </a:lnSpc>
              <a:spcBef>
                <a:spcPts val="1600"/>
              </a:spcBef>
              <a:spcAft>
                <a:spcPts val="0"/>
              </a:spcAft>
              <a:buSzPts val="1400"/>
              <a:buChar char="●"/>
              <a:defRPr/>
            </a:lvl7pPr>
            <a:lvl8pPr marL="3657600" lvl="7" indent="-317500" algn="l" rtl="0">
              <a:lnSpc>
                <a:spcPct val="115000"/>
              </a:lnSpc>
              <a:spcBef>
                <a:spcPts val="1600"/>
              </a:spcBef>
              <a:spcAft>
                <a:spcPts val="0"/>
              </a:spcAft>
              <a:buSzPts val="1400"/>
              <a:buChar char="○"/>
              <a:defRPr/>
            </a:lvl8pPr>
            <a:lvl9pPr marL="4114800" lvl="8" indent="-317500" algn="l" rtl="0">
              <a:lnSpc>
                <a:spcPct val="115000"/>
              </a:lnSpc>
              <a:spcBef>
                <a:spcPts val="1600"/>
              </a:spcBef>
              <a:spcAft>
                <a:spcPts val="1600"/>
              </a:spcAft>
              <a:buSzPts val="1400"/>
              <a:buChar char="■"/>
              <a:defRPr/>
            </a:lvl9pPr>
          </a:lstStyle>
          <a:p>
            <a:endParaRPr dirty="0"/>
          </a:p>
        </p:txBody>
      </p:sp>
      <p:sp>
        <p:nvSpPr>
          <p:cNvPr id="89" name="Google Shape;89;p22"/>
          <p:cNvSpPr txBox="1">
            <a:spLocks noGrp="1"/>
          </p:cNvSpPr>
          <p:nvPr>
            <p:ph type="sldNum" idx="12"/>
          </p:nvPr>
        </p:nvSpPr>
        <p:spPr>
          <a:xfrm>
            <a:off x="8595300" y="4749650"/>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tx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fld id="{00000000-1234-1234-1234-123412341234}" type="slidenum">
              <a:rPr lang="en-GB" smtClean="0"/>
              <a:pPr/>
              <a:t>‹#›</a:t>
            </a:fld>
            <a:endParaRPr lang="en-GB"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90"/>
        <p:cNvGrpSpPr/>
        <p:nvPr/>
      </p:nvGrpSpPr>
      <p:grpSpPr>
        <a:xfrm>
          <a:off x="0" y="0"/>
          <a:ext cx="0" cy="0"/>
          <a:chOff x="0" y="0"/>
          <a:chExt cx="0" cy="0"/>
        </a:xfrm>
      </p:grpSpPr>
      <p:sp>
        <p:nvSpPr>
          <p:cNvPr id="91" name="Google Shape;91;p23"/>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rtl="0">
              <a:lnSpc>
                <a:spcPct val="100000"/>
              </a:lnSpc>
              <a:spcBef>
                <a:spcPts val="0"/>
              </a:spcBef>
              <a:spcAft>
                <a:spcPts val="0"/>
              </a:spcAft>
              <a:buSzPts val="1800"/>
              <a:buNone/>
              <a:defRPr>
                <a:solidFill>
                  <a:schemeClr val="tx1"/>
                </a:solidFill>
              </a:defRPr>
            </a:lvl1pPr>
          </a:lstStyle>
          <a:p>
            <a:endParaRPr dirty="0"/>
          </a:p>
        </p:txBody>
      </p:sp>
      <p:sp>
        <p:nvSpPr>
          <p:cNvPr id="92" name="Google Shape;92;p23"/>
          <p:cNvSpPr txBox="1">
            <a:spLocks noGrp="1"/>
          </p:cNvSpPr>
          <p:nvPr>
            <p:ph type="sldNum" idx="12"/>
          </p:nvPr>
        </p:nvSpPr>
        <p:spPr>
          <a:xfrm>
            <a:off x="8595300" y="4749900"/>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tx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fld id="{00000000-1234-1234-1234-123412341234}" type="slidenum">
              <a:rPr lang="en-GB" smtClean="0"/>
              <a:pPr/>
              <a:t>‹#›</a:t>
            </a:fld>
            <a:endParaRPr lang="en-GB"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93"/>
        <p:cNvGrpSpPr/>
        <p:nvPr/>
      </p:nvGrpSpPr>
      <p:grpSpPr>
        <a:xfrm>
          <a:off x="0" y="0"/>
          <a:ext cx="0" cy="0"/>
          <a:chOff x="0" y="0"/>
          <a:chExt cx="0" cy="0"/>
        </a:xfrm>
      </p:grpSpPr>
      <p:sp>
        <p:nvSpPr>
          <p:cNvPr id="94" name="Google Shape;94;p24"/>
          <p:cNvSpPr txBox="1">
            <a:spLocks noGrp="1"/>
          </p:cNvSpPr>
          <p:nvPr>
            <p:ph type="sldNum" idx="12"/>
          </p:nvPr>
        </p:nvSpPr>
        <p:spPr>
          <a:xfrm>
            <a:off x="8595300" y="4749900"/>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tx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fld id="{00000000-1234-1234-1234-123412341234}" type="slidenum">
              <a:rPr lang="en-GB" smtClean="0"/>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solidFill>
                  <a:schemeClr val="accent1"/>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dirty="0"/>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SzPts val="1400"/>
              <a:buChar char="●"/>
              <a:defRPr sz="1400">
                <a:solidFill>
                  <a:schemeClr val="tx1"/>
                </a:solidFill>
              </a:defRPr>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dirty="0"/>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SzPts val="1400"/>
              <a:buChar char="●"/>
              <a:defRPr sz="1400">
                <a:solidFill>
                  <a:schemeClr val="tx1"/>
                </a:solidFill>
              </a:defRPr>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dirty="0"/>
          </a:p>
        </p:txBody>
      </p:sp>
      <p:sp>
        <p:nvSpPr>
          <p:cNvPr id="24" name="Google Shape;24;p5"/>
          <p:cNvSpPr txBox="1">
            <a:spLocks noGrp="1"/>
          </p:cNvSpPr>
          <p:nvPr>
            <p:ph type="sldNum" idx="12"/>
          </p:nvPr>
        </p:nvSpPr>
        <p:spPr>
          <a:xfrm>
            <a:off x="8595300" y="4749900"/>
            <a:ext cx="548700" cy="393600"/>
          </a:xfrm>
          <a:prstGeom prst="rect">
            <a:avLst/>
          </a:prstGeom>
        </p:spPr>
        <p:txBody>
          <a:bodyPr spcFirstLastPara="1" wrap="square" lIns="91425" tIns="91425" rIns="91425" bIns="91425" anchor="ctr" anchorCtr="0">
            <a:noAutofit/>
          </a:bodyPr>
          <a:lstStyle>
            <a:lvl1pPr lvl="0" rtl="0">
              <a:buNone/>
              <a:defRPr>
                <a:solidFill>
                  <a:schemeClr val="tx1"/>
                </a:solidFill>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GB" smtClean="0"/>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None/>
              <a:defRPr sz="2400">
                <a:solidFill>
                  <a:schemeClr val="accent1"/>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dirty="0"/>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rtl="0">
              <a:spcBef>
                <a:spcPts val="0"/>
              </a:spcBef>
              <a:spcAft>
                <a:spcPts val="0"/>
              </a:spcAft>
              <a:buSzPts val="1200"/>
              <a:buChar char="●"/>
              <a:defRPr sz="1200">
                <a:solidFill>
                  <a:schemeClr val="tx1"/>
                </a:solidFill>
              </a:defRPr>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dirty="0"/>
          </a:p>
        </p:txBody>
      </p:sp>
      <p:sp>
        <p:nvSpPr>
          <p:cNvPr id="31" name="Google Shape;31;p7"/>
          <p:cNvSpPr txBox="1">
            <a:spLocks noGrp="1"/>
          </p:cNvSpPr>
          <p:nvPr>
            <p:ph type="sldNum" idx="12"/>
          </p:nvPr>
        </p:nvSpPr>
        <p:spPr>
          <a:xfrm>
            <a:off x="8617264" y="4749900"/>
            <a:ext cx="548700" cy="393600"/>
          </a:xfrm>
          <a:prstGeom prst="rect">
            <a:avLst/>
          </a:prstGeom>
        </p:spPr>
        <p:txBody>
          <a:bodyPr spcFirstLastPara="1" wrap="square" lIns="91425" tIns="91425" rIns="91425" bIns="91425" anchor="ctr" anchorCtr="0">
            <a:noAutofit/>
          </a:bodyPr>
          <a:lstStyle>
            <a:lvl1pPr lvl="0" rtl="0">
              <a:buNone/>
              <a:defRPr>
                <a:solidFill>
                  <a:schemeClr val="tx1"/>
                </a:solidFill>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GB" smtClean="0"/>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rtl="0">
              <a:spcBef>
                <a:spcPts val="0"/>
              </a:spcBef>
              <a:spcAft>
                <a:spcPts val="0"/>
              </a:spcAft>
              <a:buSzPts val="4800"/>
              <a:buNone/>
              <a:defRPr sz="48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595300" y="4749900"/>
            <a:ext cx="548700" cy="393600"/>
          </a:xfrm>
          <a:prstGeom prst="rect">
            <a:avLst/>
          </a:prstGeom>
        </p:spPr>
        <p:txBody>
          <a:bodyPr spcFirstLastPara="1" wrap="square" lIns="91425" tIns="91425" rIns="91425" bIns="91425" anchor="ctr" anchorCtr="0">
            <a:noAutofit/>
          </a:bodyPr>
          <a:lstStyle>
            <a:lvl1pPr lvl="0" rtl="0">
              <a:buNone/>
              <a:defRPr>
                <a:solidFill>
                  <a:schemeClr val="tx1"/>
                </a:solidFill>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GB" smtClean="0"/>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4200"/>
              <a:buNone/>
              <a:defRPr sz="4200"/>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100"/>
              <a:buNone/>
              <a:defRPr sz="21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rtl="0">
              <a:spcBef>
                <a:spcPts val="0"/>
              </a:spcBef>
              <a:spcAft>
                <a:spcPts val="0"/>
              </a:spcAft>
              <a:buSzPts val="1800"/>
              <a:buChar char="●"/>
              <a:defRPr>
                <a:solidFill>
                  <a:schemeClr val="tx1"/>
                </a:solidFill>
              </a:defRPr>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dirty="0"/>
          </a:p>
        </p:txBody>
      </p:sp>
      <p:sp>
        <p:nvSpPr>
          <p:cNvPr id="40" name="Google Shape;40;p9"/>
          <p:cNvSpPr txBox="1">
            <a:spLocks noGrp="1"/>
          </p:cNvSpPr>
          <p:nvPr>
            <p:ph type="sldNum" idx="12"/>
          </p:nvPr>
        </p:nvSpPr>
        <p:spPr>
          <a:xfrm>
            <a:off x="8595300" y="4749900"/>
            <a:ext cx="548700" cy="393600"/>
          </a:xfrm>
          <a:prstGeom prst="rect">
            <a:avLst/>
          </a:prstGeom>
        </p:spPr>
        <p:txBody>
          <a:bodyPr spcFirstLastPara="1" wrap="square" lIns="91425" tIns="91425" rIns="91425" bIns="91425" anchor="ctr" anchorCtr="0">
            <a:noAutofit/>
          </a:bodyPr>
          <a:lstStyle>
            <a:lvl1pPr lvl="0" rtl="0">
              <a:buNone/>
              <a:defRPr>
                <a:solidFill>
                  <a:schemeClr val="tx1"/>
                </a:solidFill>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GB" smtClean="0"/>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rtl="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595300" y="4749900"/>
            <a:ext cx="548700" cy="393600"/>
          </a:xfrm>
          <a:prstGeom prst="rect">
            <a:avLst/>
          </a:prstGeom>
        </p:spPr>
        <p:txBody>
          <a:bodyPr spcFirstLastPara="1" wrap="square" lIns="91425" tIns="91425" rIns="91425" bIns="91425" anchor="ctr" anchorCtr="0">
            <a:noAutofit/>
          </a:bodyPr>
          <a:lstStyle>
            <a:lvl1pPr lvl="0" rtl="0">
              <a:buNone/>
              <a:defRPr>
                <a:solidFill>
                  <a:schemeClr val="tx1"/>
                </a:solidFill>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GB" smtClean="0"/>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595300" y="4749900"/>
            <a:ext cx="548700" cy="393600"/>
          </a:xfrm>
          <a:prstGeom prst="rect">
            <a:avLst/>
          </a:prstGeom>
        </p:spPr>
        <p:txBody>
          <a:bodyPr spcFirstLastPara="1" wrap="square" lIns="91425" tIns="91425" rIns="91425" bIns="91425" anchor="ctr" anchorCtr="0">
            <a:noAutofit/>
          </a:bodyPr>
          <a:lstStyle>
            <a:lvl1pPr lvl="0" rtl="0">
              <a:buNone/>
              <a:defRPr>
                <a:solidFill>
                  <a:schemeClr val="tx1"/>
                </a:solidFill>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GB" smtClean="0"/>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54"/>
        <p:cNvGrpSpPr/>
        <p:nvPr/>
      </p:nvGrpSpPr>
      <p:grpSpPr>
        <a:xfrm>
          <a:off x="0" y="0"/>
          <a:ext cx="0" cy="0"/>
          <a:chOff x="0" y="0"/>
          <a:chExt cx="0" cy="0"/>
        </a:xfrm>
      </p:grpSpPr>
      <p:sp>
        <p:nvSpPr>
          <p:cNvPr id="55" name="Google Shape;55;p14"/>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rtl="0">
              <a:lnSpc>
                <a:spcPct val="100000"/>
              </a:lnSpc>
              <a:spcBef>
                <a:spcPts val="0"/>
              </a:spcBef>
              <a:spcAft>
                <a:spcPts val="0"/>
              </a:spcAft>
              <a:buSzPts val="5200"/>
              <a:buNone/>
              <a:defRPr sz="5200"/>
            </a:lvl1pPr>
            <a:lvl2pPr lvl="1" algn="ctr" rtl="0">
              <a:lnSpc>
                <a:spcPct val="100000"/>
              </a:lnSpc>
              <a:spcBef>
                <a:spcPts val="0"/>
              </a:spcBef>
              <a:spcAft>
                <a:spcPts val="0"/>
              </a:spcAft>
              <a:buSzPts val="5200"/>
              <a:buNone/>
              <a:defRPr sz="5200"/>
            </a:lvl2pPr>
            <a:lvl3pPr lvl="2" algn="ctr" rtl="0">
              <a:lnSpc>
                <a:spcPct val="100000"/>
              </a:lnSpc>
              <a:spcBef>
                <a:spcPts val="0"/>
              </a:spcBef>
              <a:spcAft>
                <a:spcPts val="0"/>
              </a:spcAft>
              <a:buSzPts val="5200"/>
              <a:buNone/>
              <a:defRPr sz="5200"/>
            </a:lvl3pPr>
            <a:lvl4pPr lvl="3" algn="ctr" rtl="0">
              <a:lnSpc>
                <a:spcPct val="100000"/>
              </a:lnSpc>
              <a:spcBef>
                <a:spcPts val="0"/>
              </a:spcBef>
              <a:spcAft>
                <a:spcPts val="0"/>
              </a:spcAft>
              <a:buSzPts val="5200"/>
              <a:buNone/>
              <a:defRPr sz="5200"/>
            </a:lvl4pPr>
            <a:lvl5pPr lvl="4" algn="ctr" rtl="0">
              <a:lnSpc>
                <a:spcPct val="100000"/>
              </a:lnSpc>
              <a:spcBef>
                <a:spcPts val="0"/>
              </a:spcBef>
              <a:spcAft>
                <a:spcPts val="0"/>
              </a:spcAft>
              <a:buSzPts val="5200"/>
              <a:buNone/>
              <a:defRPr sz="5200"/>
            </a:lvl5pPr>
            <a:lvl6pPr lvl="5" algn="ctr" rtl="0">
              <a:lnSpc>
                <a:spcPct val="100000"/>
              </a:lnSpc>
              <a:spcBef>
                <a:spcPts val="0"/>
              </a:spcBef>
              <a:spcAft>
                <a:spcPts val="0"/>
              </a:spcAft>
              <a:buSzPts val="5200"/>
              <a:buNone/>
              <a:defRPr sz="5200"/>
            </a:lvl6pPr>
            <a:lvl7pPr lvl="6" algn="ctr" rtl="0">
              <a:lnSpc>
                <a:spcPct val="100000"/>
              </a:lnSpc>
              <a:spcBef>
                <a:spcPts val="0"/>
              </a:spcBef>
              <a:spcAft>
                <a:spcPts val="0"/>
              </a:spcAft>
              <a:buSzPts val="5200"/>
              <a:buNone/>
              <a:defRPr sz="5200"/>
            </a:lvl7pPr>
            <a:lvl8pPr lvl="7" algn="ctr" rtl="0">
              <a:lnSpc>
                <a:spcPct val="100000"/>
              </a:lnSpc>
              <a:spcBef>
                <a:spcPts val="0"/>
              </a:spcBef>
              <a:spcAft>
                <a:spcPts val="0"/>
              </a:spcAft>
              <a:buSzPts val="5200"/>
              <a:buNone/>
              <a:defRPr sz="5200"/>
            </a:lvl8pPr>
            <a:lvl9pPr lvl="8" algn="ctr" rtl="0">
              <a:lnSpc>
                <a:spcPct val="100000"/>
              </a:lnSpc>
              <a:spcBef>
                <a:spcPts val="0"/>
              </a:spcBef>
              <a:spcAft>
                <a:spcPts val="0"/>
              </a:spcAft>
              <a:buSzPts val="5200"/>
              <a:buNone/>
              <a:defRPr sz="5200"/>
            </a:lvl9pPr>
          </a:lstStyle>
          <a:p>
            <a:endParaRPr/>
          </a:p>
        </p:txBody>
      </p:sp>
      <p:sp>
        <p:nvSpPr>
          <p:cNvPr id="56" name="Google Shape;56;p14"/>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sz="28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57" name="Google Shape;57;p14"/>
          <p:cNvSpPr txBox="1">
            <a:spLocks noGrp="1"/>
          </p:cNvSpPr>
          <p:nvPr>
            <p:ph type="sldNum" idx="12"/>
          </p:nvPr>
        </p:nvSpPr>
        <p:spPr>
          <a:xfrm>
            <a:off x="8595300" y="4749900"/>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tx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fld id="{00000000-1234-1234-1234-123412341234}" type="slidenum">
              <a:rPr lang="en-GB" smtClean="0"/>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58"/>
        <p:cNvGrpSpPr/>
        <p:nvPr/>
      </p:nvGrpSpPr>
      <p:grpSpPr>
        <a:xfrm>
          <a:off x="0" y="0"/>
          <a:ext cx="0" cy="0"/>
          <a:chOff x="0" y="0"/>
          <a:chExt cx="0" cy="0"/>
        </a:xfrm>
      </p:grpSpPr>
      <p:sp>
        <p:nvSpPr>
          <p:cNvPr id="59" name="Google Shape;59;p1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rtl="0">
              <a:lnSpc>
                <a:spcPct val="100000"/>
              </a:lnSpc>
              <a:spcBef>
                <a:spcPts val="0"/>
              </a:spcBef>
              <a:spcAft>
                <a:spcPts val="0"/>
              </a:spcAft>
              <a:buSzPts val="2800"/>
              <a:buNone/>
              <a:defRPr>
                <a:solidFill>
                  <a:schemeClr val="accent1"/>
                </a:solidFill>
              </a:defRPr>
            </a:lvl1pPr>
            <a:lvl2pPr lvl="1" algn="l" rtl="0">
              <a:lnSpc>
                <a:spcPct val="100000"/>
              </a:lnSpc>
              <a:spcBef>
                <a:spcPts val="0"/>
              </a:spcBef>
              <a:spcAft>
                <a:spcPts val="0"/>
              </a:spcAft>
              <a:buSzPts val="2800"/>
              <a:buNone/>
              <a:defRPr/>
            </a:lvl2pPr>
            <a:lvl3pPr lvl="2" algn="l" rtl="0">
              <a:lnSpc>
                <a:spcPct val="100000"/>
              </a:lnSpc>
              <a:spcBef>
                <a:spcPts val="0"/>
              </a:spcBef>
              <a:spcAft>
                <a:spcPts val="0"/>
              </a:spcAft>
              <a:buSzPts val="2800"/>
              <a:buNone/>
              <a:defRPr/>
            </a:lvl3pPr>
            <a:lvl4pPr lvl="3" algn="l" rtl="0">
              <a:lnSpc>
                <a:spcPct val="100000"/>
              </a:lnSpc>
              <a:spcBef>
                <a:spcPts val="0"/>
              </a:spcBef>
              <a:spcAft>
                <a:spcPts val="0"/>
              </a:spcAft>
              <a:buSzPts val="2800"/>
              <a:buNone/>
              <a:defRPr/>
            </a:lvl4pPr>
            <a:lvl5pPr lvl="4" algn="l" rtl="0">
              <a:lnSpc>
                <a:spcPct val="100000"/>
              </a:lnSpc>
              <a:spcBef>
                <a:spcPts val="0"/>
              </a:spcBef>
              <a:spcAft>
                <a:spcPts val="0"/>
              </a:spcAft>
              <a:buSzPts val="2800"/>
              <a:buNone/>
              <a:defRPr/>
            </a:lvl5pPr>
            <a:lvl6pPr lvl="5" algn="l" rtl="0">
              <a:lnSpc>
                <a:spcPct val="100000"/>
              </a:lnSpc>
              <a:spcBef>
                <a:spcPts val="0"/>
              </a:spcBef>
              <a:spcAft>
                <a:spcPts val="0"/>
              </a:spcAft>
              <a:buSzPts val="2800"/>
              <a:buNone/>
              <a:defRPr/>
            </a:lvl6pPr>
            <a:lvl7pPr lvl="6" algn="l" rtl="0">
              <a:lnSpc>
                <a:spcPct val="100000"/>
              </a:lnSpc>
              <a:spcBef>
                <a:spcPts val="0"/>
              </a:spcBef>
              <a:spcAft>
                <a:spcPts val="0"/>
              </a:spcAft>
              <a:buSzPts val="2800"/>
              <a:buNone/>
              <a:defRPr/>
            </a:lvl7pPr>
            <a:lvl8pPr lvl="7" algn="l" rtl="0">
              <a:lnSpc>
                <a:spcPct val="100000"/>
              </a:lnSpc>
              <a:spcBef>
                <a:spcPts val="0"/>
              </a:spcBef>
              <a:spcAft>
                <a:spcPts val="0"/>
              </a:spcAft>
              <a:buSzPts val="2800"/>
              <a:buNone/>
              <a:defRPr/>
            </a:lvl8pPr>
            <a:lvl9pPr lvl="8" algn="l" rtl="0">
              <a:lnSpc>
                <a:spcPct val="100000"/>
              </a:lnSpc>
              <a:spcBef>
                <a:spcPts val="0"/>
              </a:spcBef>
              <a:spcAft>
                <a:spcPts val="0"/>
              </a:spcAft>
              <a:buSzPts val="2800"/>
              <a:buNone/>
              <a:defRPr/>
            </a:lvl9pPr>
          </a:lstStyle>
          <a:p>
            <a:endParaRPr dirty="0"/>
          </a:p>
        </p:txBody>
      </p:sp>
      <p:sp>
        <p:nvSpPr>
          <p:cNvPr id="60" name="Google Shape;60;p15"/>
          <p:cNvSpPr txBox="1">
            <a:spLocks noGrp="1"/>
          </p:cNvSpPr>
          <p:nvPr>
            <p:ph type="body" idx="1"/>
          </p:nvPr>
        </p:nvSpPr>
        <p:spPr>
          <a:xfrm>
            <a:off x="249452" y="1152473"/>
            <a:ext cx="6030600" cy="3416401"/>
          </a:xfrm>
          <a:prstGeom prst="rect">
            <a:avLst/>
          </a:prstGeom>
          <a:noFill/>
          <a:ln>
            <a:noFill/>
          </a:ln>
        </p:spPr>
        <p:txBody>
          <a:bodyPr spcFirstLastPara="1" wrap="square" lIns="91425" tIns="91425" rIns="91425" bIns="91425" anchor="t" anchorCtr="0">
            <a:noAutofit/>
          </a:bodyPr>
          <a:lstStyle>
            <a:lvl1pPr marL="457200" lvl="0" indent="-317500" rtl="0">
              <a:spcBef>
                <a:spcPts val="0"/>
              </a:spcBef>
              <a:spcAft>
                <a:spcPts val="0"/>
              </a:spcAft>
              <a:buSzPts val="1400"/>
              <a:buChar char="●"/>
              <a:defRPr>
                <a:solidFill>
                  <a:schemeClr val="tx1"/>
                </a:solidFill>
              </a:defRPr>
            </a:lvl1pPr>
            <a:lvl2pPr marL="914400" lvl="1" indent="-304800" algn="l" rtl="0">
              <a:lnSpc>
                <a:spcPct val="115000"/>
              </a:lnSpc>
              <a:spcBef>
                <a:spcPts val="1600"/>
              </a:spcBef>
              <a:spcAft>
                <a:spcPts val="0"/>
              </a:spcAft>
              <a:buSzPts val="1200"/>
              <a:buChar char="○"/>
              <a:defRPr sz="1200"/>
            </a:lvl2pPr>
            <a:lvl3pPr marL="1371600" lvl="2" indent="-304800" algn="l" rtl="0">
              <a:lnSpc>
                <a:spcPct val="115000"/>
              </a:lnSpc>
              <a:spcBef>
                <a:spcPts val="1600"/>
              </a:spcBef>
              <a:spcAft>
                <a:spcPts val="0"/>
              </a:spcAft>
              <a:buSzPts val="1200"/>
              <a:buChar char="■"/>
              <a:defRPr sz="1200"/>
            </a:lvl3pPr>
            <a:lvl4pPr marL="1828800" lvl="3" indent="-304800" algn="l" rtl="0">
              <a:lnSpc>
                <a:spcPct val="115000"/>
              </a:lnSpc>
              <a:spcBef>
                <a:spcPts val="1600"/>
              </a:spcBef>
              <a:spcAft>
                <a:spcPts val="0"/>
              </a:spcAft>
              <a:buSzPts val="1200"/>
              <a:buChar char="●"/>
              <a:defRPr sz="1200"/>
            </a:lvl4pPr>
            <a:lvl5pPr marL="2286000" lvl="4" indent="-304800" algn="l" rtl="0">
              <a:lnSpc>
                <a:spcPct val="115000"/>
              </a:lnSpc>
              <a:spcBef>
                <a:spcPts val="1600"/>
              </a:spcBef>
              <a:spcAft>
                <a:spcPts val="0"/>
              </a:spcAft>
              <a:buSzPts val="1200"/>
              <a:buChar char="○"/>
              <a:defRPr sz="1200"/>
            </a:lvl5pPr>
            <a:lvl6pPr marL="2743200" lvl="5" indent="-304800" algn="l" rtl="0">
              <a:lnSpc>
                <a:spcPct val="115000"/>
              </a:lnSpc>
              <a:spcBef>
                <a:spcPts val="1600"/>
              </a:spcBef>
              <a:spcAft>
                <a:spcPts val="0"/>
              </a:spcAft>
              <a:buSzPts val="1200"/>
              <a:buChar char="■"/>
              <a:defRPr sz="1200"/>
            </a:lvl6pPr>
            <a:lvl7pPr marL="3200400" lvl="6" indent="-304800" algn="l" rtl="0">
              <a:lnSpc>
                <a:spcPct val="115000"/>
              </a:lnSpc>
              <a:spcBef>
                <a:spcPts val="1600"/>
              </a:spcBef>
              <a:spcAft>
                <a:spcPts val="0"/>
              </a:spcAft>
              <a:buSzPts val="1200"/>
              <a:buChar char="●"/>
              <a:defRPr sz="1200"/>
            </a:lvl7pPr>
            <a:lvl8pPr marL="3657600" lvl="7" indent="-304800" algn="l" rtl="0">
              <a:lnSpc>
                <a:spcPct val="115000"/>
              </a:lnSpc>
              <a:spcBef>
                <a:spcPts val="1600"/>
              </a:spcBef>
              <a:spcAft>
                <a:spcPts val="0"/>
              </a:spcAft>
              <a:buSzPts val="1200"/>
              <a:buChar char="○"/>
              <a:defRPr sz="1200"/>
            </a:lvl8pPr>
            <a:lvl9pPr marL="4114800" lvl="8" indent="-304800" algn="l" rtl="0">
              <a:lnSpc>
                <a:spcPct val="115000"/>
              </a:lnSpc>
              <a:spcBef>
                <a:spcPts val="1600"/>
              </a:spcBef>
              <a:spcAft>
                <a:spcPts val="1600"/>
              </a:spcAft>
              <a:buSzPts val="1200"/>
              <a:buChar char="■"/>
              <a:defRPr sz="1200"/>
            </a:lvl9pPr>
          </a:lstStyle>
          <a:p>
            <a:endParaRPr dirty="0"/>
          </a:p>
        </p:txBody>
      </p:sp>
      <p:sp>
        <p:nvSpPr>
          <p:cNvPr id="61" name="Google Shape;61;p1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rtl="0">
              <a:lnSpc>
                <a:spcPct val="115000"/>
              </a:lnSpc>
              <a:spcBef>
                <a:spcPts val="0"/>
              </a:spcBef>
              <a:spcAft>
                <a:spcPts val="0"/>
              </a:spcAft>
              <a:buSzPts val="1400"/>
              <a:buChar char="●"/>
              <a:defRPr sz="1400">
                <a:solidFill>
                  <a:schemeClr val="tx1"/>
                </a:solidFill>
              </a:defRPr>
            </a:lvl1pPr>
            <a:lvl2pPr marL="914400" lvl="1" indent="-304800" algn="l" rtl="0">
              <a:lnSpc>
                <a:spcPct val="115000"/>
              </a:lnSpc>
              <a:spcBef>
                <a:spcPts val="1600"/>
              </a:spcBef>
              <a:spcAft>
                <a:spcPts val="0"/>
              </a:spcAft>
              <a:buSzPts val="1200"/>
              <a:buChar char="○"/>
              <a:defRPr sz="1200"/>
            </a:lvl2pPr>
            <a:lvl3pPr marL="1371600" lvl="2" indent="-304800" algn="l" rtl="0">
              <a:lnSpc>
                <a:spcPct val="115000"/>
              </a:lnSpc>
              <a:spcBef>
                <a:spcPts val="1600"/>
              </a:spcBef>
              <a:spcAft>
                <a:spcPts val="0"/>
              </a:spcAft>
              <a:buSzPts val="1200"/>
              <a:buChar char="■"/>
              <a:defRPr sz="1200"/>
            </a:lvl3pPr>
            <a:lvl4pPr marL="1828800" lvl="3" indent="-304800" algn="l" rtl="0">
              <a:lnSpc>
                <a:spcPct val="115000"/>
              </a:lnSpc>
              <a:spcBef>
                <a:spcPts val="1600"/>
              </a:spcBef>
              <a:spcAft>
                <a:spcPts val="0"/>
              </a:spcAft>
              <a:buSzPts val="1200"/>
              <a:buChar char="●"/>
              <a:defRPr sz="1200"/>
            </a:lvl4pPr>
            <a:lvl5pPr marL="2286000" lvl="4" indent="-304800" algn="l" rtl="0">
              <a:lnSpc>
                <a:spcPct val="115000"/>
              </a:lnSpc>
              <a:spcBef>
                <a:spcPts val="1600"/>
              </a:spcBef>
              <a:spcAft>
                <a:spcPts val="0"/>
              </a:spcAft>
              <a:buSzPts val="1200"/>
              <a:buChar char="○"/>
              <a:defRPr sz="1200"/>
            </a:lvl5pPr>
            <a:lvl6pPr marL="2743200" lvl="5" indent="-304800" algn="l" rtl="0">
              <a:lnSpc>
                <a:spcPct val="115000"/>
              </a:lnSpc>
              <a:spcBef>
                <a:spcPts val="1600"/>
              </a:spcBef>
              <a:spcAft>
                <a:spcPts val="0"/>
              </a:spcAft>
              <a:buSzPts val="1200"/>
              <a:buChar char="■"/>
              <a:defRPr sz="1200"/>
            </a:lvl6pPr>
            <a:lvl7pPr marL="3200400" lvl="6" indent="-304800" algn="l" rtl="0">
              <a:lnSpc>
                <a:spcPct val="115000"/>
              </a:lnSpc>
              <a:spcBef>
                <a:spcPts val="1600"/>
              </a:spcBef>
              <a:spcAft>
                <a:spcPts val="0"/>
              </a:spcAft>
              <a:buSzPts val="1200"/>
              <a:buChar char="●"/>
              <a:defRPr sz="1200"/>
            </a:lvl7pPr>
            <a:lvl8pPr marL="3657600" lvl="7" indent="-304800" algn="l" rtl="0">
              <a:lnSpc>
                <a:spcPct val="115000"/>
              </a:lnSpc>
              <a:spcBef>
                <a:spcPts val="1600"/>
              </a:spcBef>
              <a:spcAft>
                <a:spcPts val="0"/>
              </a:spcAft>
              <a:buSzPts val="1200"/>
              <a:buChar char="○"/>
              <a:defRPr sz="1200"/>
            </a:lvl8pPr>
            <a:lvl9pPr marL="4114800" lvl="8" indent="-304800" algn="l" rtl="0">
              <a:lnSpc>
                <a:spcPct val="115000"/>
              </a:lnSpc>
              <a:spcBef>
                <a:spcPts val="1600"/>
              </a:spcBef>
              <a:spcAft>
                <a:spcPts val="1600"/>
              </a:spcAft>
              <a:buSzPts val="1200"/>
              <a:buChar char="■"/>
              <a:defRPr sz="1200"/>
            </a:lvl9pPr>
          </a:lstStyle>
          <a:p>
            <a:endParaRPr dirty="0"/>
          </a:p>
        </p:txBody>
      </p:sp>
      <p:sp>
        <p:nvSpPr>
          <p:cNvPr id="62" name="Google Shape;62;p15"/>
          <p:cNvSpPr txBox="1">
            <a:spLocks noGrp="1"/>
          </p:cNvSpPr>
          <p:nvPr>
            <p:ph type="sldNum" idx="12"/>
          </p:nvPr>
        </p:nvSpPr>
        <p:spPr>
          <a:xfrm>
            <a:off x="8595300" y="4749900"/>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tx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fld id="{00000000-1234-1234-1234-123412341234}" type="slidenum">
              <a:rPr lang="en-GB" smtClean="0"/>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theme" Target="../theme/theme2.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Ref idx="1001">
        <a:schemeClr val="bg1"/>
      </p:bgRef>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2800"/>
              <a:buNone/>
              <a:defRPr sz="2800">
                <a:solidFill>
                  <a:schemeClr val="dk1"/>
                </a:solidFill>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rtl="0">
              <a:lnSpc>
                <a:spcPct val="115000"/>
              </a:lnSpc>
              <a:spcBef>
                <a:spcPts val="0"/>
              </a:spcBef>
              <a:spcAft>
                <a:spcPts val="0"/>
              </a:spcAft>
              <a:buClr>
                <a:schemeClr val="dk2"/>
              </a:buClr>
              <a:buSzPts val="1800"/>
              <a:buChar char="●"/>
              <a:defRPr sz="1800">
                <a:solidFill>
                  <a:schemeClr val="dk2"/>
                </a:solidFill>
              </a:defRPr>
            </a:lvl1pPr>
            <a:lvl2pPr marL="914400" lvl="1" indent="-317500" rtl="0">
              <a:lnSpc>
                <a:spcPct val="115000"/>
              </a:lnSpc>
              <a:spcBef>
                <a:spcPts val="1600"/>
              </a:spcBef>
              <a:spcAft>
                <a:spcPts val="0"/>
              </a:spcAft>
              <a:buClr>
                <a:schemeClr val="dk2"/>
              </a:buClr>
              <a:buSzPts val="1400"/>
              <a:buChar char="○"/>
              <a:defRPr>
                <a:solidFill>
                  <a:schemeClr val="dk2"/>
                </a:solidFill>
              </a:defRPr>
            </a:lvl2pPr>
            <a:lvl3pPr marL="1371600" lvl="2" indent="-317500" rtl="0">
              <a:lnSpc>
                <a:spcPct val="115000"/>
              </a:lnSpc>
              <a:spcBef>
                <a:spcPts val="1600"/>
              </a:spcBef>
              <a:spcAft>
                <a:spcPts val="0"/>
              </a:spcAft>
              <a:buClr>
                <a:schemeClr val="dk2"/>
              </a:buClr>
              <a:buSzPts val="1400"/>
              <a:buChar char="■"/>
              <a:defRPr>
                <a:solidFill>
                  <a:schemeClr val="dk2"/>
                </a:solidFill>
              </a:defRPr>
            </a:lvl3pPr>
            <a:lvl4pPr marL="1828800" lvl="3" indent="-317500" rtl="0">
              <a:lnSpc>
                <a:spcPct val="115000"/>
              </a:lnSpc>
              <a:spcBef>
                <a:spcPts val="1600"/>
              </a:spcBef>
              <a:spcAft>
                <a:spcPts val="0"/>
              </a:spcAft>
              <a:buClr>
                <a:schemeClr val="dk2"/>
              </a:buClr>
              <a:buSzPts val="1400"/>
              <a:buChar char="●"/>
              <a:defRPr>
                <a:solidFill>
                  <a:schemeClr val="dk2"/>
                </a:solidFill>
              </a:defRPr>
            </a:lvl4pPr>
            <a:lvl5pPr marL="2286000" lvl="4" indent="-317500" rtl="0">
              <a:lnSpc>
                <a:spcPct val="115000"/>
              </a:lnSpc>
              <a:spcBef>
                <a:spcPts val="1600"/>
              </a:spcBef>
              <a:spcAft>
                <a:spcPts val="0"/>
              </a:spcAft>
              <a:buClr>
                <a:schemeClr val="dk2"/>
              </a:buClr>
              <a:buSzPts val="1400"/>
              <a:buChar char="○"/>
              <a:defRPr>
                <a:solidFill>
                  <a:schemeClr val="dk2"/>
                </a:solidFill>
              </a:defRPr>
            </a:lvl5pPr>
            <a:lvl6pPr marL="2743200" lvl="5" indent="-317500" rtl="0">
              <a:lnSpc>
                <a:spcPct val="115000"/>
              </a:lnSpc>
              <a:spcBef>
                <a:spcPts val="1600"/>
              </a:spcBef>
              <a:spcAft>
                <a:spcPts val="0"/>
              </a:spcAft>
              <a:buClr>
                <a:schemeClr val="dk2"/>
              </a:buClr>
              <a:buSzPts val="1400"/>
              <a:buChar char="■"/>
              <a:defRPr>
                <a:solidFill>
                  <a:schemeClr val="dk2"/>
                </a:solidFill>
              </a:defRPr>
            </a:lvl6pPr>
            <a:lvl7pPr marL="3200400" lvl="6" indent="-317500" rtl="0">
              <a:lnSpc>
                <a:spcPct val="115000"/>
              </a:lnSpc>
              <a:spcBef>
                <a:spcPts val="1600"/>
              </a:spcBef>
              <a:spcAft>
                <a:spcPts val="0"/>
              </a:spcAft>
              <a:buClr>
                <a:schemeClr val="dk2"/>
              </a:buClr>
              <a:buSzPts val="1400"/>
              <a:buChar char="●"/>
              <a:defRPr>
                <a:solidFill>
                  <a:schemeClr val="dk2"/>
                </a:solidFill>
              </a:defRPr>
            </a:lvl7pPr>
            <a:lvl8pPr marL="3657600" lvl="7" indent="-317500" rtl="0">
              <a:lnSpc>
                <a:spcPct val="115000"/>
              </a:lnSpc>
              <a:spcBef>
                <a:spcPts val="1600"/>
              </a:spcBef>
              <a:spcAft>
                <a:spcPts val="0"/>
              </a:spcAft>
              <a:buClr>
                <a:schemeClr val="dk2"/>
              </a:buClr>
              <a:buSzPts val="1400"/>
              <a:buChar char="○"/>
              <a:defRPr>
                <a:solidFill>
                  <a:schemeClr val="dk2"/>
                </a:solidFill>
              </a:defRPr>
            </a:lvl8pPr>
            <a:lvl9pPr marL="4114800" lvl="8" indent="-317500" rtl="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rtl="0">
              <a:buNone/>
              <a:defRPr sz="1000">
                <a:solidFill>
                  <a:schemeClr val="dk2"/>
                </a:solidFill>
              </a:defRPr>
            </a:lvl1pPr>
            <a:lvl2pPr lvl="1" algn="r" rtl="0">
              <a:buNone/>
              <a:defRPr sz="1000">
                <a:solidFill>
                  <a:schemeClr val="dk2"/>
                </a:solidFill>
              </a:defRPr>
            </a:lvl2pPr>
            <a:lvl3pPr lvl="2" algn="r" rtl="0">
              <a:buNone/>
              <a:defRPr sz="1000">
                <a:solidFill>
                  <a:schemeClr val="dk2"/>
                </a:solidFill>
              </a:defRPr>
            </a:lvl3pPr>
            <a:lvl4pPr lvl="3" algn="r" rtl="0">
              <a:buNone/>
              <a:defRPr sz="1000">
                <a:solidFill>
                  <a:schemeClr val="dk2"/>
                </a:solidFill>
              </a:defRPr>
            </a:lvl4pPr>
            <a:lvl5pPr lvl="4" algn="r" rtl="0">
              <a:buNone/>
              <a:defRPr sz="1000">
                <a:solidFill>
                  <a:schemeClr val="dk2"/>
                </a:solidFill>
              </a:defRPr>
            </a:lvl5pPr>
            <a:lvl6pPr lvl="5" algn="r" rtl="0">
              <a:buNone/>
              <a:defRPr sz="1000">
                <a:solidFill>
                  <a:schemeClr val="dk2"/>
                </a:solidFill>
              </a:defRPr>
            </a:lvl6pPr>
            <a:lvl7pPr lvl="6" algn="r" rtl="0">
              <a:buNone/>
              <a:defRPr sz="1000">
                <a:solidFill>
                  <a:schemeClr val="dk2"/>
                </a:solidFill>
              </a:defRPr>
            </a:lvl7pPr>
            <a:lvl8pPr lvl="7" algn="r" rtl="0">
              <a:buNone/>
              <a:defRPr sz="1000">
                <a:solidFill>
                  <a:schemeClr val="dk2"/>
                </a:solidFill>
              </a:defRPr>
            </a:lvl8pPr>
            <a:lvl9pPr lvl="8" algn="r" rtl="0">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dirty="0"/>
          </a:p>
        </p:txBody>
      </p:sp>
    </p:spTree>
  </p:cSld>
  <p:clrMap bg1="lt1" tx1="dk1" bg2="lt2" tx2="dk2" accent1="accent1" accent2="accent2" accent3="accent3" accent4="accent4" accent5="accent5" accent6="accent6" hlink="hlink" folHlink="folHlink"/>
  <p:sldLayoutIdLst>
    <p:sldLayoutId id="2147483649" r:id="rId1"/>
    <p:sldLayoutId id="2147483651" r:id="rId2"/>
    <p:sldLayoutId id="2147483653" r:id="rId3"/>
    <p:sldLayoutId id="2147483654" r:id="rId4"/>
    <p:sldLayoutId id="2147483655" r:id="rId5"/>
    <p:sldLayoutId id="2147483656" r:id="rId6"/>
    <p:sldLayoutId id="2147483658" r:id="rId7"/>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dirty="0"/>
          </a:p>
        </p:txBody>
      </p:sp>
      <p:sp>
        <p:nvSpPr>
          <p:cNvPr id="52" name="Google Shape;52;p1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dirty="0"/>
          </a:p>
        </p:txBody>
      </p:sp>
      <p:sp>
        <p:nvSpPr>
          <p:cNvPr id="53" name="Google Shape;53;p13"/>
          <p:cNvSpPr txBox="1">
            <a:spLocks noGrp="1"/>
          </p:cNvSpPr>
          <p:nvPr>
            <p:ph type="sldNum" idx="12"/>
          </p:nvPr>
        </p:nvSpPr>
        <p:spPr>
          <a:xfrm>
            <a:off x="8601852" y="4749900"/>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tx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fld id="{00000000-1234-1234-1234-123412341234}" type="slidenum">
              <a:rPr lang="en-GB" smtClean="0"/>
              <a:pPr/>
              <a:t>‹#›</a:t>
            </a:fld>
            <a:endParaRPr lang="en-GB" dirty="0"/>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accent1"/>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tx1"/>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3" Type="http://schemas.openxmlformats.org/officeDocument/2006/relationships/hyperlink" Target="https://crimestoppers-uk.org/" TargetMode="External"/><Relationship Id="rId2" Type="http://schemas.openxmlformats.org/officeDocument/2006/relationships/notesSlide" Target="../notesSlides/notesSlide21.xml"/><Relationship Id="rId1" Type="http://schemas.openxmlformats.org/officeDocument/2006/relationships/slideLayout" Target="../slideLayouts/slideLayout9.xml"/><Relationship Id="rId5" Type="http://schemas.openxmlformats.org/officeDocument/2006/relationships/hyperlink" Target="https://www.childline.org.uk/" TargetMode="External"/><Relationship Id="rId4" Type="http://schemas.openxmlformats.org/officeDocument/2006/relationships/hyperlink" Target="https://reportharmfulcontent.com/"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3" name="Google Shape;133;p29"/>
          <p:cNvSpPr txBox="1">
            <a:spLocks noGrp="1"/>
          </p:cNvSpPr>
          <p:nvPr>
            <p:ph type="sldNum" idx="12"/>
          </p:nvPr>
        </p:nvSpPr>
        <p:spPr>
          <a:xfrm>
            <a:off x="8595300" y="4749900"/>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1</a:t>
            </a:fld>
            <a:endParaRPr dirty="0"/>
          </a:p>
        </p:txBody>
      </p:sp>
      <p:sp>
        <p:nvSpPr>
          <p:cNvPr id="3" name="Title 2">
            <a:extLst>
              <a:ext uri="{FF2B5EF4-FFF2-40B4-BE49-F238E27FC236}">
                <a16:creationId xmlns:a16="http://schemas.microsoft.com/office/drawing/2014/main" id="{7E6FA6AA-CD9A-4AE6-9094-CD7796D97B7F}"/>
              </a:ext>
            </a:extLst>
          </p:cNvPr>
          <p:cNvSpPr>
            <a:spLocks noGrp="1"/>
          </p:cNvSpPr>
          <p:nvPr>
            <p:ph type="title"/>
          </p:nvPr>
        </p:nvSpPr>
        <p:spPr>
          <a:xfrm>
            <a:off x="349050" y="1216817"/>
            <a:ext cx="8520600" cy="393600"/>
          </a:xfrm>
        </p:spPr>
        <p:txBody>
          <a:bodyPr/>
          <a:lstStyle/>
          <a:p>
            <a:r>
              <a:rPr lang="en-GB" dirty="0"/>
              <a:t/>
            </a:r>
            <a:br>
              <a:rPr lang="en-GB" dirty="0"/>
            </a:br>
            <a:r>
              <a:rPr lang="en-GB" dirty="0"/>
              <a:t>Internet Safety at Coteford Junior School</a:t>
            </a:r>
            <a:br>
              <a:rPr lang="en-GB" dirty="0"/>
            </a:br>
            <a:r>
              <a:rPr lang="en-GB" sz="2400" dirty="0"/>
              <a:t>(these slides share the statutory requirements for teaching online safety in schools and set out our teaching intentions)</a:t>
            </a:r>
            <a:r>
              <a:rPr lang="en-GB" dirty="0"/>
              <a:t/>
            </a:r>
            <a:br>
              <a:rPr lang="en-GB" dirty="0"/>
            </a:br>
            <a:r>
              <a:rPr lang="en-GB" dirty="0"/>
              <a:t/>
            </a:r>
            <a:br>
              <a:rPr lang="en-GB" dirty="0"/>
            </a:br>
            <a:endParaRPr lang="en-GB" dirty="0"/>
          </a:p>
        </p:txBody>
      </p:sp>
      <p:pic>
        <p:nvPicPr>
          <p:cNvPr id="4" name="Picture 3" descr="Icon&#10;&#10;Description automatically generated">
            <a:extLst>
              <a:ext uri="{FF2B5EF4-FFF2-40B4-BE49-F238E27FC236}">
                <a16:creationId xmlns:a16="http://schemas.microsoft.com/office/drawing/2014/main" id="{C243643D-068C-4949-81EC-03FB86A13749}"/>
              </a:ext>
            </a:extLst>
          </p:cNvPr>
          <p:cNvPicPr>
            <a:picLocks noChangeAspect="1"/>
          </p:cNvPicPr>
          <p:nvPr/>
        </p:nvPicPr>
        <p:blipFill>
          <a:blip r:embed="rId3"/>
          <a:stretch>
            <a:fillRect/>
          </a:stretch>
        </p:blipFill>
        <p:spPr>
          <a:xfrm>
            <a:off x="3264575" y="2125063"/>
            <a:ext cx="2317138" cy="231064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35"/>
        <p:cNvGrpSpPr/>
        <p:nvPr/>
      </p:nvGrpSpPr>
      <p:grpSpPr>
        <a:xfrm>
          <a:off x="0" y="0"/>
          <a:ext cx="0" cy="0"/>
          <a:chOff x="0" y="0"/>
          <a:chExt cx="0" cy="0"/>
        </a:xfrm>
      </p:grpSpPr>
      <p:sp>
        <p:nvSpPr>
          <p:cNvPr id="336" name="Google Shape;336;p56"/>
          <p:cNvSpPr txBox="1">
            <a:spLocks noGrp="1"/>
          </p:cNvSpPr>
          <p:nvPr>
            <p:ph type="title"/>
          </p:nvPr>
        </p:nvSpPr>
        <p:spPr>
          <a:xfrm>
            <a:off x="270000" y="216425"/>
            <a:ext cx="5865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dirty="0"/>
              <a:t>How actions affect others online</a:t>
            </a:r>
            <a:endParaRPr dirty="0"/>
          </a:p>
          <a:p>
            <a:pPr marL="0" lvl="0" indent="0" algn="l" rtl="0">
              <a:lnSpc>
                <a:spcPct val="100000"/>
              </a:lnSpc>
              <a:spcBef>
                <a:spcPts val="0"/>
              </a:spcBef>
              <a:spcAft>
                <a:spcPts val="0"/>
              </a:spcAft>
              <a:buSzPts val="2800"/>
              <a:buNone/>
            </a:pPr>
            <a:endParaRPr dirty="0">
              <a:solidFill>
                <a:srgbClr val="073763"/>
              </a:solidFill>
            </a:endParaRPr>
          </a:p>
        </p:txBody>
      </p:sp>
      <p:sp>
        <p:nvSpPr>
          <p:cNvPr id="340" name="Google Shape;340;p56"/>
          <p:cNvSpPr txBox="1">
            <a:spLocks noGrp="1"/>
          </p:cNvSpPr>
          <p:nvPr>
            <p:ph type="subTitle" idx="4294967295"/>
          </p:nvPr>
        </p:nvSpPr>
        <p:spPr>
          <a:xfrm>
            <a:off x="7796400" y="4454575"/>
            <a:ext cx="1077600" cy="472500"/>
          </a:xfrm>
          <a:prstGeom prst="rect">
            <a:avLst/>
          </a:prstGeom>
          <a:noFill/>
          <a:ln w="38100" cap="flat" cmpd="sng">
            <a:solidFill>
              <a:srgbClr val="260859"/>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15000"/>
              </a:lnSpc>
              <a:spcBef>
                <a:spcPts val="0"/>
              </a:spcBef>
              <a:spcAft>
                <a:spcPts val="0"/>
              </a:spcAft>
              <a:buClr>
                <a:schemeClr val="dk2"/>
              </a:buClr>
              <a:buSzPts val="1800"/>
              <a:buFont typeface="Arial"/>
              <a:buNone/>
            </a:pPr>
            <a:r>
              <a:rPr lang="en-GB" sz="1800" b="0" i="0" u="none" strike="noStrike" cap="none" dirty="0">
                <a:solidFill>
                  <a:srgbClr val="260859"/>
                </a:solidFill>
                <a:latin typeface="Arial"/>
                <a:ea typeface="Arial"/>
                <a:cs typeface="Arial"/>
                <a:sym typeface="Arial"/>
              </a:rPr>
              <a:t>Primary</a:t>
            </a:r>
            <a:endParaRPr sz="1800" b="0" i="0" u="none" strike="noStrike" cap="none" dirty="0">
              <a:solidFill>
                <a:srgbClr val="260859"/>
              </a:solidFill>
              <a:latin typeface="Arial"/>
              <a:ea typeface="Arial"/>
              <a:cs typeface="Arial"/>
              <a:sym typeface="Arial"/>
            </a:endParaRPr>
          </a:p>
        </p:txBody>
      </p:sp>
      <p:sp>
        <p:nvSpPr>
          <p:cNvPr id="337" name="Google Shape;337;p56"/>
          <p:cNvSpPr txBox="1">
            <a:spLocks noGrp="1"/>
          </p:cNvSpPr>
          <p:nvPr>
            <p:ph type="body" idx="1"/>
          </p:nvPr>
        </p:nvSpPr>
        <p:spPr>
          <a:xfrm>
            <a:off x="270000" y="789000"/>
            <a:ext cx="5865600" cy="36657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GB" dirty="0"/>
              <a:t>We teach that our actions online can have both positive and negative effects on the wellbeing of others.</a:t>
            </a:r>
            <a:endParaRPr dirty="0"/>
          </a:p>
          <a:p>
            <a:pPr marL="0" lvl="0" indent="0" algn="l" rtl="0">
              <a:lnSpc>
                <a:spcPct val="115000"/>
              </a:lnSpc>
              <a:spcBef>
                <a:spcPts val="1000"/>
              </a:spcBef>
              <a:spcAft>
                <a:spcPts val="0"/>
              </a:spcAft>
              <a:buNone/>
            </a:pPr>
            <a:r>
              <a:rPr lang="en-GB" dirty="0"/>
              <a:t>We explain that behaviour online is no less important than behaviour offline. Online behaviour can also have an amplified impact on people because it:</a:t>
            </a:r>
            <a:endParaRPr dirty="0"/>
          </a:p>
          <a:p>
            <a:pPr marL="457200" lvl="0" indent="-317500" algn="l" rtl="0">
              <a:lnSpc>
                <a:spcPct val="115000"/>
              </a:lnSpc>
              <a:spcBef>
                <a:spcPts val="1000"/>
              </a:spcBef>
              <a:spcAft>
                <a:spcPts val="0"/>
              </a:spcAft>
              <a:buSzPts val="1400"/>
              <a:buChar char="●"/>
            </a:pPr>
            <a:r>
              <a:rPr lang="en-GB" dirty="0"/>
              <a:t>is often published for others to see and can have a large (potentially global) audience</a:t>
            </a:r>
            <a:endParaRPr dirty="0"/>
          </a:p>
          <a:p>
            <a:pPr marL="457200" lvl="0" indent="-317500" algn="l" rtl="0">
              <a:lnSpc>
                <a:spcPct val="115000"/>
              </a:lnSpc>
              <a:spcBef>
                <a:spcPts val="0"/>
              </a:spcBef>
              <a:spcAft>
                <a:spcPts val="0"/>
              </a:spcAft>
              <a:buSzPts val="1400"/>
              <a:buChar char="●"/>
            </a:pPr>
            <a:r>
              <a:rPr lang="en-GB" dirty="0"/>
              <a:t>can be hard for someone to escape (e.g. if someone is discussed or messaged constantly)</a:t>
            </a:r>
            <a:endParaRPr dirty="0"/>
          </a:p>
          <a:p>
            <a:pPr marL="457200" lvl="0" indent="-317500" algn="l" rtl="0">
              <a:lnSpc>
                <a:spcPct val="115000"/>
              </a:lnSpc>
              <a:spcBef>
                <a:spcPts val="0"/>
              </a:spcBef>
              <a:spcAft>
                <a:spcPts val="0"/>
              </a:spcAft>
              <a:buSzPts val="1400"/>
              <a:buChar char="●"/>
            </a:pPr>
            <a:r>
              <a:rPr lang="en-GB" dirty="0"/>
              <a:t>can be anonymous, which can make it harder to address if someone receives abuse</a:t>
            </a:r>
            <a:endParaRPr dirty="0"/>
          </a:p>
          <a:p>
            <a:pPr marL="457200" lvl="0" indent="0" algn="l" rtl="0">
              <a:lnSpc>
                <a:spcPct val="115000"/>
              </a:lnSpc>
              <a:spcBef>
                <a:spcPts val="0"/>
              </a:spcBef>
              <a:spcAft>
                <a:spcPts val="0"/>
              </a:spcAft>
              <a:buNone/>
            </a:pPr>
            <a:endParaRPr dirty="0"/>
          </a:p>
          <a:p>
            <a:pPr marL="0" lvl="0" indent="0" algn="l" rtl="0">
              <a:lnSpc>
                <a:spcPct val="115000"/>
              </a:lnSpc>
              <a:spcBef>
                <a:spcPts val="0"/>
              </a:spcBef>
              <a:spcAft>
                <a:spcPts val="0"/>
              </a:spcAft>
              <a:buNone/>
            </a:pPr>
            <a:endParaRPr dirty="0"/>
          </a:p>
          <a:p>
            <a:pPr marL="0" lvl="0" indent="0" algn="l" rtl="0">
              <a:lnSpc>
                <a:spcPct val="115000"/>
              </a:lnSpc>
              <a:spcBef>
                <a:spcPts val="1000"/>
              </a:spcBef>
              <a:spcAft>
                <a:spcPts val="1600"/>
              </a:spcAft>
              <a:buSzPts val="1400"/>
              <a:buNone/>
            </a:pPr>
            <a:endParaRPr dirty="0"/>
          </a:p>
        </p:txBody>
      </p:sp>
      <p:sp>
        <p:nvSpPr>
          <p:cNvPr id="339" name="Google Shape;339;p56"/>
          <p:cNvSpPr txBox="1">
            <a:spLocks noGrp="1"/>
          </p:cNvSpPr>
          <p:nvPr>
            <p:ph type="body" idx="2"/>
          </p:nvPr>
        </p:nvSpPr>
        <p:spPr>
          <a:xfrm>
            <a:off x="6178800" y="216425"/>
            <a:ext cx="2695200" cy="2683200"/>
          </a:xfrm>
          <a:prstGeom prst="rect">
            <a:avLst/>
          </a:prstGeom>
          <a:solidFill>
            <a:srgbClr val="F3F2F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None/>
            </a:pPr>
            <a:r>
              <a:rPr lang="en-GB" sz="1600" b="1" dirty="0"/>
              <a:t>STATUTORY GUIDANCE</a:t>
            </a:r>
            <a:r>
              <a:rPr lang="en-GB" sz="1600" dirty="0"/>
              <a:t/>
            </a:r>
            <a:br>
              <a:rPr lang="en-GB" sz="1600" dirty="0"/>
            </a:br>
            <a:r>
              <a:rPr lang="en-GB" sz="1600" dirty="0"/>
              <a:t>Know how to consider the effect of their online actions on others and know how to recognise and display respectful behaviour online and the importance of keeping personal information private.</a:t>
            </a:r>
            <a:endParaRPr sz="1600" dirty="0"/>
          </a:p>
          <a:p>
            <a:pPr marL="0" lvl="0" indent="0" algn="l" rtl="0">
              <a:lnSpc>
                <a:spcPct val="115000"/>
              </a:lnSpc>
              <a:spcBef>
                <a:spcPts val="0"/>
              </a:spcBef>
              <a:spcAft>
                <a:spcPts val="0"/>
              </a:spcAft>
              <a:buClr>
                <a:schemeClr val="dk1"/>
              </a:buClr>
              <a:buSzPts val="1100"/>
              <a:buNone/>
            </a:pPr>
            <a:endParaRPr sz="1600" i="1" dirty="0"/>
          </a:p>
          <a:p>
            <a:pPr marL="0" lvl="0" indent="0" algn="l" rtl="0">
              <a:lnSpc>
                <a:spcPct val="115000"/>
              </a:lnSpc>
              <a:spcBef>
                <a:spcPts val="0"/>
              </a:spcBef>
              <a:spcAft>
                <a:spcPts val="0"/>
              </a:spcAft>
              <a:buClr>
                <a:schemeClr val="dk1"/>
              </a:buClr>
              <a:buSzPts val="1100"/>
              <a:buNone/>
            </a:pPr>
            <a:endParaRPr sz="1600" i="1" dirty="0"/>
          </a:p>
          <a:p>
            <a:pPr marL="0" lvl="0" indent="0" algn="l" rtl="0">
              <a:lnSpc>
                <a:spcPct val="115000"/>
              </a:lnSpc>
              <a:spcBef>
                <a:spcPts val="1600"/>
              </a:spcBef>
              <a:spcAft>
                <a:spcPts val="0"/>
              </a:spcAft>
              <a:buClr>
                <a:schemeClr val="dk1"/>
              </a:buClr>
              <a:buSzPts val="1100"/>
              <a:buFont typeface="Arial"/>
              <a:buNone/>
            </a:pPr>
            <a:endParaRPr sz="1800" dirty="0"/>
          </a:p>
          <a:p>
            <a:pPr marL="0" lvl="0" indent="0" algn="l" rtl="0">
              <a:lnSpc>
                <a:spcPct val="115000"/>
              </a:lnSpc>
              <a:spcBef>
                <a:spcPts val="1600"/>
              </a:spcBef>
              <a:spcAft>
                <a:spcPts val="1600"/>
              </a:spcAft>
              <a:buSzPts val="1400"/>
              <a:buNone/>
            </a:pPr>
            <a:endParaRPr sz="1800" dirty="0"/>
          </a:p>
        </p:txBody>
      </p:sp>
      <p:sp>
        <p:nvSpPr>
          <p:cNvPr id="338" name="Google Shape;338;p56"/>
          <p:cNvSpPr txBox="1">
            <a:spLocks noGrp="1"/>
          </p:cNvSpPr>
          <p:nvPr>
            <p:ph type="sldNum" idx="12"/>
          </p:nvPr>
        </p:nvSpPr>
        <p:spPr>
          <a:xfrm>
            <a:off x="8787600" y="4806900"/>
            <a:ext cx="356400" cy="3366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10</a:t>
            </a:fld>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Shape 344"/>
        <p:cNvGrpSpPr/>
        <p:nvPr/>
      </p:nvGrpSpPr>
      <p:grpSpPr>
        <a:xfrm>
          <a:off x="0" y="0"/>
          <a:ext cx="0" cy="0"/>
          <a:chOff x="0" y="0"/>
          <a:chExt cx="0" cy="0"/>
        </a:xfrm>
      </p:grpSpPr>
      <p:sp>
        <p:nvSpPr>
          <p:cNvPr id="348" name="Google Shape;348;p57">
            <a:extLst>
              <a:ext uri="{C183D7F6-B498-43B3-948B-1728B52AA6E4}">
                <adec:decorative xmlns="" xmlns:adec="http://schemas.microsoft.com/office/drawing/2017/decorative" val="1"/>
              </a:ext>
            </a:extLst>
          </p:cNvPr>
          <p:cNvSpPr txBox="1">
            <a:spLocks noGrp="1"/>
          </p:cNvSpPr>
          <p:nvPr>
            <p:ph type="body" idx="2"/>
          </p:nvPr>
        </p:nvSpPr>
        <p:spPr>
          <a:xfrm>
            <a:off x="6178800" y="216425"/>
            <a:ext cx="2695200" cy="2683200"/>
          </a:xfrm>
          <a:prstGeom prst="rect">
            <a:avLst/>
          </a:prstGeom>
          <a:solidFill>
            <a:srgbClr val="F3F2F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None/>
            </a:pPr>
            <a:r>
              <a:rPr lang="en-GB" sz="1600" b="1" dirty="0"/>
              <a:t>STATUTORY GUIDANCE</a:t>
            </a:r>
            <a:r>
              <a:rPr lang="en-GB" sz="1600" dirty="0"/>
              <a:t/>
            </a:r>
            <a:br>
              <a:rPr lang="en-GB" sz="1600" dirty="0"/>
            </a:br>
            <a:r>
              <a:rPr lang="en-GB" sz="1600" dirty="0"/>
              <a:t>Know how to consider the effect of their online actions on others and know how to recognise and display respectful behaviour online and the importance of keeping personal information private.</a:t>
            </a:r>
            <a:endParaRPr sz="1600" dirty="0"/>
          </a:p>
          <a:p>
            <a:pPr marL="0" lvl="0" indent="0" algn="l" rtl="0">
              <a:lnSpc>
                <a:spcPct val="115000"/>
              </a:lnSpc>
              <a:spcBef>
                <a:spcPts val="0"/>
              </a:spcBef>
              <a:spcAft>
                <a:spcPts val="0"/>
              </a:spcAft>
              <a:buClr>
                <a:schemeClr val="dk1"/>
              </a:buClr>
              <a:buSzPts val="1100"/>
              <a:buNone/>
            </a:pPr>
            <a:endParaRPr sz="1600" i="1" dirty="0"/>
          </a:p>
          <a:p>
            <a:pPr marL="0" lvl="0" indent="0" algn="l" rtl="0">
              <a:lnSpc>
                <a:spcPct val="115000"/>
              </a:lnSpc>
              <a:spcBef>
                <a:spcPts val="0"/>
              </a:spcBef>
              <a:spcAft>
                <a:spcPts val="0"/>
              </a:spcAft>
              <a:buClr>
                <a:schemeClr val="dk1"/>
              </a:buClr>
              <a:buSzPts val="1100"/>
              <a:buNone/>
            </a:pPr>
            <a:endParaRPr sz="1600" i="1" dirty="0"/>
          </a:p>
          <a:p>
            <a:pPr marL="0" lvl="0" indent="0" algn="l" rtl="0">
              <a:lnSpc>
                <a:spcPct val="115000"/>
              </a:lnSpc>
              <a:spcBef>
                <a:spcPts val="1600"/>
              </a:spcBef>
              <a:spcAft>
                <a:spcPts val="0"/>
              </a:spcAft>
              <a:buClr>
                <a:schemeClr val="dk1"/>
              </a:buClr>
              <a:buSzPts val="1100"/>
              <a:buFont typeface="Arial"/>
              <a:buNone/>
            </a:pPr>
            <a:endParaRPr sz="1800" dirty="0"/>
          </a:p>
          <a:p>
            <a:pPr marL="0" lvl="0" indent="0" algn="l" rtl="0">
              <a:lnSpc>
                <a:spcPct val="115000"/>
              </a:lnSpc>
              <a:spcBef>
                <a:spcPts val="1600"/>
              </a:spcBef>
              <a:spcAft>
                <a:spcPts val="1600"/>
              </a:spcAft>
              <a:buSzPts val="1400"/>
              <a:buNone/>
            </a:pPr>
            <a:endParaRPr sz="1800" dirty="0"/>
          </a:p>
        </p:txBody>
      </p:sp>
      <p:sp>
        <p:nvSpPr>
          <p:cNvPr id="345" name="Google Shape;345;p57">
            <a:extLst>
              <a:ext uri="{C183D7F6-B498-43B3-948B-1728B52AA6E4}">
                <adec:decorative xmlns="" xmlns:adec="http://schemas.microsoft.com/office/drawing/2017/decorative" val="1"/>
              </a:ext>
            </a:extLst>
          </p:cNvPr>
          <p:cNvSpPr txBox="1">
            <a:spLocks noGrp="1"/>
          </p:cNvSpPr>
          <p:nvPr>
            <p:ph type="title"/>
          </p:nvPr>
        </p:nvSpPr>
        <p:spPr>
          <a:xfrm>
            <a:off x="270000" y="216425"/>
            <a:ext cx="5865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dirty="0"/>
              <a:t>Respectful online relationships</a:t>
            </a:r>
            <a:endParaRPr dirty="0"/>
          </a:p>
        </p:txBody>
      </p:sp>
      <p:sp>
        <p:nvSpPr>
          <p:cNvPr id="346" name="Google Shape;346;p57">
            <a:extLst>
              <a:ext uri="{C183D7F6-B498-43B3-948B-1728B52AA6E4}">
                <adec:decorative xmlns="" xmlns:adec="http://schemas.microsoft.com/office/drawing/2017/decorative" val="1"/>
              </a:ext>
            </a:extLst>
          </p:cNvPr>
          <p:cNvSpPr txBox="1">
            <a:spLocks noGrp="1"/>
          </p:cNvSpPr>
          <p:nvPr>
            <p:ph type="body" idx="1"/>
          </p:nvPr>
        </p:nvSpPr>
        <p:spPr>
          <a:xfrm>
            <a:off x="270000" y="789000"/>
            <a:ext cx="5990400" cy="36657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GB" dirty="0"/>
              <a:t>We introduce the concept of ‘digital citizenship’.</a:t>
            </a:r>
            <a:r>
              <a:rPr lang="en-GB" dirty="0">
                <a:solidFill>
                  <a:srgbClr val="FF0000"/>
                </a:solidFill>
              </a:rPr>
              <a:t> </a:t>
            </a:r>
            <a:r>
              <a:rPr lang="en-GB" dirty="0"/>
              <a:t>We teach that the same principles apply to being a good citizen online as offline, including when we are anonymous, such as: </a:t>
            </a:r>
            <a:endParaRPr dirty="0"/>
          </a:p>
          <a:p>
            <a:pPr marL="457200" lvl="0" indent="-317500" algn="l" rtl="0">
              <a:lnSpc>
                <a:spcPct val="115000"/>
              </a:lnSpc>
              <a:spcBef>
                <a:spcPts val="1000"/>
              </a:spcBef>
              <a:spcAft>
                <a:spcPts val="0"/>
              </a:spcAft>
              <a:buSzPts val="1400"/>
              <a:buChar char="●"/>
            </a:pPr>
            <a:r>
              <a:rPr lang="en-GB" b="1" dirty="0"/>
              <a:t>having respect for others</a:t>
            </a:r>
            <a:r>
              <a:rPr lang="en-GB" dirty="0"/>
              <a:t> - valuing differences, being kind and caring</a:t>
            </a:r>
            <a:endParaRPr dirty="0"/>
          </a:p>
          <a:p>
            <a:pPr marL="457200" lvl="0" indent="-317500" algn="l" rtl="0">
              <a:lnSpc>
                <a:spcPct val="115000"/>
              </a:lnSpc>
              <a:spcBef>
                <a:spcPts val="0"/>
              </a:spcBef>
              <a:spcAft>
                <a:spcPts val="0"/>
              </a:spcAft>
              <a:buSzPts val="1400"/>
              <a:buChar char="●"/>
            </a:pPr>
            <a:r>
              <a:rPr lang="en-GB" b="1" dirty="0"/>
              <a:t>having respect for ourselves, our boundaries and privacy</a:t>
            </a:r>
            <a:r>
              <a:rPr lang="en-GB" dirty="0"/>
              <a:t> - valuing things that make us unique, knowing we deserve kindness and respect</a:t>
            </a:r>
            <a:endParaRPr dirty="0"/>
          </a:p>
          <a:p>
            <a:pPr marL="0" lvl="0" indent="0" algn="l" rtl="0">
              <a:lnSpc>
                <a:spcPct val="115000"/>
              </a:lnSpc>
              <a:spcBef>
                <a:spcPts val="1000"/>
              </a:spcBef>
              <a:spcAft>
                <a:spcPts val="0"/>
              </a:spcAft>
              <a:buNone/>
            </a:pPr>
            <a:r>
              <a:rPr lang="en-GB" dirty="0"/>
              <a:t>Respect means considering the feelings and boundaries of others. It does not mean we have to agree all the time, or that our rights and needs are not important.</a:t>
            </a:r>
            <a:endParaRPr dirty="0"/>
          </a:p>
          <a:p>
            <a:pPr marL="0" lvl="0" indent="0" algn="l" rtl="0">
              <a:lnSpc>
                <a:spcPct val="115000"/>
              </a:lnSpc>
              <a:spcBef>
                <a:spcPts val="1000"/>
              </a:spcBef>
              <a:spcAft>
                <a:spcPts val="0"/>
              </a:spcAft>
              <a:buNone/>
            </a:pPr>
            <a:endParaRPr dirty="0"/>
          </a:p>
          <a:p>
            <a:pPr marL="0" lvl="0" indent="0" algn="l" rtl="0">
              <a:lnSpc>
                <a:spcPct val="115000"/>
              </a:lnSpc>
              <a:spcBef>
                <a:spcPts val="0"/>
              </a:spcBef>
              <a:spcAft>
                <a:spcPts val="0"/>
              </a:spcAft>
              <a:buNone/>
            </a:pPr>
            <a:endParaRPr dirty="0"/>
          </a:p>
          <a:p>
            <a:pPr marL="457200" lvl="0" indent="0" algn="l" rtl="0">
              <a:lnSpc>
                <a:spcPct val="115000"/>
              </a:lnSpc>
              <a:spcBef>
                <a:spcPts val="0"/>
              </a:spcBef>
              <a:spcAft>
                <a:spcPts val="0"/>
              </a:spcAft>
              <a:buNone/>
            </a:pPr>
            <a:endParaRPr dirty="0"/>
          </a:p>
          <a:p>
            <a:pPr marL="0" lvl="0" indent="0" algn="l" rtl="0">
              <a:lnSpc>
                <a:spcPct val="115000"/>
              </a:lnSpc>
              <a:spcBef>
                <a:spcPts val="0"/>
              </a:spcBef>
              <a:spcAft>
                <a:spcPts val="0"/>
              </a:spcAft>
              <a:buNone/>
            </a:pPr>
            <a:endParaRPr dirty="0"/>
          </a:p>
          <a:p>
            <a:pPr marL="0" lvl="0" indent="0" algn="l" rtl="0">
              <a:lnSpc>
                <a:spcPct val="115000"/>
              </a:lnSpc>
              <a:spcBef>
                <a:spcPts val="1000"/>
              </a:spcBef>
              <a:spcAft>
                <a:spcPts val="1600"/>
              </a:spcAft>
              <a:buSzPts val="1400"/>
              <a:buNone/>
            </a:pPr>
            <a:endParaRPr dirty="0"/>
          </a:p>
        </p:txBody>
      </p:sp>
      <p:sp>
        <p:nvSpPr>
          <p:cNvPr id="349" name="Google Shape;349;p57">
            <a:extLst>
              <a:ext uri="{C183D7F6-B498-43B3-948B-1728B52AA6E4}">
                <adec:decorative xmlns="" xmlns:adec="http://schemas.microsoft.com/office/drawing/2017/decorative" val="1"/>
              </a:ext>
            </a:extLst>
          </p:cNvPr>
          <p:cNvSpPr txBox="1">
            <a:spLocks noGrp="1"/>
          </p:cNvSpPr>
          <p:nvPr>
            <p:ph type="body" idx="2"/>
          </p:nvPr>
        </p:nvSpPr>
        <p:spPr>
          <a:xfrm>
            <a:off x="6178800" y="3060725"/>
            <a:ext cx="2695200" cy="1008000"/>
          </a:xfrm>
          <a:prstGeom prst="rect">
            <a:avLst/>
          </a:prstGeom>
          <a:solidFill>
            <a:srgbClr val="F3F2F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None/>
            </a:pPr>
            <a:r>
              <a:rPr lang="en-GB" sz="1600" dirty="0"/>
              <a:t>This content is also part of </a:t>
            </a:r>
            <a:r>
              <a:rPr lang="en-GB" sz="1600" b="1" dirty="0"/>
              <a:t>online relationships </a:t>
            </a:r>
            <a:r>
              <a:rPr lang="en-GB" sz="1600" dirty="0"/>
              <a:t>(primary).</a:t>
            </a:r>
            <a:endParaRPr sz="1600" dirty="0"/>
          </a:p>
          <a:p>
            <a:pPr marL="0" lvl="0" indent="0" algn="l" rtl="0">
              <a:lnSpc>
                <a:spcPct val="115000"/>
              </a:lnSpc>
              <a:spcBef>
                <a:spcPts val="0"/>
              </a:spcBef>
              <a:spcAft>
                <a:spcPts val="0"/>
              </a:spcAft>
              <a:buClr>
                <a:schemeClr val="dk1"/>
              </a:buClr>
              <a:buSzPts val="1100"/>
              <a:buNone/>
            </a:pPr>
            <a:endParaRPr sz="1600" i="1" dirty="0"/>
          </a:p>
          <a:p>
            <a:pPr marL="0" lvl="0" indent="0" algn="l" rtl="0">
              <a:spcBef>
                <a:spcPts val="0"/>
              </a:spcBef>
              <a:spcAft>
                <a:spcPts val="0"/>
              </a:spcAft>
              <a:buClr>
                <a:schemeClr val="dk1"/>
              </a:buClr>
              <a:buSzPts val="1100"/>
              <a:buFont typeface="Arial"/>
              <a:buNone/>
            </a:pPr>
            <a:endParaRPr sz="1600" i="1" dirty="0">
              <a:solidFill>
                <a:srgbClr val="000000"/>
              </a:solidFill>
              <a:highlight>
                <a:srgbClr val="00FFFF"/>
              </a:highlight>
            </a:endParaRPr>
          </a:p>
          <a:p>
            <a:pPr marL="0" lvl="0" indent="0" algn="l" rtl="0">
              <a:spcBef>
                <a:spcPts val="0"/>
              </a:spcBef>
              <a:spcAft>
                <a:spcPts val="0"/>
              </a:spcAft>
              <a:buClr>
                <a:schemeClr val="dk1"/>
              </a:buClr>
              <a:buSzPts val="1100"/>
              <a:buFont typeface="Arial"/>
              <a:buNone/>
            </a:pPr>
            <a:endParaRPr sz="1600" i="1" dirty="0">
              <a:solidFill>
                <a:srgbClr val="000000"/>
              </a:solidFill>
              <a:highlight>
                <a:srgbClr val="00FFFF"/>
              </a:highlight>
            </a:endParaRPr>
          </a:p>
          <a:p>
            <a:pPr marL="0" lvl="0" indent="0" algn="l" rtl="0">
              <a:spcBef>
                <a:spcPts val="1600"/>
              </a:spcBef>
              <a:spcAft>
                <a:spcPts val="0"/>
              </a:spcAft>
              <a:buClr>
                <a:schemeClr val="dk1"/>
              </a:buClr>
              <a:buSzPts val="1100"/>
              <a:buFont typeface="Arial"/>
              <a:buNone/>
            </a:pPr>
            <a:endParaRPr sz="1800" dirty="0">
              <a:solidFill>
                <a:srgbClr val="000000"/>
              </a:solidFill>
              <a:highlight>
                <a:srgbClr val="00FFFF"/>
              </a:highlight>
            </a:endParaRPr>
          </a:p>
          <a:p>
            <a:pPr marL="0" lvl="0" indent="0" algn="l" rtl="0">
              <a:spcBef>
                <a:spcPts val="1600"/>
              </a:spcBef>
              <a:spcAft>
                <a:spcPts val="0"/>
              </a:spcAft>
              <a:buClr>
                <a:srgbClr val="000000"/>
              </a:buClr>
              <a:buSzPts val="1400"/>
              <a:buFont typeface="Arial"/>
              <a:buNone/>
            </a:pPr>
            <a:endParaRPr sz="1800" dirty="0">
              <a:solidFill>
                <a:srgbClr val="000000"/>
              </a:solidFill>
              <a:highlight>
                <a:srgbClr val="00FFFF"/>
              </a:highlight>
            </a:endParaRPr>
          </a:p>
          <a:p>
            <a:pPr marL="0" lvl="0" indent="0" algn="l" rtl="0">
              <a:lnSpc>
                <a:spcPct val="115000"/>
              </a:lnSpc>
              <a:spcBef>
                <a:spcPts val="1600"/>
              </a:spcBef>
              <a:spcAft>
                <a:spcPts val="0"/>
              </a:spcAft>
              <a:buClr>
                <a:schemeClr val="dk1"/>
              </a:buClr>
              <a:buSzPts val="1100"/>
              <a:buFont typeface="Arial"/>
              <a:buNone/>
            </a:pPr>
            <a:endParaRPr sz="1800" dirty="0"/>
          </a:p>
          <a:p>
            <a:pPr marL="0" lvl="0" indent="0" algn="l" rtl="0">
              <a:lnSpc>
                <a:spcPct val="115000"/>
              </a:lnSpc>
              <a:spcBef>
                <a:spcPts val="1600"/>
              </a:spcBef>
              <a:spcAft>
                <a:spcPts val="1600"/>
              </a:spcAft>
              <a:buSzPts val="1400"/>
              <a:buNone/>
            </a:pPr>
            <a:endParaRPr sz="1800" dirty="0"/>
          </a:p>
        </p:txBody>
      </p:sp>
      <p:sp>
        <p:nvSpPr>
          <p:cNvPr id="350" name="Google Shape;350;p57">
            <a:extLst>
              <a:ext uri="{C183D7F6-B498-43B3-948B-1728B52AA6E4}">
                <adec:decorative xmlns="" xmlns:adec="http://schemas.microsoft.com/office/drawing/2017/decorative" val="1"/>
              </a:ext>
            </a:extLst>
          </p:cNvPr>
          <p:cNvSpPr txBox="1">
            <a:spLocks noGrp="1"/>
          </p:cNvSpPr>
          <p:nvPr>
            <p:ph type="subTitle" idx="4294967295"/>
          </p:nvPr>
        </p:nvSpPr>
        <p:spPr>
          <a:xfrm>
            <a:off x="7796400" y="4454575"/>
            <a:ext cx="1077600" cy="472500"/>
          </a:xfrm>
          <a:prstGeom prst="rect">
            <a:avLst/>
          </a:prstGeom>
          <a:noFill/>
          <a:ln w="38100" cap="flat" cmpd="sng">
            <a:solidFill>
              <a:srgbClr val="260859"/>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15000"/>
              </a:lnSpc>
              <a:spcBef>
                <a:spcPts val="0"/>
              </a:spcBef>
              <a:spcAft>
                <a:spcPts val="0"/>
              </a:spcAft>
              <a:buClr>
                <a:schemeClr val="dk2"/>
              </a:buClr>
              <a:buSzPts val="1800"/>
              <a:buFont typeface="Arial"/>
              <a:buNone/>
            </a:pPr>
            <a:r>
              <a:rPr lang="en-GB" sz="1800" b="0" i="0" u="none" strike="noStrike" cap="none" dirty="0">
                <a:solidFill>
                  <a:srgbClr val="260859"/>
                </a:solidFill>
                <a:latin typeface="Arial"/>
                <a:ea typeface="Arial"/>
                <a:cs typeface="Arial"/>
                <a:sym typeface="Arial"/>
              </a:rPr>
              <a:t>Primary</a:t>
            </a:r>
            <a:endParaRPr sz="1800" b="0" i="0" u="none" strike="noStrike" cap="none" dirty="0">
              <a:solidFill>
                <a:srgbClr val="260859"/>
              </a:solidFill>
              <a:latin typeface="Arial"/>
              <a:ea typeface="Arial"/>
              <a:cs typeface="Arial"/>
              <a:sym typeface="Arial"/>
            </a:endParaRPr>
          </a:p>
        </p:txBody>
      </p:sp>
      <p:sp>
        <p:nvSpPr>
          <p:cNvPr id="347" name="Google Shape;347;p57">
            <a:extLst>
              <a:ext uri="{C183D7F6-B498-43B3-948B-1728B52AA6E4}">
                <adec:decorative xmlns="" xmlns:adec="http://schemas.microsoft.com/office/drawing/2017/decorative" val="1"/>
              </a:ext>
            </a:extLst>
          </p:cNvPr>
          <p:cNvSpPr txBox="1">
            <a:spLocks noGrp="1"/>
          </p:cNvSpPr>
          <p:nvPr>
            <p:ph type="sldNum" idx="12"/>
          </p:nvPr>
        </p:nvSpPr>
        <p:spPr>
          <a:xfrm>
            <a:off x="8787600" y="4806900"/>
            <a:ext cx="356400" cy="3366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11</a:t>
            </a:fld>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Shape 354"/>
        <p:cNvGrpSpPr/>
        <p:nvPr/>
      </p:nvGrpSpPr>
      <p:grpSpPr>
        <a:xfrm>
          <a:off x="0" y="0"/>
          <a:ext cx="0" cy="0"/>
          <a:chOff x="0" y="0"/>
          <a:chExt cx="0" cy="0"/>
        </a:xfrm>
      </p:grpSpPr>
      <p:sp>
        <p:nvSpPr>
          <p:cNvPr id="355" name="Google Shape;355;p58"/>
          <p:cNvSpPr txBox="1">
            <a:spLocks noGrp="1"/>
          </p:cNvSpPr>
          <p:nvPr>
            <p:ph type="title"/>
          </p:nvPr>
        </p:nvSpPr>
        <p:spPr>
          <a:xfrm>
            <a:off x="270000" y="216425"/>
            <a:ext cx="5865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dirty="0"/>
              <a:t>Communicating online (1)</a:t>
            </a:r>
            <a:endParaRPr dirty="0"/>
          </a:p>
        </p:txBody>
      </p:sp>
      <p:sp>
        <p:nvSpPr>
          <p:cNvPr id="359" name="Google Shape;359;p58"/>
          <p:cNvSpPr txBox="1">
            <a:spLocks noGrp="1"/>
          </p:cNvSpPr>
          <p:nvPr>
            <p:ph type="subTitle" idx="4294967295"/>
          </p:nvPr>
        </p:nvSpPr>
        <p:spPr>
          <a:xfrm>
            <a:off x="7796400" y="4454575"/>
            <a:ext cx="1077600" cy="472500"/>
          </a:xfrm>
          <a:prstGeom prst="rect">
            <a:avLst/>
          </a:prstGeom>
          <a:noFill/>
          <a:ln w="38100" cap="flat" cmpd="sng">
            <a:solidFill>
              <a:srgbClr val="260859"/>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15000"/>
              </a:lnSpc>
              <a:spcBef>
                <a:spcPts val="0"/>
              </a:spcBef>
              <a:spcAft>
                <a:spcPts val="0"/>
              </a:spcAft>
              <a:buClr>
                <a:schemeClr val="dk2"/>
              </a:buClr>
              <a:buSzPts val="1800"/>
              <a:buFont typeface="Arial"/>
              <a:buNone/>
            </a:pPr>
            <a:r>
              <a:rPr lang="en-GB" sz="1800" b="0" i="0" u="none" strike="noStrike" cap="none" dirty="0">
                <a:solidFill>
                  <a:srgbClr val="260859"/>
                </a:solidFill>
                <a:latin typeface="Arial"/>
                <a:ea typeface="Arial"/>
                <a:cs typeface="Arial"/>
                <a:sym typeface="Arial"/>
              </a:rPr>
              <a:t>Primary</a:t>
            </a:r>
            <a:endParaRPr sz="1800" b="0" i="0" u="none" strike="noStrike" cap="none" dirty="0">
              <a:solidFill>
                <a:srgbClr val="260859"/>
              </a:solidFill>
              <a:latin typeface="Arial"/>
              <a:ea typeface="Arial"/>
              <a:cs typeface="Arial"/>
              <a:sym typeface="Arial"/>
            </a:endParaRPr>
          </a:p>
        </p:txBody>
      </p:sp>
      <p:sp>
        <p:nvSpPr>
          <p:cNvPr id="356" name="Google Shape;356;p58"/>
          <p:cNvSpPr txBox="1">
            <a:spLocks noGrp="1"/>
          </p:cNvSpPr>
          <p:nvPr>
            <p:ph type="body" idx="1"/>
          </p:nvPr>
        </p:nvSpPr>
        <p:spPr>
          <a:xfrm>
            <a:off x="270000" y="789000"/>
            <a:ext cx="5908800" cy="3665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GB" dirty="0"/>
              <a:t>We reflect on how people communicate differently with others offline (e.g. friend, grandparent, teacher), teach that it is sometimes appropriate also to do this online.</a:t>
            </a:r>
            <a:endParaRPr dirty="0"/>
          </a:p>
          <a:p>
            <a:pPr marL="0" lvl="0" indent="0" algn="l" rtl="0">
              <a:spcBef>
                <a:spcPts val="1000"/>
              </a:spcBef>
              <a:spcAft>
                <a:spcPts val="0"/>
              </a:spcAft>
              <a:buNone/>
            </a:pPr>
            <a:r>
              <a:rPr lang="en-GB" dirty="0"/>
              <a:t>We also explain that </a:t>
            </a:r>
            <a:r>
              <a:rPr lang="en-GB" b="1" dirty="0"/>
              <a:t>people</a:t>
            </a:r>
            <a:r>
              <a:rPr lang="en-GB" dirty="0"/>
              <a:t> </a:t>
            </a:r>
            <a:r>
              <a:rPr lang="en-GB" b="1" dirty="0"/>
              <a:t>can easily misunderstand each other online</a:t>
            </a:r>
            <a:r>
              <a:rPr lang="en-GB" dirty="0"/>
              <a:t>, e.g. because we might not: </a:t>
            </a:r>
            <a:endParaRPr dirty="0"/>
          </a:p>
          <a:p>
            <a:pPr marL="457200" lvl="0" indent="-317500" algn="l" rtl="0">
              <a:spcBef>
                <a:spcPts val="1000"/>
              </a:spcBef>
              <a:spcAft>
                <a:spcPts val="0"/>
              </a:spcAft>
              <a:buSzPts val="1400"/>
              <a:buChar char="●"/>
            </a:pPr>
            <a:r>
              <a:rPr lang="en-GB" dirty="0"/>
              <a:t>see </a:t>
            </a:r>
            <a:r>
              <a:rPr lang="en-GB" b="1" dirty="0"/>
              <a:t>facial expressions</a:t>
            </a:r>
            <a:r>
              <a:rPr lang="en-GB" dirty="0"/>
              <a:t> or gestures (so we might not know the impact we have on others)</a:t>
            </a:r>
            <a:endParaRPr dirty="0"/>
          </a:p>
          <a:p>
            <a:pPr marL="457200" lvl="0" indent="-317500" algn="l" rtl="0">
              <a:spcBef>
                <a:spcPts val="0"/>
              </a:spcBef>
              <a:spcAft>
                <a:spcPts val="0"/>
              </a:spcAft>
              <a:buSzPts val="1400"/>
              <a:buChar char="●"/>
            </a:pPr>
            <a:r>
              <a:rPr lang="en-GB" dirty="0"/>
              <a:t>hear the </a:t>
            </a:r>
            <a:r>
              <a:rPr lang="en-GB" b="1" dirty="0"/>
              <a:t>‘tone’ of someone’s voice</a:t>
            </a:r>
            <a:r>
              <a:rPr lang="en-GB" dirty="0"/>
              <a:t>, e.g. to tell if they are serious or joking</a:t>
            </a:r>
            <a:endParaRPr dirty="0"/>
          </a:p>
          <a:p>
            <a:pPr marL="457200" lvl="0" indent="-317500" algn="l" rtl="0">
              <a:spcBef>
                <a:spcPts val="0"/>
              </a:spcBef>
              <a:spcAft>
                <a:spcPts val="0"/>
              </a:spcAft>
              <a:buSzPts val="1400"/>
              <a:buChar char="●"/>
            </a:pPr>
            <a:r>
              <a:rPr lang="en-GB" dirty="0"/>
              <a:t>use the same words we would use in person - e.g. when sending a short text message</a:t>
            </a:r>
            <a:endParaRPr dirty="0"/>
          </a:p>
          <a:p>
            <a:pPr marL="0" lvl="0" indent="0" algn="l" rtl="0">
              <a:lnSpc>
                <a:spcPct val="115000"/>
              </a:lnSpc>
              <a:spcBef>
                <a:spcPts val="0"/>
              </a:spcBef>
              <a:spcAft>
                <a:spcPts val="0"/>
              </a:spcAft>
              <a:buNone/>
            </a:pPr>
            <a:endParaRPr dirty="0"/>
          </a:p>
          <a:p>
            <a:pPr marL="457200" lvl="0" indent="0" algn="l" rtl="0">
              <a:lnSpc>
                <a:spcPct val="115000"/>
              </a:lnSpc>
              <a:spcBef>
                <a:spcPts val="0"/>
              </a:spcBef>
              <a:spcAft>
                <a:spcPts val="0"/>
              </a:spcAft>
              <a:buNone/>
            </a:pPr>
            <a:endParaRPr dirty="0"/>
          </a:p>
          <a:p>
            <a:pPr marL="0" lvl="0" indent="0" algn="l" rtl="0">
              <a:lnSpc>
                <a:spcPct val="115000"/>
              </a:lnSpc>
              <a:spcBef>
                <a:spcPts val="0"/>
              </a:spcBef>
              <a:spcAft>
                <a:spcPts val="0"/>
              </a:spcAft>
              <a:buNone/>
            </a:pPr>
            <a:endParaRPr dirty="0"/>
          </a:p>
          <a:p>
            <a:pPr marL="0" lvl="0" indent="0" algn="l" rtl="0">
              <a:lnSpc>
                <a:spcPct val="115000"/>
              </a:lnSpc>
              <a:spcBef>
                <a:spcPts val="1000"/>
              </a:spcBef>
              <a:spcAft>
                <a:spcPts val="1600"/>
              </a:spcAft>
              <a:buSzPts val="1400"/>
              <a:buNone/>
            </a:pPr>
            <a:endParaRPr dirty="0"/>
          </a:p>
        </p:txBody>
      </p:sp>
      <p:sp>
        <p:nvSpPr>
          <p:cNvPr id="358" name="Google Shape;358;p58"/>
          <p:cNvSpPr txBox="1">
            <a:spLocks noGrp="1"/>
          </p:cNvSpPr>
          <p:nvPr>
            <p:ph type="body" idx="2"/>
          </p:nvPr>
        </p:nvSpPr>
        <p:spPr>
          <a:xfrm>
            <a:off x="6178800" y="216425"/>
            <a:ext cx="2695200" cy="2683200"/>
          </a:xfrm>
          <a:prstGeom prst="rect">
            <a:avLst/>
          </a:prstGeom>
          <a:solidFill>
            <a:srgbClr val="F3F2F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None/>
            </a:pPr>
            <a:r>
              <a:rPr lang="en-GB" sz="1600" b="1" dirty="0"/>
              <a:t>STATUTORY GUIDANCE</a:t>
            </a:r>
            <a:r>
              <a:rPr lang="en-GB" sz="1600" dirty="0"/>
              <a:t/>
            </a:r>
            <a:br>
              <a:rPr lang="en-GB" sz="1600" dirty="0"/>
            </a:br>
            <a:r>
              <a:rPr lang="en-GB" sz="1600" dirty="0"/>
              <a:t>Know how to consider the effect of their online actions on others and know how to recognise and display respectful behaviour online and the importance of keeping personal information private.</a:t>
            </a:r>
            <a:endParaRPr sz="1600" dirty="0"/>
          </a:p>
          <a:p>
            <a:pPr marL="0" lvl="0" indent="0" algn="l" rtl="0">
              <a:lnSpc>
                <a:spcPct val="115000"/>
              </a:lnSpc>
              <a:spcBef>
                <a:spcPts val="0"/>
              </a:spcBef>
              <a:spcAft>
                <a:spcPts val="0"/>
              </a:spcAft>
              <a:buClr>
                <a:schemeClr val="dk1"/>
              </a:buClr>
              <a:buSzPts val="1100"/>
              <a:buNone/>
            </a:pPr>
            <a:endParaRPr sz="1600" i="1" dirty="0"/>
          </a:p>
          <a:p>
            <a:pPr marL="0" lvl="0" indent="0" algn="l" rtl="0">
              <a:lnSpc>
                <a:spcPct val="115000"/>
              </a:lnSpc>
              <a:spcBef>
                <a:spcPts val="0"/>
              </a:spcBef>
              <a:spcAft>
                <a:spcPts val="0"/>
              </a:spcAft>
              <a:buClr>
                <a:schemeClr val="dk1"/>
              </a:buClr>
              <a:buSzPts val="1100"/>
              <a:buNone/>
            </a:pPr>
            <a:endParaRPr sz="1600" i="1" dirty="0"/>
          </a:p>
          <a:p>
            <a:pPr marL="0" lvl="0" indent="0" algn="l" rtl="0">
              <a:lnSpc>
                <a:spcPct val="115000"/>
              </a:lnSpc>
              <a:spcBef>
                <a:spcPts val="1600"/>
              </a:spcBef>
              <a:spcAft>
                <a:spcPts val="0"/>
              </a:spcAft>
              <a:buClr>
                <a:schemeClr val="dk1"/>
              </a:buClr>
              <a:buSzPts val="1100"/>
              <a:buFont typeface="Arial"/>
              <a:buNone/>
            </a:pPr>
            <a:endParaRPr sz="1800" dirty="0"/>
          </a:p>
          <a:p>
            <a:pPr marL="0" lvl="0" indent="0" algn="l" rtl="0">
              <a:lnSpc>
                <a:spcPct val="115000"/>
              </a:lnSpc>
              <a:spcBef>
                <a:spcPts val="1600"/>
              </a:spcBef>
              <a:spcAft>
                <a:spcPts val="1600"/>
              </a:spcAft>
              <a:buSzPts val="1400"/>
              <a:buNone/>
            </a:pPr>
            <a:endParaRPr sz="1800" dirty="0"/>
          </a:p>
        </p:txBody>
      </p:sp>
      <p:sp>
        <p:nvSpPr>
          <p:cNvPr id="360" name="Google Shape;360;p58"/>
          <p:cNvSpPr txBox="1">
            <a:spLocks noGrp="1"/>
          </p:cNvSpPr>
          <p:nvPr>
            <p:ph type="body" idx="2"/>
          </p:nvPr>
        </p:nvSpPr>
        <p:spPr>
          <a:xfrm>
            <a:off x="6178800" y="3060725"/>
            <a:ext cx="2695200" cy="1008000"/>
          </a:xfrm>
          <a:prstGeom prst="rect">
            <a:avLst/>
          </a:prstGeom>
          <a:solidFill>
            <a:srgbClr val="F3F2F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None/>
            </a:pPr>
            <a:r>
              <a:rPr lang="en-GB" sz="1600" dirty="0"/>
              <a:t>This content is also part of </a:t>
            </a:r>
            <a:r>
              <a:rPr lang="en-GB" sz="1600" b="1" dirty="0"/>
              <a:t>online relationships </a:t>
            </a:r>
            <a:r>
              <a:rPr lang="en-GB" sz="1600" dirty="0"/>
              <a:t>(primary).</a:t>
            </a:r>
            <a:endParaRPr sz="1600" dirty="0"/>
          </a:p>
          <a:p>
            <a:pPr marL="0" lvl="0" indent="0" algn="l" rtl="0">
              <a:lnSpc>
                <a:spcPct val="115000"/>
              </a:lnSpc>
              <a:spcBef>
                <a:spcPts val="0"/>
              </a:spcBef>
              <a:spcAft>
                <a:spcPts val="0"/>
              </a:spcAft>
              <a:buClr>
                <a:schemeClr val="dk1"/>
              </a:buClr>
              <a:buSzPts val="1100"/>
              <a:buNone/>
            </a:pPr>
            <a:endParaRPr sz="1600" i="1" dirty="0"/>
          </a:p>
          <a:p>
            <a:pPr marL="0" lvl="0" indent="0" algn="l" rtl="0">
              <a:spcBef>
                <a:spcPts val="0"/>
              </a:spcBef>
              <a:spcAft>
                <a:spcPts val="0"/>
              </a:spcAft>
              <a:buClr>
                <a:schemeClr val="dk1"/>
              </a:buClr>
              <a:buSzPts val="1100"/>
              <a:buFont typeface="Arial"/>
              <a:buNone/>
            </a:pPr>
            <a:endParaRPr sz="1600" i="1" dirty="0">
              <a:solidFill>
                <a:srgbClr val="000000"/>
              </a:solidFill>
              <a:highlight>
                <a:srgbClr val="00FFFF"/>
              </a:highlight>
            </a:endParaRPr>
          </a:p>
          <a:p>
            <a:pPr marL="0" lvl="0" indent="0" algn="l" rtl="0">
              <a:spcBef>
                <a:spcPts val="0"/>
              </a:spcBef>
              <a:spcAft>
                <a:spcPts val="0"/>
              </a:spcAft>
              <a:buClr>
                <a:schemeClr val="dk1"/>
              </a:buClr>
              <a:buSzPts val="1100"/>
              <a:buFont typeface="Arial"/>
              <a:buNone/>
            </a:pPr>
            <a:endParaRPr sz="1600" i="1" dirty="0">
              <a:solidFill>
                <a:srgbClr val="000000"/>
              </a:solidFill>
              <a:highlight>
                <a:srgbClr val="00FFFF"/>
              </a:highlight>
            </a:endParaRPr>
          </a:p>
          <a:p>
            <a:pPr marL="0" lvl="0" indent="0" algn="l" rtl="0">
              <a:spcBef>
                <a:spcPts val="1600"/>
              </a:spcBef>
              <a:spcAft>
                <a:spcPts val="0"/>
              </a:spcAft>
              <a:buClr>
                <a:schemeClr val="dk1"/>
              </a:buClr>
              <a:buSzPts val="1100"/>
              <a:buFont typeface="Arial"/>
              <a:buNone/>
            </a:pPr>
            <a:endParaRPr sz="1800" dirty="0">
              <a:solidFill>
                <a:srgbClr val="000000"/>
              </a:solidFill>
              <a:highlight>
                <a:srgbClr val="00FFFF"/>
              </a:highlight>
            </a:endParaRPr>
          </a:p>
          <a:p>
            <a:pPr marL="0" lvl="0" indent="0" algn="l" rtl="0">
              <a:spcBef>
                <a:spcPts val="1600"/>
              </a:spcBef>
              <a:spcAft>
                <a:spcPts val="0"/>
              </a:spcAft>
              <a:buClr>
                <a:srgbClr val="000000"/>
              </a:buClr>
              <a:buSzPts val="1400"/>
              <a:buFont typeface="Arial"/>
              <a:buNone/>
            </a:pPr>
            <a:endParaRPr sz="1800" dirty="0">
              <a:solidFill>
                <a:srgbClr val="000000"/>
              </a:solidFill>
              <a:highlight>
                <a:srgbClr val="00FFFF"/>
              </a:highlight>
            </a:endParaRPr>
          </a:p>
          <a:p>
            <a:pPr marL="0" lvl="0" indent="0" algn="l" rtl="0">
              <a:lnSpc>
                <a:spcPct val="115000"/>
              </a:lnSpc>
              <a:spcBef>
                <a:spcPts val="1600"/>
              </a:spcBef>
              <a:spcAft>
                <a:spcPts val="0"/>
              </a:spcAft>
              <a:buClr>
                <a:schemeClr val="dk1"/>
              </a:buClr>
              <a:buSzPts val="1100"/>
              <a:buFont typeface="Arial"/>
              <a:buNone/>
            </a:pPr>
            <a:endParaRPr sz="1800" dirty="0"/>
          </a:p>
          <a:p>
            <a:pPr marL="0" lvl="0" indent="0" algn="l" rtl="0">
              <a:lnSpc>
                <a:spcPct val="115000"/>
              </a:lnSpc>
              <a:spcBef>
                <a:spcPts val="1600"/>
              </a:spcBef>
              <a:spcAft>
                <a:spcPts val="1600"/>
              </a:spcAft>
              <a:buSzPts val="1400"/>
              <a:buNone/>
            </a:pPr>
            <a:endParaRPr sz="1800" dirty="0"/>
          </a:p>
        </p:txBody>
      </p:sp>
      <p:sp>
        <p:nvSpPr>
          <p:cNvPr id="357" name="Google Shape;357;p58"/>
          <p:cNvSpPr txBox="1">
            <a:spLocks noGrp="1"/>
          </p:cNvSpPr>
          <p:nvPr>
            <p:ph type="sldNum" idx="12"/>
          </p:nvPr>
        </p:nvSpPr>
        <p:spPr>
          <a:xfrm>
            <a:off x="8787600" y="4806900"/>
            <a:ext cx="356400" cy="3366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12</a:t>
            </a:fld>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Shape 364"/>
        <p:cNvGrpSpPr/>
        <p:nvPr/>
      </p:nvGrpSpPr>
      <p:grpSpPr>
        <a:xfrm>
          <a:off x="0" y="0"/>
          <a:ext cx="0" cy="0"/>
          <a:chOff x="0" y="0"/>
          <a:chExt cx="0" cy="0"/>
        </a:xfrm>
      </p:grpSpPr>
      <p:sp>
        <p:nvSpPr>
          <p:cNvPr id="365" name="Google Shape;365;p59"/>
          <p:cNvSpPr txBox="1">
            <a:spLocks noGrp="1"/>
          </p:cNvSpPr>
          <p:nvPr>
            <p:ph type="title"/>
          </p:nvPr>
        </p:nvSpPr>
        <p:spPr>
          <a:xfrm>
            <a:off x="270000" y="216425"/>
            <a:ext cx="5865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dirty="0"/>
              <a:t>Communicating online (2)</a:t>
            </a:r>
            <a:endParaRPr dirty="0"/>
          </a:p>
        </p:txBody>
      </p:sp>
      <p:sp>
        <p:nvSpPr>
          <p:cNvPr id="369" name="Google Shape;369;p59"/>
          <p:cNvSpPr txBox="1">
            <a:spLocks noGrp="1"/>
          </p:cNvSpPr>
          <p:nvPr>
            <p:ph type="subTitle" idx="4294967295"/>
          </p:nvPr>
        </p:nvSpPr>
        <p:spPr>
          <a:xfrm>
            <a:off x="7796400" y="4454575"/>
            <a:ext cx="1077600" cy="472500"/>
          </a:xfrm>
          <a:prstGeom prst="rect">
            <a:avLst/>
          </a:prstGeom>
          <a:noFill/>
          <a:ln w="38100" cap="flat" cmpd="sng">
            <a:solidFill>
              <a:srgbClr val="260859"/>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15000"/>
              </a:lnSpc>
              <a:spcBef>
                <a:spcPts val="0"/>
              </a:spcBef>
              <a:spcAft>
                <a:spcPts val="0"/>
              </a:spcAft>
              <a:buClr>
                <a:schemeClr val="dk2"/>
              </a:buClr>
              <a:buSzPts val="1800"/>
              <a:buFont typeface="Arial"/>
              <a:buNone/>
            </a:pPr>
            <a:r>
              <a:rPr lang="en-GB" sz="1800" b="0" i="0" u="none" strike="noStrike" cap="none" dirty="0">
                <a:solidFill>
                  <a:srgbClr val="260859"/>
                </a:solidFill>
                <a:latin typeface="Arial"/>
                <a:ea typeface="Arial"/>
                <a:cs typeface="Arial"/>
                <a:sym typeface="Arial"/>
              </a:rPr>
              <a:t>Primary</a:t>
            </a:r>
            <a:endParaRPr sz="1800" b="0" i="0" u="none" strike="noStrike" cap="none" dirty="0">
              <a:solidFill>
                <a:srgbClr val="260859"/>
              </a:solidFill>
              <a:latin typeface="Arial"/>
              <a:ea typeface="Arial"/>
              <a:cs typeface="Arial"/>
              <a:sym typeface="Arial"/>
            </a:endParaRPr>
          </a:p>
        </p:txBody>
      </p:sp>
      <p:sp>
        <p:nvSpPr>
          <p:cNvPr id="366" name="Google Shape;366;p59"/>
          <p:cNvSpPr txBox="1">
            <a:spLocks noGrp="1"/>
          </p:cNvSpPr>
          <p:nvPr>
            <p:ph type="body" idx="1"/>
          </p:nvPr>
        </p:nvSpPr>
        <p:spPr>
          <a:xfrm>
            <a:off x="270000" y="789000"/>
            <a:ext cx="5865600" cy="3665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GB" dirty="0"/>
              <a:t>We explain that, as with face-to-face conversations, when we are online we may need to: </a:t>
            </a:r>
            <a:endParaRPr dirty="0"/>
          </a:p>
          <a:p>
            <a:pPr marL="457200" lvl="0" indent="-317500" algn="l" rtl="0">
              <a:spcBef>
                <a:spcPts val="1000"/>
              </a:spcBef>
              <a:spcAft>
                <a:spcPts val="0"/>
              </a:spcAft>
              <a:buSzPts val="1400"/>
              <a:buChar char="●"/>
            </a:pPr>
            <a:r>
              <a:rPr lang="en-GB" b="1" dirty="0"/>
              <a:t>take turns</a:t>
            </a:r>
            <a:r>
              <a:rPr lang="en-GB" dirty="0"/>
              <a:t>, e.g. in an online video conversation</a:t>
            </a:r>
            <a:endParaRPr dirty="0"/>
          </a:p>
          <a:p>
            <a:pPr marL="457200" lvl="0" indent="-317500" algn="l" rtl="0">
              <a:spcBef>
                <a:spcPts val="0"/>
              </a:spcBef>
              <a:spcAft>
                <a:spcPts val="0"/>
              </a:spcAft>
              <a:buSzPts val="1400"/>
              <a:buChar char="●"/>
            </a:pPr>
            <a:r>
              <a:rPr lang="en-GB" b="1" dirty="0"/>
              <a:t>reply </a:t>
            </a:r>
            <a:r>
              <a:rPr lang="en-GB" dirty="0"/>
              <a:t>(remind pupils that they do not have to reply if someone makes them uncomfortable)</a:t>
            </a:r>
            <a:endParaRPr dirty="0"/>
          </a:p>
          <a:p>
            <a:pPr marL="457200" lvl="0" indent="-317500" algn="l" rtl="0">
              <a:spcBef>
                <a:spcPts val="0"/>
              </a:spcBef>
              <a:spcAft>
                <a:spcPts val="0"/>
              </a:spcAft>
              <a:buSzPts val="1400"/>
              <a:buChar char="●"/>
            </a:pPr>
            <a:r>
              <a:rPr lang="en-GB" b="1" dirty="0"/>
              <a:t>be patient and polite</a:t>
            </a:r>
            <a:r>
              <a:rPr lang="en-GB" dirty="0"/>
              <a:t> if people do not respond how and when we want, remembering we do not always know what is going on in other people’s lives</a:t>
            </a:r>
            <a:endParaRPr dirty="0"/>
          </a:p>
          <a:p>
            <a:pPr marL="457200" lvl="0" indent="-317500" algn="l" rtl="0">
              <a:spcBef>
                <a:spcPts val="0"/>
              </a:spcBef>
              <a:spcAft>
                <a:spcPts val="0"/>
              </a:spcAft>
              <a:buSzPts val="1400"/>
              <a:buChar char="●"/>
            </a:pPr>
            <a:r>
              <a:rPr lang="en-GB" dirty="0"/>
              <a:t>be aware that sometimes people say things that </a:t>
            </a:r>
            <a:r>
              <a:rPr lang="en-GB" b="1" dirty="0"/>
              <a:t>another person could easily misunderstand </a:t>
            </a:r>
            <a:endParaRPr b="1" dirty="0"/>
          </a:p>
          <a:p>
            <a:pPr marL="0" lvl="0" indent="0" algn="l" rtl="0">
              <a:spcBef>
                <a:spcPts val="1000"/>
              </a:spcBef>
              <a:spcAft>
                <a:spcPts val="0"/>
              </a:spcAft>
              <a:buNone/>
            </a:pPr>
            <a:endParaRPr dirty="0"/>
          </a:p>
          <a:p>
            <a:pPr marL="0" lvl="0" indent="0" algn="l" rtl="0">
              <a:spcBef>
                <a:spcPts val="1000"/>
              </a:spcBef>
              <a:spcAft>
                <a:spcPts val="0"/>
              </a:spcAft>
              <a:buNone/>
            </a:pPr>
            <a:endParaRPr dirty="0"/>
          </a:p>
          <a:p>
            <a:pPr marL="0" lvl="0" indent="0" algn="l" rtl="0">
              <a:lnSpc>
                <a:spcPct val="115000"/>
              </a:lnSpc>
              <a:spcBef>
                <a:spcPts val="1000"/>
              </a:spcBef>
              <a:spcAft>
                <a:spcPts val="0"/>
              </a:spcAft>
              <a:buNone/>
            </a:pPr>
            <a:endParaRPr dirty="0"/>
          </a:p>
          <a:p>
            <a:pPr marL="0" lvl="0" indent="0" algn="l" rtl="0">
              <a:lnSpc>
                <a:spcPct val="115000"/>
              </a:lnSpc>
              <a:spcBef>
                <a:spcPts val="0"/>
              </a:spcBef>
              <a:spcAft>
                <a:spcPts val="0"/>
              </a:spcAft>
              <a:buNone/>
            </a:pPr>
            <a:endParaRPr dirty="0"/>
          </a:p>
          <a:p>
            <a:pPr marL="457200" lvl="0" indent="0" algn="l" rtl="0">
              <a:lnSpc>
                <a:spcPct val="115000"/>
              </a:lnSpc>
              <a:spcBef>
                <a:spcPts val="0"/>
              </a:spcBef>
              <a:spcAft>
                <a:spcPts val="0"/>
              </a:spcAft>
              <a:buNone/>
            </a:pPr>
            <a:endParaRPr dirty="0"/>
          </a:p>
          <a:p>
            <a:pPr marL="0" lvl="0" indent="0" algn="l" rtl="0">
              <a:lnSpc>
                <a:spcPct val="115000"/>
              </a:lnSpc>
              <a:spcBef>
                <a:spcPts val="0"/>
              </a:spcBef>
              <a:spcAft>
                <a:spcPts val="0"/>
              </a:spcAft>
              <a:buNone/>
            </a:pPr>
            <a:endParaRPr dirty="0"/>
          </a:p>
          <a:p>
            <a:pPr marL="0" lvl="0" indent="0" algn="l" rtl="0">
              <a:lnSpc>
                <a:spcPct val="115000"/>
              </a:lnSpc>
              <a:spcBef>
                <a:spcPts val="1000"/>
              </a:spcBef>
              <a:spcAft>
                <a:spcPts val="1600"/>
              </a:spcAft>
              <a:buSzPts val="1400"/>
              <a:buNone/>
            </a:pPr>
            <a:endParaRPr dirty="0"/>
          </a:p>
        </p:txBody>
      </p:sp>
      <p:sp>
        <p:nvSpPr>
          <p:cNvPr id="368" name="Google Shape;368;p59"/>
          <p:cNvSpPr txBox="1">
            <a:spLocks noGrp="1"/>
          </p:cNvSpPr>
          <p:nvPr>
            <p:ph type="body" idx="2"/>
          </p:nvPr>
        </p:nvSpPr>
        <p:spPr>
          <a:xfrm>
            <a:off x="6178800" y="216425"/>
            <a:ext cx="2695200" cy="2683200"/>
          </a:xfrm>
          <a:prstGeom prst="rect">
            <a:avLst/>
          </a:prstGeom>
          <a:solidFill>
            <a:srgbClr val="F3F2F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None/>
            </a:pPr>
            <a:r>
              <a:rPr lang="en-GB" sz="1600" b="1" dirty="0"/>
              <a:t>STATUTORY GUIDANCE</a:t>
            </a:r>
            <a:r>
              <a:rPr lang="en-GB" sz="1600" dirty="0"/>
              <a:t/>
            </a:r>
            <a:br>
              <a:rPr lang="en-GB" sz="1600" dirty="0"/>
            </a:br>
            <a:r>
              <a:rPr lang="en-GB" sz="1600" dirty="0"/>
              <a:t>Know how to consider the effect of their online actions on others and know how to recognise and display respectful behaviour online and the importance of keeping personal information private.</a:t>
            </a:r>
            <a:endParaRPr sz="1600" dirty="0"/>
          </a:p>
          <a:p>
            <a:pPr marL="0" lvl="0" indent="0" algn="l" rtl="0">
              <a:lnSpc>
                <a:spcPct val="115000"/>
              </a:lnSpc>
              <a:spcBef>
                <a:spcPts val="0"/>
              </a:spcBef>
              <a:spcAft>
                <a:spcPts val="0"/>
              </a:spcAft>
              <a:buClr>
                <a:schemeClr val="dk1"/>
              </a:buClr>
              <a:buSzPts val="1100"/>
              <a:buNone/>
            </a:pPr>
            <a:endParaRPr sz="1600" i="1" dirty="0"/>
          </a:p>
          <a:p>
            <a:pPr marL="0" lvl="0" indent="0" algn="l" rtl="0">
              <a:lnSpc>
                <a:spcPct val="115000"/>
              </a:lnSpc>
              <a:spcBef>
                <a:spcPts val="0"/>
              </a:spcBef>
              <a:spcAft>
                <a:spcPts val="0"/>
              </a:spcAft>
              <a:buClr>
                <a:schemeClr val="dk1"/>
              </a:buClr>
              <a:buSzPts val="1100"/>
              <a:buNone/>
            </a:pPr>
            <a:endParaRPr sz="1600" i="1" dirty="0"/>
          </a:p>
          <a:p>
            <a:pPr marL="0" lvl="0" indent="0" algn="l" rtl="0">
              <a:lnSpc>
                <a:spcPct val="115000"/>
              </a:lnSpc>
              <a:spcBef>
                <a:spcPts val="1600"/>
              </a:spcBef>
              <a:spcAft>
                <a:spcPts val="0"/>
              </a:spcAft>
              <a:buClr>
                <a:schemeClr val="dk1"/>
              </a:buClr>
              <a:buSzPts val="1100"/>
              <a:buFont typeface="Arial"/>
              <a:buNone/>
            </a:pPr>
            <a:endParaRPr sz="1800" dirty="0"/>
          </a:p>
          <a:p>
            <a:pPr marL="0" lvl="0" indent="0" algn="l" rtl="0">
              <a:lnSpc>
                <a:spcPct val="115000"/>
              </a:lnSpc>
              <a:spcBef>
                <a:spcPts val="1600"/>
              </a:spcBef>
              <a:spcAft>
                <a:spcPts val="1600"/>
              </a:spcAft>
              <a:buSzPts val="1400"/>
              <a:buNone/>
            </a:pPr>
            <a:endParaRPr sz="1800" dirty="0"/>
          </a:p>
        </p:txBody>
      </p:sp>
      <p:sp>
        <p:nvSpPr>
          <p:cNvPr id="370" name="Google Shape;370;p59"/>
          <p:cNvSpPr txBox="1">
            <a:spLocks noGrp="1"/>
          </p:cNvSpPr>
          <p:nvPr>
            <p:ph type="body" idx="2"/>
          </p:nvPr>
        </p:nvSpPr>
        <p:spPr>
          <a:xfrm>
            <a:off x="6178800" y="3060725"/>
            <a:ext cx="2695200" cy="1008000"/>
          </a:xfrm>
          <a:prstGeom prst="rect">
            <a:avLst/>
          </a:prstGeom>
          <a:solidFill>
            <a:srgbClr val="F3F2F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None/>
            </a:pPr>
            <a:r>
              <a:rPr lang="en-GB" sz="1600" dirty="0"/>
              <a:t>This content is also part of </a:t>
            </a:r>
            <a:r>
              <a:rPr lang="en-GB" sz="1600" b="1" dirty="0"/>
              <a:t>online relationships </a:t>
            </a:r>
            <a:r>
              <a:rPr lang="en-GB" sz="1600" dirty="0"/>
              <a:t>(primary).</a:t>
            </a:r>
            <a:endParaRPr sz="1600" dirty="0"/>
          </a:p>
          <a:p>
            <a:pPr marL="0" lvl="0" indent="0" algn="l" rtl="0">
              <a:lnSpc>
                <a:spcPct val="115000"/>
              </a:lnSpc>
              <a:spcBef>
                <a:spcPts val="0"/>
              </a:spcBef>
              <a:spcAft>
                <a:spcPts val="0"/>
              </a:spcAft>
              <a:buClr>
                <a:schemeClr val="dk1"/>
              </a:buClr>
              <a:buSzPts val="1100"/>
              <a:buNone/>
            </a:pPr>
            <a:endParaRPr sz="1600" i="1" dirty="0"/>
          </a:p>
          <a:p>
            <a:pPr marL="0" lvl="0" indent="0" algn="l" rtl="0">
              <a:spcBef>
                <a:spcPts val="0"/>
              </a:spcBef>
              <a:spcAft>
                <a:spcPts val="0"/>
              </a:spcAft>
              <a:buClr>
                <a:schemeClr val="dk1"/>
              </a:buClr>
              <a:buSzPts val="1100"/>
              <a:buFont typeface="Arial"/>
              <a:buNone/>
            </a:pPr>
            <a:endParaRPr sz="1600" i="1" dirty="0">
              <a:solidFill>
                <a:srgbClr val="000000"/>
              </a:solidFill>
              <a:highlight>
                <a:srgbClr val="00FFFF"/>
              </a:highlight>
            </a:endParaRPr>
          </a:p>
          <a:p>
            <a:pPr marL="0" lvl="0" indent="0" algn="l" rtl="0">
              <a:spcBef>
                <a:spcPts val="0"/>
              </a:spcBef>
              <a:spcAft>
                <a:spcPts val="0"/>
              </a:spcAft>
              <a:buClr>
                <a:schemeClr val="dk1"/>
              </a:buClr>
              <a:buSzPts val="1100"/>
              <a:buFont typeface="Arial"/>
              <a:buNone/>
            </a:pPr>
            <a:endParaRPr sz="1600" i="1" dirty="0">
              <a:solidFill>
                <a:srgbClr val="000000"/>
              </a:solidFill>
              <a:highlight>
                <a:srgbClr val="00FFFF"/>
              </a:highlight>
            </a:endParaRPr>
          </a:p>
          <a:p>
            <a:pPr marL="0" lvl="0" indent="0" algn="l" rtl="0">
              <a:spcBef>
                <a:spcPts val="1600"/>
              </a:spcBef>
              <a:spcAft>
                <a:spcPts val="0"/>
              </a:spcAft>
              <a:buClr>
                <a:schemeClr val="dk1"/>
              </a:buClr>
              <a:buSzPts val="1100"/>
              <a:buFont typeface="Arial"/>
              <a:buNone/>
            </a:pPr>
            <a:endParaRPr sz="1800" dirty="0">
              <a:solidFill>
                <a:srgbClr val="000000"/>
              </a:solidFill>
              <a:highlight>
                <a:srgbClr val="00FFFF"/>
              </a:highlight>
            </a:endParaRPr>
          </a:p>
          <a:p>
            <a:pPr marL="0" lvl="0" indent="0" algn="l" rtl="0">
              <a:spcBef>
                <a:spcPts val="1600"/>
              </a:spcBef>
              <a:spcAft>
                <a:spcPts val="0"/>
              </a:spcAft>
              <a:buClr>
                <a:srgbClr val="000000"/>
              </a:buClr>
              <a:buSzPts val="1400"/>
              <a:buFont typeface="Arial"/>
              <a:buNone/>
            </a:pPr>
            <a:endParaRPr sz="1800" dirty="0">
              <a:solidFill>
                <a:srgbClr val="000000"/>
              </a:solidFill>
              <a:highlight>
                <a:srgbClr val="00FFFF"/>
              </a:highlight>
            </a:endParaRPr>
          </a:p>
          <a:p>
            <a:pPr marL="0" lvl="0" indent="0" algn="l" rtl="0">
              <a:lnSpc>
                <a:spcPct val="115000"/>
              </a:lnSpc>
              <a:spcBef>
                <a:spcPts val="1600"/>
              </a:spcBef>
              <a:spcAft>
                <a:spcPts val="0"/>
              </a:spcAft>
              <a:buClr>
                <a:schemeClr val="dk1"/>
              </a:buClr>
              <a:buSzPts val="1100"/>
              <a:buFont typeface="Arial"/>
              <a:buNone/>
            </a:pPr>
            <a:endParaRPr sz="1800" dirty="0"/>
          </a:p>
          <a:p>
            <a:pPr marL="0" lvl="0" indent="0" algn="l" rtl="0">
              <a:lnSpc>
                <a:spcPct val="115000"/>
              </a:lnSpc>
              <a:spcBef>
                <a:spcPts val="1600"/>
              </a:spcBef>
              <a:spcAft>
                <a:spcPts val="1600"/>
              </a:spcAft>
              <a:buSzPts val="1400"/>
              <a:buNone/>
            </a:pPr>
            <a:endParaRPr sz="1800" dirty="0"/>
          </a:p>
        </p:txBody>
      </p:sp>
      <p:sp>
        <p:nvSpPr>
          <p:cNvPr id="367" name="Google Shape;367;p59"/>
          <p:cNvSpPr txBox="1">
            <a:spLocks noGrp="1"/>
          </p:cNvSpPr>
          <p:nvPr>
            <p:ph type="sldNum" idx="12"/>
          </p:nvPr>
        </p:nvSpPr>
        <p:spPr>
          <a:xfrm>
            <a:off x="8787600" y="4806900"/>
            <a:ext cx="356400" cy="3366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13</a:t>
            </a:fld>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Shape 374"/>
        <p:cNvGrpSpPr/>
        <p:nvPr/>
      </p:nvGrpSpPr>
      <p:grpSpPr>
        <a:xfrm>
          <a:off x="0" y="0"/>
          <a:ext cx="0" cy="0"/>
          <a:chOff x="0" y="0"/>
          <a:chExt cx="0" cy="0"/>
        </a:xfrm>
      </p:grpSpPr>
      <p:sp>
        <p:nvSpPr>
          <p:cNvPr id="375" name="Google Shape;375;p60"/>
          <p:cNvSpPr txBox="1">
            <a:spLocks noGrp="1"/>
          </p:cNvSpPr>
          <p:nvPr>
            <p:ph type="title"/>
          </p:nvPr>
        </p:nvSpPr>
        <p:spPr>
          <a:xfrm>
            <a:off x="270000" y="216425"/>
            <a:ext cx="5865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dirty="0"/>
              <a:t>Protecting personal information</a:t>
            </a:r>
            <a:endParaRPr dirty="0"/>
          </a:p>
        </p:txBody>
      </p:sp>
      <p:sp>
        <p:nvSpPr>
          <p:cNvPr id="379" name="Google Shape;379;p60"/>
          <p:cNvSpPr txBox="1">
            <a:spLocks noGrp="1"/>
          </p:cNvSpPr>
          <p:nvPr>
            <p:ph type="subTitle" idx="4294967295"/>
          </p:nvPr>
        </p:nvSpPr>
        <p:spPr>
          <a:xfrm>
            <a:off x="7796400" y="4454575"/>
            <a:ext cx="1077600" cy="472500"/>
          </a:xfrm>
          <a:prstGeom prst="rect">
            <a:avLst/>
          </a:prstGeom>
          <a:noFill/>
          <a:ln w="38100" cap="flat" cmpd="sng">
            <a:solidFill>
              <a:srgbClr val="260859"/>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15000"/>
              </a:lnSpc>
              <a:spcBef>
                <a:spcPts val="0"/>
              </a:spcBef>
              <a:spcAft>
                <a:spcPts val="0"/>
              </a:spcAft>
              <a:buClr>
                <a:schemeClr val="dk2"/>
              </a:buClr>
              <a:buSzPts val="1800"/>
              <a:buFont typeface="Arial"/>
              <a:buNone/>
            </a:pPr>
            <a:r>
              <a:rPr lang="en-GB" sz="1800" b="0" i="0" u="none" strike="noStrike" cap="none" dirty="0">
                <a:solidFill>
                  <a:srgbClr val="260859"/>
                </a:solidFill>
                <a:latin typeface="Arial"/>
                <a:ea typeface="Arial"/>
                <a:cs typeface="Arial"/>
                <a:sym typeface="Arial"/>
              </a:rPr>
              <a:t>Primary</a:t>
            </a:r>
            <a:endParaRPr sz="1800" b="0" i="0" u="none" strike="noStrike" cap="none" dirty="0">
              <a:solidFill>
                <a:srgbClr val="260859"/>
              </a:solidFill>
              <a:latin typeface="Arial"/>
              <a:ea typeface="Arial"/>
              <a:cs typeface="Arial"/>
              <a:sym typeface="Arial"/>
            </a:endParaRPr>
          </a:p>
        </p:txBody>
      </p:sp>
      <p:sp>
        <p:nvSpPr>
          <p:cNvPr id="376" name="Google Shape;376;p60"/>
          <p:cNvSpPr txBox="1">
            <a:spLocks noGrp="1"/>
          </p:cNvSpPr>
          <p:nvPr>
            <p:ph type="body" idx="1"/>
          </p:nvPr>
        </p:nvSpPr>
        <p:spPr>
          <a:xfrm>
            <a:off x="270000" y="789000"/>
            <a:ext cx="5865600" cy="3665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GB" dirty="0"/>
              <a:t>We teach that private information should only be shared with people that you trust. This includes:</a:t>
            </a:r>
            <a:endParaRPr dirty="0"/>
          </a:p>
          <a:p>
            <a:pPr marL="457200" lvl="0" indent="-317500" algn="l" rtl="0">
              <a:lnSpc>
                <a:spcPct val="115000"/>
              </a:lnSpc>
              <a:spcBef>
                <a:spcPts val="1000"/>
              </a:spcBef>
              <a:spcAft>
                <a:spcPts val="0"/>
              </a:spcAft>
              <a:buSzPts val="1400"/>
              <a:buChar char="●"/>
            </a:pPr>
            <a:r>
              <a:rPr lang="en-GB" b="1" dirty="0"/>
              <a:t>contact details</a:t>
            </a:r>
            <a:r>
              <a:rPr lang="en-GB" dirty="0"/>
              <a:t>, e.g. phone numbers, home or email address</a:t>
            </a:r>
            <a:endParaRPr dirty="0"/>
          </a:p>
          <a:p>
            <a:pPr marL="457200" lvl="0" indent="-317500" algn="l" rtl="0">
              <a:lnSpc>
                <a:spcPct val="115000"/>
              </a:lnSpc>
              <a:spcBef>
                <a:spcPts val="0"/>
              </a:spcBef>
              <a:spcAft>
                <a:spcPts val="0"/>
              </a:spcAft>
              <a:buSzPts val="1400"/>
              <a:buChar char="●"/>
            </a:pPr>
            <a:r>
              <a:rPr lang="en-GB" b="1" dirty="0"/>
              <a:t>other personal details</a:t>
            </a:r>
            <a:r>
              <a:rPr lang="en-GB" dirty="0"/>
              <a:t>, e.g. school, daily routine</a:t>
            </a:r>
            <a:endParaRPr dirty="0"/>
          </a:p>
          <a:p>
            <a:pPr marL="457200" lvl="0" indent="-317500" algn="l" rtl="0">
              <a:lnSpc>
                <a:spcPct val="115000"/>
              </a:lnSpc>
              <a:spcBef>
                <a:spcPts val="0"/>
              </a:spcBef>
              <a:spcAft>
                <a:spcPts val="0"/>
              </a:spcAft>
              <a:buSzPts val="1400"/>
              <a:buChar char="●"/>
            </a:pPr>
            <a:r>
              <a:rPr lang="en-GB" b="1" dirty="0"/>
              <a:t>security information</a:t>
            </a:r>
            <a:r>
              <a:rPr lang="en-GB" dirty="0"/>
              <a:t>, e.g. password, birthday</a:t>
            </a:r>
            <a:endParaRPr dirty="0"/>
          </a:p>
          <a:p>
            <a:pPr marL="457200" lvl="0" indent="-317500" algn="l" rtl="0">
              <a:lnSpc>
                <a:spcPct val="115000"/>
              </a:lnSpc>
              <a:spcBef>
                <a:spcPts val="0"/>
              </a:spcBef>
              <a:spcAft>
                <a:spcPts val="0"/>
              </a:spcAft>
              <a:buSzPts val="1400"/>
              <a:buChar char="●"/>
            </a:pPr>
            <a:r>
              <a:rPr lang="en-GB" b="1" dirty="0"/>
              <a:t>personal images</a:t>
            </a:r>
            <a:r>
              <a:rPr lang="en-GB" dirty="0"/>
              <a:t> (these can contain information that allows people to identify someone e.g. school uniform shown in a photo or on a live camera) </a:t>
            </a:r>
            <a:endParaRPr dirty="0"/>
          </a:p>
          <a:p>
            <a:pPr marL="0" lvl="0" indent="0" algn="l" rtl="0">
              <a:lnSpc>
                <a:spcPct val="115000"/>
              </a:lnSpc>
              <a:spcBef>
                <a:spcPts val="1000"/>
              </a:spcBef>
              <a:spcAft>
                <a:spcPts val="0"/>
              </a:spcAft>
              <a:buNone/>
            </a:pPr>
            <a:r>
              <a:rPr lang="en-GB" dirty="0"/>
              <a:t>We demonstrate how to use </a:t>
            </a:r>
            <a:r>
              <a:rPr lang="en-GB" b="1" dirty="0"/>
              <a:t>privacy settings</a:t>
            </a:r>
            <a:r>
              <a:rPr lang="en-GB" dirty="0"/>
              <a:t> on online services, as well as functionality such as blocking users and disabling comments.</a:t>
            </a:r>
            <a:endParaRPr dirty="0"/>
          </a:p>
          <a:p>
            <a:pPr marL="0" lvl="0" indent="0" algn="l" rtl="0">
              <a:lnSpc>
                <a:spcPct val="115000"/>
              </a:lnSpc>
              <a:spcBef>
                <a:spcPts val="1000"/>
              </a:spcBef>
              <a:spcAft>
                <a:spcPts val="0"/>
              </a:spcAft>
              <a:buNone/>
            </a:pPr>
            <a:endParaRPr dirty="0"/>
          </a:p>
          <a:p>
            <a:pPr marL="0" lvl="0" indent="0" algn="l" rtl="0">
              <a:lnSpc>
                <a:spcPct val="115000"/>
              </a:lnSpc>
              <a:spcBef>
                <a:spcPts val="1000"/>
              </a:spcBef>
              <a:spcAft>
                <a:spcPts val="0"/>
              </a:spcAft>
              <a:buNone/>
            </a:pPr>
            <a:endParaRPr dirty="0"/>
          </a:p>
          <a:p>
            <a:pPr marL="0" lvl="0" indent="0" algn="l" rtl="0">
              <a:lnSpc>
                <a:spcPct val="115000"/>
              </a:lnSpc>
              <a:spcBef>
                <a:spcPts val="0"/>
              </a:spcBef>
              <a:spcAft>
                <a:spcPts val="0"/>
              </a:spcAft>
              <a:buNone/>
            </a:pPr>
            <a:endParaRPr dirty="0"/>
          </a:p>
          <a:p>
            <a:pPr marL="457200" lvl="0" indent="0" algn="l" rtl="0">
              <a:lnSpc>
                <a:spcPct val="115000"/>
              </a:lnSpc>
              <a:spcBef>
                <a:spcPts val="0"/>
              </a:spcBef>
              <a:spcAft>
                <a:spcPts val="0"/>
              </a:spcAft>
              <a:buNone/>
            </a:pPr>
            <a:endParaRPr dirty="0"/>
          </a:p>
          <a:p>
            <a:pPr marL="0" lvl="0" indent="0" algn="l" rtl="0">
              <a:lnSpc>
                <a:spcPct val="115000"/>
              </a:lnSpc>
              <a:spcBef>
                <a:spcPts val="0"/>
              </a:spcBef>
              <a:spcAft>
                <a:spcPts val="0"/>
              </a:spcAft>
              <a:buNone/>
            </a:pPr>
            <a:endParaRPr dirty="0"/>
          </a:p>
          <a:p>
            <a:pPr marL="0" lvl="0" indent="0" algn="l" rtl="0">
              <a:lnSpc>
                <a:spcPct val="115000"/>
              </a:lnSpc>
              <a:spcBef>
                <a:spcPts val="1000"/>
              </a:spcBef>
              <a:spcAft>
                <a:spcPts val="1600"/>
              </a:spcAft>
              <a:buSzPts val="1400"/>
              <a:buNone/>
            </a:pPr>
            <a:endParaRPr dirty="0"/>
          </a:p>
        </p:txBody>
      </p:sp>
      <p:sp>
        <p:nvSpPr>
          <p:cNvPr id="378" name="Google Shape;378;p60"/>
          <p:cNvSpPr txBox="1">
            <a:spLocks noGrp="1"/>
          </p:cNvSpPr>
          <p:nvPr>
            <p:ph type="body" idx="2"/>
          </p:nvPr>
        </p:nvSpPr>
        <p:spPr>
          <a:xfrm>
            <a:off x="6178800" y="216425"/>
            <a:ext cx="2695200" cy="2683200"/>
          </a:xfrm>
          <a:prstGeom prst="rect">
            <a:avLst/>
          </a:prstGeom>
          <a:solidFill>
            <a:srgbClr val="F3F2F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None/>
            </a:pPr>
            <a:r>
              <a:rPr lang="en-GB" sz="1600" b="1" dirty="0"/>
              <a:t>STATUTORY GUIDANCE</a:t>
            </a:r>
            <a:r>
              <a:rPr lang="en-GB" sz="1600" dirty="0"/>
              <a:t/>
            </a:r>
            <a:br>
              <a:rPr lang="en-GB" sz="1600" dirty="0"/>
            </a:br>
            <a:r>
              <a:rPr lang="en-GB" sz="1600" dirty="0"/>
              <a:t>Know how to consider the effect of their online actions on others and know how to recognise and display respectful behaviour online and the importance of keeping personal information private.</a:t>
            </a:r>
            <a:endParaRPr sz="1600" dirty="0"/>
          </a:p>
          <a:p>
            <a:pPr marL="0" lvl="0" indent="0" algn="l" rtl="0">
              <a:lnSpc>
                <a:spcPct val="115000"/>
              </a:lnSpc>
              <a:spcBef>
                <a:spcPts val="0"/>
              </a:spcBef>
              <a:spcAft>
                <a:spcPts val="0"/>
              </a:spcAft>
              <a:buClr>
                <a:schemeClr val="dk1"/>
              </a:buClr>
              <a:buSzPts val="1100"/>
              <a:buNone/>
            </a:pPr>
            <a:endParaRPr sz="1600" i="1" dirty="0"/>
          </a:p>
          <a:p>
            <a:pPr marL="0" lvl="0" indent="0" algn="l" rtl="0">
              <a:lnSpc>
                <a:spcPct val="115000"/>
              </a:lnSpc>
              <a:spcBef>
                <a:spcPts val="0"/>
              </a:spcBef>
              <a:spcAft>
                <a:spcPts val="0"/>
              </a:spcAft>
              <a:buClr>
                <a:schemeClr val="dk1"/>
              </a:buClr>
              <a:buSzPts val="1100"/>
              <a:buNone/>
            </a:pPr>
            <a:endParaRPr sz="1600" i="1" dirty="0"/>
          </a:p>
          <a:p>
            <a:pPr marL="0" lvl="0" indent="0" algn="l" rtl="0">
              <a:lnSpc>
                <a:spcPct val="115000"/>
              </a:lnSpc>
              <a:spcBef>
                <a:spcPts val="1600"/>
              </a:spcBef>
              <a:spcAft>
                <a:spcPts val="0"/>
              </a:spcAft>
              <a:buClr>
                <a:schemeClr val="dk1"/>
              </a:buClr>
              <a:buSzPts val="1100"/>
              <a:buFont typeface="Arial"/>
              <a:buNone/>
            </a:pPr>
            <a:endParaRPr sz="1800" dirty="0"/>
          </a:p>
          <a:p>
            <a:pPr marL="0" lvl="0" indent="0" algn="l" rtl="0">
              <a:lnSpc>
                <a:spcPct val="115000"/>
              </a:lnSpc>
              <a:spcBef>
                <a:spcPts val="1600"/>
              </a:spcBef>
              <a:spcAft>
                <a:spcPts val="1600"/>
              </a:spcAft>
              <a:buSzPts val="1400"/>
              <a:buNone/>
            </a:pPr>
            <a:endParaRPr sz="1800" dirty="0"/>
          </a:p>
        </p:txBody>
      </p:sp>
      <p:sp>
        <p:nvSpPr>
          <p:cNvPr id="377" name="Google Shape;377;p60"/>
          <p:cNvSpPr txBox="1">
            <a:spLocks noGrp="1"/>
          </p:cNvSpPr>
          <p:nvPr>
            <p:ph type="sldNum" idx="12"/>
          </p:nvPr>
        </p:nvSpPr>
        <p:spPr>
          <a:xfrm>
            <a:off x="8787600" y="4806900"/>
            <a:ext cx="356400" cy="3366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14</a:t>
            </a:fld>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83"/>
        <p:cNvGrpSpPr/>
        <p:nvPr/>
      </p:nvGrpSpPr>
      <p:grpSpPr>
        <a:xfrm>
          <a:off x="0" y="0"/>
          <a:ext cx="0" cy="0"/>
          <a:chOff x="0" y="0"/>
          <a:chExt cx="0" cy="0"/>
        </a:xfrm>
      </p:grpSpPr>
      <p:sp>
        <p:nvSpPr>
          <p:cNvPr id="384" name="Google Shape;384;p61">
            <a:extLst>
              <a:ext uri="{C183D7F6-B498-43B3-948B-1728B52AA6E4}">
                <adec:decorative xmlns="" xmlns:adec="http://schemas.microsoft.com/office/drawing/2017/decorative" val="1"/>
              </a:ext>
            </a:extLst>
          </p:cNvPr>
          <p:cNvSpPr txBox="1">
            <a:spLocks noGrp="1"/>
          </p:cNvSpPr>
          <p:nvPr>
            <p:ph type="title"/>
          </p:nvPr>
        </p:nvSpPr>
        <p:spPr>
          <a:xfrm>
            <a:off x="270000" y="216425"/>
            <a:ext cx="5865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dirty="0"/>
              <a:t>Online abuse and trolling</a:t>
            </a:r>
            <a:endParaRPr dirty="0"/>
          </a:p>
          <a:p>
            <a:pPr marL="0" lvl="0" indent="0" algn="l" rtl="0">
              <a:lnSpc>
                <a:spcPct val="100000"/>
              </a:lnSpc>
              <a:spcBef>
                <a:spcPts val="0"/>
              </a:spcBef>
              <a:spcAft>
                <a:spcPts val="0"/>
              </a:spcAft>
              <a:buSzPts val="2800"/>
              <a:buNone/>
            </a:pPr>
            <a:endParaRPr dirty="0">
              <a:solidFill>
                <a:srgbClr val="073763"/>
              </a:solidFill>
            </a:endParaRPr>
          </a:p>
        </p:txBody>
      </p:sp>
      <p:sp>
        <p:nvSpPr>
          <p:cNvPr id="385" name="Google Shape;385;p61">
            <a:extLst>
              <a:ext uri="{C183D7F6-B498-43B3-948B-1728B52AA6E4}">
                <adec:decorative xmlns="" xmlns:adec="http://schemas.microsoft.com/office/drawing/2017/decorative" val="1"/>
              </a:ext>
            </a:extLst>
          </p:cNvPr>
          <p:cNvSpPr txBox="1">
            <a:spLocks noGrp="1"/>
          </p:cNvSpPr>
          <p:nvPr>
            <p:ph type="body" idx="1"/>
          </p:nvPr>
        </p:nvSpPr>
        <p:spPr>
          <a:xfrm>
            <a:off x="231600" y="848800"/>
            <a:ext cx="5985600" cy="3772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GB" dirty="0"/>
              <a:t>We teach that sometimes people do have negative experiences online. </a:t>
            </a:r>
            <a:endParaRPr dirty="0"/>
          </a:p>
          <a:p>
            <a:pPr marL="0" lvl="0" indent="0" algn="l" rtl="0">
              <a:lnSpc>
                <a:spcPct val="115000"/>
              </a:lnSpc>
              <a:spcBef>
                <a:spcPts val="1000"/>
              </a:spcBef>
              <a:spcAft>
                <a:spcPts val="0"/>
              </a:spcAft>
              <a:buNone/>
            </a:pPr>
            <a:r>
              <a:rPr lang="en-GB" dirty="0"/>
              <a:t>We explain that </a:t>
            </a:r>
            <a:r>
              <a:rPr lang="en-GB" b="1" dirty="0"/>
              <a:t>trolling and harassment</a:t>
            </a:r>
            <a:r>
              <a:rPr lang="en-GB" dirty="0"/>
              <a:t> online can involve mean and provocative online posts and comments or messages. A troll or harasser might also send unwanted images or carry out other harmful behaviour. </a:t>
            </a:r>
          </a:p>
          <a:p>
            <a:pPr marL="0" lvl="0" indent="0" algn="l" rtl="0">
              <a:lnSpc>
                <a:spcPct val="115000"/>
              </a:lnSpc>
              <a:spcBef>
                <a:spcPts val="1000"/>
              </a:spcBef>
              <a:spcAft>
                <a:spcPts val="0"/>
              </a:spcAft>
              <a:buNone/>
            </a:pPr>
            <a:r>
              <a:rPr lang="en-GB" dirty="0"/>
              <a:t>We reinforce our school anti-bullying policy and details of who you can talk to if worried and remind pupils that some online abuse is against the law.</a:t>
            </a:r>
            <a:endParaRPr dirty="0"/>
          </a:p>
          <a:p>
            <a:pPr marL="0" lvl="0" indent="0" algn="l" rtl="0">
              <a:lnSpc>
                <a:spcPct val="115000"/>
              </a:lnSpc>
              <a:spcBef>
                <a:spcPts val="1000"/>
              </a:spcBef>
              <a:spcAft>
                <a:spcPts val="0"/>
              </a:spcAft>
              <a:buNone/>
            </a:pPr>
            <a:endParaRPr dirty="0"/>
          </a:p>
        </p:txBody>
      </p:sp>
      <p:sp>
        <p:nvSpPr>
          <p:cNvPr id="387" name="Google Shape;387;p61">
            <a:extLst>
              <a:ext uri="{C183D7F6-B498-43B3-948B-1728B52AA6E4}">
                <adec:decorative xmlns="" xmlns:adec="http://schemas.microsoft.com/office/drawing/2017/decorative" val="1"/>
              </a:ext>
            </a:extLst>
          </p:cNvPr>
          <p:cNvSpPr txBox="1">
            <a:spLocks noGrp="1"/>
          </p:cNvSpPr>
          <p:nvPr>
            <p:ph type="body" idx="2"/>
          </p:nvPr>
        </p:nvSpPr>
        <p:spPr>
          <a:xfrm>
            <a:off x="6178800" y="216425"/>
            <a:ext cx="2695200" cy="2355300"/>
          </a:xfrm>
          <a:prstGeom prst="rect">
            <a:avLst/>
          </a:prstGeom>
          <a:solidFill>
            <a:srgbClr val="F3F2F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None/>
            </a:pPr>
            <a:r>
              <a:rPr lang="en-GB" sz="1600" b="1" dirty="0"/>
              <a:t>STATUTORY GUIDANCE</a:t>
            </a:r>
            <a:r>
              <a:rPr lang="en-GB" sz="1600" dirty="0"/>
              <a:t/>
            </a:r>
            <a:br>
              <a:rPr lang="en-GB" sz="1600" dirty="0"/>
            </a:br>
            <a:r>
              <a:rPr lang="en-GB" sz="1600" dirty="0"/>
              <a:t>Know that the internet can also be a negative place where online abuse, trolling, bullying and harassment can take place, which can have a negative impact on mental health. </a:t>
            </a:r>
            <a:endParaRPr sz="1600" dirty="0"/>
          </a:p>
          <a:p>
            <a:pPr marL="0" lvl="0" indent="0" algn="l" rtl="0">
              <a:lnSpc>
                <a:spcPct val="115000"/>
              </a:lnSpc>
              <a:spcBef>
                <a:spcPts val="0"/>
              </a:spcBef>
              <a:spcAft>
                <a:spcPts val="0"/>
              </a:spcAft>
              <a:buClr>
                <a:schemeClr val="dk1"/>
              </a:buClr>
              <a:buSzPts val="1100"/>
              <a:buNone/>
            </a:pPr>
            <a:endParaRPr sz="1600" dirty="0"/>
          </a:p>
          <a:p>
            <a:pPr marL="0" lvl="0" indent="0" algn="l" rtl="0">
              <a:spcBef>
                <a:spcPts val="0"/>
              </a:spcBef>
              <a:spcAft>
                <a:spcPts val="0"/>
              </a:spcAft>
              <a:buClr>
                <a:schemeClr val="dk1"/>
              </a:buClr>
              <a:buSzPts val="1100"/>
              <a:buFont typeface="Arial"/>
              <a:buNone/>
            </a:pPr>
            <a:endParaRPr sz="1600" i="1" dirty="0">
              <a:solidFill>
                <a:srgbClr val="000000"/>
              </a:solidFill>
              <a:highlight>
                <a:srgbClr val="00FFFF"/>
              </a:highlight>
            </a:endParaRPr>
          </a:p>
          <a:p>
            <a:pPr marL="0" lvl="0" indent="0" algn="l" rtl="0">
              <a:spcBef>
                <a:spcPts val="0"/>
              </a:spcBef>
              <a:spcAft>
                <a:spcPts val="0"/>
              </a:spcAft>
              <a:buClr>
                <a:schemeClr val="dk1"/>
              </a:buClr>
              <a:buSzPts val="1100"/>
              <a:buFont typeface="Arial"/>
              <a:buNone/>
            </a:pPr>
            <a:endParaRPr sz="1600" i="1" dirty="0">
              <a:solidFill>
                <a:srgbClr val="000000"/>
              </a:solidFill>
              <a:highlight>
                <a:srgbClr val="00FFFF"/>
              </a:highlight>
            </a:endParaRPr>
          </a:p>
          <a:p>
            <a:pPr marL="0" lvl="0" indent="0" algn="l" rtl="0">
              <a:spcBef>
                <a:spcPts val="1600"/>
              </a:spcBef>
              <a:spcAft>
                <a:spcPts val="0"/>
              </a:spcAft>
              <a:buClr>
                <a:schemeClr val="dk1"/>
              </a:buClr>
              <a:buSzPts val="1100"/>
              <a:buFont typeface="Arial"/>
              <a:buNone/>
            </a:pPr>
            <a:endParaRPr sz="1800" dirty="0">
              <a:solidFill>
                <a:srgbClr val="000000"/>
              </a:solidFill>
              <a:highlight>
                <a:srgbClr val="00FFFF"/>
              </a:highlight>
            </a:endParaRPr>
          </a:p>
          <a:p>
            <a:pPr marL="0" lvl="0" indent="0" algn="l" rtl="0">
              <a:spcBef>
                <a:spcPts val="1600"/>
              </a:spcBef>
              <a:spcAft>
                <a:spcPts val="0"/>
              </a:spcAft>
              <a:buClr>
                <a:srgbClr val="000000"/>
              </a:buClr>
              <a:buSzPts val="1400"/>
              <a:buFont typeface="Arial"/>
              <a:buNone/>
            </a:pPr>
            <a:endParaRPr sz="1800" dirty="0">
              <a:solidFill>
                <a:srgbClr val="000000"/>
              </a:solidFill>
              <a:highlight>
                <a:srgbClr val="00FFFF"/>
              </a:highlight>
            </a:endParaRPr>
          </a:p>
          <a:p>
            <a:pPr marL="0" lvl="0" indent="0" algn="l" rtl="0">
              <a:lnSpc>
                <a:spcPct val="115000"/>
              </a:lnSpc>
              <a:spcBef>
                <a:spcPts val="1600"/>
              </a:spcBef>
              <a:spcAft>
                <a:spcPts val="0"/>
              </a:spcAft>
              <a:buClr>
                <a:schemeClr val="dk1"/>
              </a:buClr>
              <a:buSzPts val="1100"/>
              <a:buFont typeface="Arial"/>
              <a:buNone/>
            </a:pPr>
            <a:endParaRPr sz="1800" dirty="0"/>
          </a:p>
          <a:p>
            <a:pPr marL="0" lvl="0" indent="0" algn="l" rtl="0">
              <a:lnSpc>
                <a:spcPct val="115000"/>
              </a:lnSpc>
              <a:spcBef>
                <a:spcPts val="1600"/>
              </a:spcBef>
              <a:spcAft>
                <a:spcPts val="1600"/>
              </a:spcAft>
              <a:buSzPts val="1400"/>
              <a:buNone/>
            </a:pPr>
            <a:endParaRPr sz="1800" dirty="0"/>
          </a:p>
        </p:txBody>
      </p:sp>
      <p:sp>
        <p:nvSpPr>
          <p:cNvPr id="388" name="Google Shape;388;p61">
            <a:extLst>
              <a:ext uri="{C183D7F6-B498-43B3-948B-1728B52AA6E4}">
                <adec:decorative xmlns="" xmlns:adec="http://schemas.microsoft.com/office/drawing/2017/decorative" val="1"/>
              </a:ext>
            </a:extLst>
          </p:cNvPr>
          <p:cNvSpPr txBox="1">
            <a:spLocks noGrp="1"/>
          </p:cNvSpPr>
          <p:nvPr>
            <p:ph type="subTitle" idx="4294967295"/>
          </p:nvPr>
        </p:nvSpPr>
        <p:spPr>
          <a:xfrm>
            <a:off x="7796400" y="4454575"/>
            <a:ext cx="1077600" cy="472500"/>
          </a:xfrm>
          <a:prstGeom prst="rect">
            <a:avLst/>
          </a:prstGeom>
          <a:noFill/>
          <a:ln w="38100" cap="flat" cmpd="sng">
            <a:solidFill>
              <a:srgbClr val="260859"/>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15000"/>
              </a:lnSpc>
              <a:spcBef>
                <a:spcPts val="0"/>
              </a:spcBef>
              <a:spcAft>
                <a:spcPts val="0"/>
              </a:spcAft>
              <a:buClr>
                <a:schemeClr val="dk2"/>
              </a:buClr>
              <a:buSzPts val="1800"/>
              <a:buFont typeface="Arial"/>
              <a:buNone/>
            </a:pPr>
            <a:r>
              <a:rPr lang="en-GB" sz="1800" b="0" i="0" u="none" strike="noStrike" cap="none" dirty="0">
                <a:solidFill>
                  <a:srgbClr val="260859"/>
                </a:solidFill>
                <a:latin typeface="Arial"/>
                <a:ea typeface="Arial"/>
                <a:cs typeface="Arial"/>
                <a:sym typeface="Arial"/>
              </a:rPr>
              <a:t>Primary</a:t>
            </a:r>
            <a:endParaRPr sz="1800" b="0" i="0" u="none" strike="noStrike" cap="none" dirty="0">
              <a:solidFill>
                <a:srgbClr val="260859"/>
              </a:solidFill>
              <a:latin typeface="Arial"/>
              <a:ea typeface="Arial"/>
              <a:cs typeface="Arial"/>
              <a:sym typeface="Arial"/>
            </a:endParaRPr>
          </a:p>
        </p:txBody>
      </p:sp>
      <p:sp>
        <p:nvSpPr>
          <p:cNvPr id="386" name="Google Shape;386;p61">
            <a:extLst>
              <a:ext uri="{C183D7F6-B498-43B3-948B-1728B52AA6E4}">
                <adec:decorative xmlns="" xmlns:adec="http://schemas.microsoft.com/office/drawing/2017/decorative" val="1"/>
              </a:ext>
            </a:extLst>
          </p:cNvPr>
          <p:cNvSpPr txBox="1">
            <a:spLocks noGrp="1"/>
          </p:cNvSpPr>
          <p:nvPr>
            <p:ph type="sldNum" idx="12"/>
          </p:nvPr>
        </p:nvSpPr>
        <p:spPr>
          <a:xfrm>
            <a:off x="8787600" y="4806900"/>
            <a:ext cx="356400" cy="3366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15</a:t>
            </a:fld>
            <a:endParaRP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92"/>
        <p:cNvGrpSpPr/>
        <p:nvPr/>
      </p:nvGrpSpPr>
      <p:grpSpPr>
        <a:xfrm>
          <a:off x="0" y="0"/>
          <a:ext cx="0" cy="0"/>
          <a:chOff x="0" y="0"/>
          <a:chExt cx="0" cy="0"/>
        </a:xfrm>
      </p:grpSpPr>
      <p:sp>
        <p:nvSpPr>
          <p:cNvPr id="393" name="Google Shape;393;p62"/>
          <p:cNvSpPr txBox="1">
            <a:spLocks noGrp="1"/>
          </p:cNvSpPr>
          <p:nvPr>
            <p:ph type="title"/>
          </p:nvPr>
        </p:nvSpPr>
        <p:spPr>
          <a:xfrm>
            <a:off x="270000" y="216425"/>
            <a:ext cx="5865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dirty="0"/>
              <a:t>Online abuse and mental wellbeing</a:t>
            </a:r>
            <a:endParaRPr dirty="0"/>
          </a:p>
          <a:p>
            <a:pPr marL="0" lvl="0" indent="0" algn="l" rtl="0">
              <a:lnSpc>
                <a:spcPct val="100000"/>
              </a:lnSpc>
              <a:spcBef>
                <a:spcPts val="0"/>
              </a:spcBef>
              <a:spcAft>
                <a:spcPts val="0"/>
              </a:spcAft>
              <a:buSzPts val="2800"/>
              <a:buNone/>
            </a:pPr>
            <a:endParaRPr dirty="0">
              <a:solidFill>
                <a:srgbClr val="073763"/>
              </a:solidFill>
            </a:endParaRPr>
          </a:p>
        </p:txBody>
      </p:sp>
      <p:sp>
        <p:nvSpPr>
          <p:cNvPr id="397" name="Google Shape;397;p62"/>
          <p:cNvSpPr txBox="1">
            <a:spLocks noGrp="1"/>
          </p:cNvSpPr>
          <p:nvPr>
            <p:ph type="subTitle" idx="4294967295"/>
          </p:nvPr>
        </p:nvSpPr>
        <p:spPr>
          <a:xfrm>
            <a:off x="7796400" y="4454575"/>
            <a:ext cx="1077600" cy="472500"/>
          </a:xfrm>
          <a:prstGeom prst="rect">
            <a:avLst/>
          </a:prstGeom>
          <a:noFill/>
          <a:ln w="38100" cap="flat" cmpd="sng">
            <a:solidFill>
              <a:srgbClr val="260859"/>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15000"/>
              </a:lnSpc>
              <a:spcBef>
                <a:spcPts val="0"/>
              </a:spcBef>
              <a:spcAft>
                <a:spcPts val="0"/>
              </a:spcAft>
              <a:buClr>
                <a:schemeClr val="dk2"/>
              </a:buClr>
              <a:buSzPts val="1800"/>
              <a:buFont typeface="Arial"/>
              <a:buNone/>
            </a:pPr>
            <a:r>
              <a:rPr lang="en-GB" sz="1800" b="0" i="0" u="none" strike="noStrike" cap="none" dirty="0">
                <a:solidFill>
                  <a:srgbClr val="260859"/>
                </a:solidFill>
                <a:latin typeface="Arial"/>
                <a:ea typeface="Arial"/>
                <a:cs typeface="Arial"/>
                <a:sym typeface="Arial"/>
              </a:rPr>
              <a:t>Primary</a:t>
            </a:r>
            <a:endParaRPr sz="1800" b="0" i="0" u="none" strike="noStrike" cap="none" dirty="0">
              <a:solidFill>
                <a:srgbClr val="260859"/>
              </a:solidFill>
              <a:latin typeface="Arial"/>
              <a:ea typeface="Arial"/>
              <a:cs typeface="Arial"/>
              <a:sym typeface="Arial"/>
            </a:endParaRPr>
          </a:p>
        </p:txBody>
      </p:sp>
      <p:sp>
        <p:nvSpPr>
          <p:cNvPr id="394" name="Google Shape;394;p62"/>
          <p:cNvSpPr txBox="1">
            <a:spLocks noGrp="1"/>
          </p:cNvSpPr>
          <p:nvPr>
            <p:ph type="body" idx="1"/>
          </p:nvPr>
        </p:nvSpPr>
        <p:spPr>
          <a:xfrm>
            <a:off x="270000" y="789000"/>
            <a:ext cx="5865600" cy="36657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GB" dirty="0"/>
              <a:t>We teach that abusive treatment online can have a negative effect on a victim’s mental wellbeing. For example, it can make them feel: </a:t>
            </a:r>
            <a:endParaRPr dirty="0"/>
          </a:p>
          <a:p>
            <a:pPr marL="457200" lvl="0" indent="-317500" algn="l" rtl="0">
              <a:lnSpc>
                <a:spcPct val="115000"/>
              </a:lnSpc>
              <a:spcBef>
                <a:spcPts val="1000"/>
              </a:spcBef>
              <a:spcAft>
                <a:spcPts val="0"/>
              </a:spcAft>
              <a:buSzPts val="1400"/>
              <a:buChar char="●"/>
            </a:pPr>
            <a:r>
              <a:rPr lang="en-GB" dirty="0"/>
              <a:t>unhappy, scared, embarrassed or humiliated</a:t>
            </a:r>
            <a:endParaRPr dirty="0"/>
          </a:p>
          <a:p>
            <a:pPr marL="457200" lvl="0" indent="-317500" algn="l" rtl="0">
              <a:lnSpc>
                <a:spcPct val="115000"/>
              </a:lnSpc>
              <a:spcBef>
                <a:spcPts val="0"/>
              </a:spcBef>
              <a:spcAft>
                <a:spcPts val="0"/>
              </a:spcAft>
              <a:buSzPts val="1400"/>
              <a:buChar char="●"/>
            </a:pPr>
            <a:r>
              <a:rPr lang="en-GB" dirty="0"/>
              <a:t>left out, lonely or vulnerable</a:t>
            </a:r>
            <a:endParaRPr dirty="0"/>
          </a:p>
          <a:p>
            <a:pPr marL="0" lvl="0" indent="0" algn="l" rtl="0">
              <a:lnSpc>
                <a:spcPct val="115000"/>
              </a:lnSpc>
              <a:spcBef>
                <a:spcPts val="1000"/>
              </a:spcBef>
              <a:spcAft>
                <a:spcPts val="0"/>
              </a:spcAft>
              <a:buNone/>
            </a:pPr>
            <a:r>
              <a:rPr lang="en-GB" dirty="0"/>
              <a:t>We ensure pupils know that online abuse is never acceptable. We teach that we can:</a:t>
            </a:r>
            <a:endParaRPr dirty="0"/>
          </a:p>
          <a:p>
            <a:pPr marL="457200" lvl="0" indent="-317500" algn="l" rtl="0">
              <a:spcBef>
                <a:spcPts val="1000"/>
              </a:spcBef>
              <a:spcAft>
                <a:spcPts val="0"/>
              </a:spcAft>
              <a:buSzPts val="1400"/>
              <a:buChar char="●"/>
            </a:pPr>
            <a:r>
              <a:rPr lang="en-GB" dirty="0"/>
              <a:t>tell a trusted adult or a service like Childline if abuse is happening or if worried about issues online and mental wellbeing</a:t>
            </a:r>
            <a:endParaRPr dirty="0"/>
          </a:p>
          <a:p>
            <a:pPr marL="457200" lvl="0" indent="-317500" algn="l" rtl="0">
              <a:spcBef>
                <a:spcPts val="0"/>
              </a:spcBef>
              <a:spcAft>
                <a:spcPts val="0"/>
              </a:spcAft>
              <a:buSzPts val="1400"/>
              <a:buChar char="●"/>
            </a:pPr>
            <a:r>
              <a:rPr lang="en-GB" dirty="0"/>
              <a:t>report or block abuser rather than responding</a:t>
            </a:r>
            <a:endParaRPr dirty="0"/>
          </a:p>
        </p:txBody>
      </p:sp>
      <p:sp>
        <p:nvSpPr>
          <p:cNvPr id="396" name="Google Shape;396;p62"/>
          <p:cNvSpPr txBox="1">
            <a:spLocks noGrp="1"/>
          </p:cNvSpPr>
          <p:nvPr>
            <p:ph type="body" idx="2"/>
          </p:nvPr>
        </p:nvSpPr>
        <p:spPr>
          <a:xfrm>
            <a:off x="6178800" y="216425"/>
            <a:ext cx="2695200" cy="2355300"/>
          </a:xfrm>
          <a:prstGeom prst="rect">
            <a:avLst/>
          </a:prstGeom>
          <a:solidFill>
            <a:srgbClr val="F3F2F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None/>
            </a:pPr>
            <a:r>
              <a:rPr lang="en-GB" sz="1600" b="1" dirty="0"/>
              <a:t>STATUTORY GUIDANCE</a:t>
            </a:r>
            <a:r>
              <a:rPr lang="en-GB" sz="1600" dirty="0"/>
              <a:t/>
            </a:r>
            <a:br>
              <a:rPr lang="en-GB" sz="1600" dirty="0"/>
            </a:br>
            <a:r>
              <a:rPr lang="en-GB" sz="1600" dirty="0"/>
              <a:t>Know that the internet can also be a negative place where online abuse, trolling, bullying and harassment can take place, which can have a negative impact on mental health. </a:t>
            </a:r>
            <a:endParaRPr sz="1600" dirty="0"/>
          </a:p>
          <a:p>
            <a:pPr marL="0" lvl="0" indent="0" algn="l" rtl="0">
              <a:lnSpc>
                <a:spcPct val="115000"/>
              </a:lnSpc>
              <a:spcBef>
                <a:spcPts val="0"/>
              </a:spcBef>
              <a:spcAft>
                <a:spcPts val="0"/>
              </a:spcAft>
              <a:buClr>
                <a:schemeClr val="dk1"/>
              </a:buClr>
              <a:buSzPts val="1100"/>
              <a:buNone/>
            </a:pPr>
            <a:endParaRPr sz="1600" dirty="0"/>
          </a:p>
          <a:p>
            <a:pPr marL="0" lvl="0" indent="0" algn="l" rtl="0">
              <a:spcBef>
                <a:spcPts val="0"/>
              </a:spcBef>
              <a:spcAft>
                <a:spcPts val="0"/>
              </a:spcAft>
              <a:buClr>
                <a:schemeClr val="dk1"/>
              </a:buClr>
              <a:buSzPts val="1100"/>
              <a:buFont typeface="Arial"/>
              <a:buNone/>
            </a:pPr>
            <a:endParaRPr sz="1600" i="1" dirty="0">
              <a:solidFill>
                <a:srgbClr val="000000"/>
              </a:solidFill>
              <a:highlight>
                <a:srgbClr val="00FFFF"/>
              </a:highlight>
            </a:endParaRPr>
          </a:p>
          <a:p>
            <a:pPr marL="0" lvl="0" indent="0" algn="l" rtl="0">
              <a:spcBef>
                <a:spcPts val="0"/>
              </a:spcBef>
              <a:spcAft>
                <a:spcPts val="0"/>
              </a:spcAft>
              <a:buClr>
                <a:schemeClr val="dk1"/>
              </a:buClr>
              <a:buSzPts val="1100"/>
              <a:buFont typeface="Arial"/>
              <a:buNone/>
            </a:pPr>
            <a:endParaRPr sz="1600" i="1" dirty="0">
              <a:solidFill>
                <a:srgbClr val="000000"/>
              </a:solidFill>
              <a:highlight>
                <a:srgbClr val="00FFFF"/>
              </a:highlight>
            </a:endParaRPr>
          </a:p>
          <a:p>
            <a:pPr marL="0" lvl="0" indent="0" algn="l" rtl="0">
              <a:spcBef>
                <a:spcPts val="1600"/>
              </a:spcBef>
              <a:spcAft>
                <a:spcPts val="0"/>
              </a:spcAft>
              <a:buClr>
                <a:schemeClr val="dk1"/>
              </a:buClr>
              <a:buSzPts val="1100"/>
              <a:buFont typeface="Arial"/>
              <a:buNone/>
            </a:pPr>
            <a:endParaRPr sz="1800" dirty="0">
              <a:solidFill>
                <a:srgbClr val="000000"/>
              </a:solidFill>
              <a:highlight>
                <a:srgbClr val="00FFFF"/>
              </a:highlight>
            </a:endParaRPr>
          </a:p>
          <a:p>
            <a:pPr marL="0" lvl="0" indent="0" algn="l" rtl="0">
              <a:spcBef>
                <a:spcPts val="1600"/>
              </a:spcBef>
              <a:spcAft>
                <a:spcPts val="0"/>
              </a:spcAft>
              <a:buClr>
                <a:srgbClr val="000000"/>
              </a:buClr>
              <a:buSzPts val="1400"/>
              <a:buFont typeface="Arial"/>
              <a:buNone/>
            </a:pPr>
            <a:endParaRPr sz="1800" dirty="0">
              <a:solidFill>
                <a:srgbClr val="000000"/>
              </a:solidFill>
              <a:highlight>
                <a:srgbClr val="00FFFF"/>
              </a:highlight>
            </a:endParaRPr>
          </a:p>
          <a:p>
            <a:pPr marL="0" lvl="0" indent="0" algn="l" rtl="0">
              <a:lnSpc>
                <a:spcPct val="115000"/>
              </a:lnSpc>
              <a:spcBef>
                <a:spcPts val="1600"/>
              </a:spcBef>
              <a:spcAft>
                <a:spcPts val="0"/>
              </a:spcAft>
              <a:buClr>
                <a:schemeClr val="dk1"/>
              </a:buClr>
              <a:buSzPts val="1100"/>
              <a:buFont typeface="Arial"/>
              <a:buNone/>
            </a:pPr>
            <a:endParaRPr sz="1800" dirty="0"/>
          </a:p>
          <a:p>
            <a:pPr marL="0" lvl="0" indent="0" algn="l" rtl="0">
              <a:lnSpc>
                <a:spcPct val="115000"/>
              </a:lnSpc>
              <a:spcBef>
                <a:spcPts val="1600"/>
              </a:spcBef>
              <a:spcAft>
                <a:spcPts val="1600"/>
              </a:spcAft>
              <a:buSzPts val="1400"/>
              <a:buNone/>
            </a:pPr>
            <a:endParaRPr sz="1800" dirty="0"/>
          </a:p>
        </p:txBody>
      </p:sp>
      <p:sp>
        <p:nvSpPr>
          <p:cNvPr id="395" name="Google Shape;395;p62"/>
          <p:cNvSpPr txBox="1">
            <a:spLocks noGrp="1"/>
          </p:cNvSpPr>
          <p:nvPr>
            <p:ph type="sldNum" idx="12"/>
          </p:nvPr>
        </p:nvSpPr>
        <p:spPr>
          <a:xfrm>
            <a:off x="8787600" y="4806900"/>
            <a:ext cx="356400" cy="3366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16</a:t>
            </a:fld>
            <a:endParaRP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401"/>
        <p:cNvGrpSpPr/>
        <p:nvPr/>
      </p:nvGrpSpPr>
      <p:grpSpPr>
        <a:xfrm>
          <a:off x="0" y="0"/>
          <a:ext cx="0" cy="0"/>
          <a:chOff x="0" y="0"/>
          <a:chExt cx="0" cy="0"/>
        </a:xfrm>
      </p:grpSpPr>
      <p:sp>
        <p:nvSpPr>
          <p:cNvPr id="402" name="Google Shape;402;p63"/>
          <p:cNvSpPr txBox="1">
            <a:spLocks noGrp="1"/>
          </p:cNvSpPr>
          <p:nvPr>
            <p:ph type="title"/>
          </p:nvPr>
        </p:nvSpPr>
        <p:spPr>
          <a:xfrm>
            <a:off x="1213608" y="205093"/>
            <a:ext cx="6950700" cy="841800"/>
          </a:xfrm>
          <a:prstGeom prst="rect">
            <a:avLst/>
          </a:prstGeom>
          <a:noFill/>
          <a:ln w="762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dirty="0">
                <a:solidFill>
                  <a:schemeClr val="accent1"/>
                </a:solidFill>
              </a:rPr>
              <a:t>Understanding online information</a:t>
            </a:r>
            <a:endParaRPr dirty="0">
              <a:solidFill>
                <a:schemeClr val="accent1"/>
              </a:solidFill>
            </a:endParaRPr>
          </a:p>
        </p:txBody>
      </p:sp>
      <p:sp>
        <p:nvSpPr>
          <p:cNvPr id="403" name="Google Shape;403;p63"/>
          <p:cNvSpPr txBox="1">
            <a:spLocks noGrp="1"/>
          </p:cNvSpPr>
          <p:nvPr>
            <p:ph type="sldNum" idx="12"/>
          </p:nvPr>
        </p:nvSpPr>
        <p:spPr>
          <a:xfrm>
            <a:off x="8595300" y="4749900"/>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17</a:t>
            </a:fld>
            <a:endParaRPr dirty="0"/>
          </a:p>
        </p:txBody>
      </p:sp>
      <p:pic>
        <p:nvPicPr>
          <p:cNvPr id="3" name="Picture 2">
            <a:extLst>
              <a:ext uri="{FF2B5EF4-FFF2-40B4-BE49-F238E27FC236}">
                <a16:creationId xmlns:a16="http://schemas.microsoft.com/office/drawing/2014/main" id="{BB0002C1-90E9-42D3-BC78-C6B72C211DD5}"/>
              </a:ext>
            </a:extLst>
          </p:cNvPr>
          <p:cNvPicPr>
            <a:picLocks noChangeAspect="1"/>
          </p:cNvPicPr>
          <p:nvPr/>
        </p:nvPicPr>
        <p:blipFill>
          <a:blip r:embed="rId3"/>
          <a:stretch>
            <a:fillRect/>
          </a:stretch>
        </p:blipFill>
        <p:spPr>
          <a:xfrm>
            <a:off x="2109787" y="1368525"/>
            <a:ext cx="4924425" cy="3381375"/>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Shape 407"/>
        <p:cNvGrpSpPr/>
        <p:nvPr/>
      </p:nvGrpSpPr>
      <p:grpSpPr>
        <a:xfrm>
          <a:off x="0" y="0"/>
          <a:ext cx="0" cy="0"/>
          <a:chOff x="0" y="0"/>
          <a:chExt cx="0" cy="0"/>
        </a:xfrm>
      </p:grpSpPr>
      <p:sp>
        <p:nvSpPr>
          <p:cNvPr id="408" name="Google Shape;408;p64"/>
          <p:cNvSpPr txBox="1">
            <a:spLocks noGrp="1"/>
          </p:cNvSpPr>
          <p:nvPr>
            <p:ph type="title"/>
          </p:nvPr>
        </p:nvSpPr>
        <p:spPr>
          <a:xfrm>
            <a:off x="270000" y="216425"/>
            <a:ext cx="5865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dirty="0"/>
              <a:t>Taking a critical approach</a:t>
            </a:r>
            <a:endParaRPr dirty="0"/>
          </a:p>
        </p:txBody>
      </p:sp>
      <p:sp>
        <p:nvSpPr>
          <p:cNvPr id="412" name="Google Shape;412;p64"/>
          <p:cNvSpPr txBox="1">
            <a:spLocks noGrp="1"/>
          </p:cNvSpPr>
          <p:nvPr>
            <p:ph type="subTitle" idx="4294967295"/>
          </p:nvPr>
        </p:nvSpPr>
        <p:spPr>
          <a:xfrm>
            <a:off x="7796400" y="4454575"/>
            <a:ext cx="1077600" cy="472500"/>
          </a:xfrm>
          <a:prstGeom prst="rect">
            <a:avLst/>
          </a:prstGeom>
          <a:noFill/>
          <a:ln w="38100" cap="flat" cmpd="sng">
            <a:solidFill>
              <a:srgbClr val="260859"/>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15000"/>
              </a:lnSpc>
              <a:spcBef>
                <a:spcPts val="0"/>
              </a:spcBef>
              <a:spcAft>
                <a:spcPts val="0"/>
              </a:spcAft>
              <a:buClr>
                <a:schemeClr val="dk2"/>
              </a:buClr>
              <a:buSzPts val="1800"/>
              <a:buFont typeface="Arial"/>
              <a:buNone/>
            </a:pPr>
            <a:r>
              <a:rPr lang="en-GB" sz="1800" b="0" i="0" u="none" strike="noStrike" cap="none" dirty="0">
                <a:solidFill>
                  <a:srgbClr val="260859"/>
                </a:solidFill>
                <a:latin typeface="Arial"/>
                <a:ea typeface="Arial"/>
                <a:cs typeface="Arial"/>
                <a:sym typeface="Arial"/>
              </a:rPr>
              <a:t>Primary</a:t>
            </a:r>
            <a:endParaRPr sz="1800" b="0" i="0" u="none" strike="noStrike" cap="none" dirty="0">
              <a:solidFill>
                <a:srgbClr val="260859"/>
              </a:solidFill>
              <a:latin typeface="Arial"/>
              <a:ea typeface="Arial"/>
              <a:cs typeface="Arial"/>
              <a:sym typeface="Arial"/>
            </a:endParaRPr>
          </a:p>
        </p:txBody>
      </p:sp>
      <p:sp>
        <p:nvSpPr>
          <p:cNvPr id="409" name="Google Shape;409;p64"/>
          <p:cNvSpPr txBox="1">
            <a:spLocks noGrp="1"/>
          </p:cNvSpPr>
          <p:nvPr>
            <p:ph type="body" idx="1"/>
          </p:nvPr>
        </p:nvSpPr>
        <p:spPr>
          <a:xfrm>
            <a:off x="270000" y="789125"/>
            <a:ext cx="5865600" cy="36657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lang="en-GB" dirty="0"/>
          </a:p>
          <a:p>
            <a:pPr marL="0" lvl="0" indent="0" algn="l" rtl="0">
              <a:lnSpc>
                <a:spcPct val="115000"/>
              </a:lnSpc>
              <a:spcBef>
                <a:spcPts val="0"/>
              </a:spcBef>
              <a:spcAft>
                <a:spcPts val="0"/>
              </a:spcAft>
              <a:buNone/>
            </a:pPr>
            <a:r>
              <a:rPr lang="en-GB" dirty="0"/>
              <a:t>We teach the importance of </a:t>
            </a:r>
            <a:r>
              <a:rPr lang="en-GB" b="1" dirty="0"/>
              <a:t>viewing information online critically</a:t>
            </a:r>
            <a:r>
              <a:rPr lang="en-GB" dirty="0"/>
              <a:t>, and that not all information is equally reliable.</a:t>
            </a:r>
            <a:endParaRPr dirty="0"/>
          </a:p>
          <a:p>
            <a:pPr marL="0" lvl="0" indent="0" algn="l" rtl="0">
              <a:lnSpc>
                <a:spcPct val="115000"/>
              </a:lnSpc>
              <a:spcBef>
                <a:spcPts val="0"/>
              </a:spcBef>
              <a:spcAft>
                <a:spcPts val="0"/>
              </a:spcAft>
              <a:buNone/>
            </a:pPr>
            <a:r>
              <a:rPr lang="en-GB" dirty="0"/>
              <a:t>We encourage pupils to identify the purpose of different types of content we see online.</a:t>
            </a:r>
            <a:endParaRPr dirty="0"/>
          </a:p>
          <a:p>
            <a:pPr marL="0" lvl="0" indent="0" algn="l" rtl="0">
              <a:lnSpc>
                <a:spcPct val="115000"/>
              </a:lnSpc>
              <a:spcBef>
                <a:spcPts val="1000"/>
              </a:spcBef>
              <a:spcAft>
                <a:spcPts val="0"/>
              </a:spcAft>
              <a:buNone/>
            </a:pPr>
            <a:r>
              <a:rPr lang="en-GB" dirty="0"/>
              <a:t>We teach that search engines help people find information online. Explain that the results we get are often </a:t>
            </a:r>
            <a:r>
              <a:rPr lang="en-GB" b="1" dirty="0"/>
              <a:t>selected, ranked and targeted </a:t>
            </a:r>
            <a:r>
              <a:rPr lang="en-GB" dirty="0"/>
              <a:t>because some people pay for information to be promoted.  </a:t>
            </a:r>
            <a:endParaRPr dirty="0"/>
          </a:p>
          <a:p>
            <a:pPr marL="0" lvl="0" indent="0" algn="l" rtl="0">
              <a:lnSpc>
                <a:spcPct val="115000"/>
              </a:lnSpc>
              <a:spcBef>
                <a:spcPts val="1000"/>
              </a:spcBef>
              <a:spcAft>
                <a:spcPts val="0"/>
              </a:spcAft>
              <a:buNone/>
            </a:pPr>
            <a:r>
              <a:rPr lang="en-GB" dirty="0"/>
              <a:t>This means the information we see is not always the most relevant information. </a:t>
            </a:r>
            <a:endParaRPr dirty="0"/>
          </a:p>
          <a:p>
            <a:pPr marL="0" lvl="0" indent="0" algn="l" rtl="0">
              <a:lnSpc>
                <a:spcPct val="115000"/>
              </a:lnSpc>
              <a:spcBef>
                <a:spcPts val="1000"/>
              </a:spcBef>
              <a:spcAft>
                <a:spcPts val="0"/>
              </a:spcAft>
              <a:buNone/>
            </a:pPr>
            <a:endParaRPr dirty="0"/>
          </a:p>
          <a:p>
            <a:pPr marL="0" lvl="0" indent="0" algn="l" rtl="0">
              <a:lnSpc>
                <a:spcPct val="115000"/>
              </a:lnSpc>
              <a:spcBef>
                <a:spcPts val="0"/>
              </a:spcBef>
              <a:spcAft>
                <a:spcPts val="0"/>
              </a:spcAft>
              <a:buNone/>
            </a:pPr>
            <a:endParaRPr dirty="0"/>
          </a:p>
          <a:p>
            <a:pPr marL="457200" lvl="0" indent="0" algn="l" rtl="0">
              <a:lnSpc>
                <a:spcPct val="115000"/>
              </a:lnSpc>
              <a:spcBef>
                <a:spcPts val="0"/>
              </a:spcBef>
              <a:spcAft>
                <a:spcPts val="0"/>
              </a:spcAft>
              <a:buNone/>
            </a:pPr>
            <a:endParaRPr dirty="0"/>
          </a:p>
          <a:p>
            <a:pPr marL="0" lvl="0" indent="0" algn="l" rtl="0">
              <a:lnSpc>
                <a:spcPct val="115000"/>
              </a:lnSpc>
              <a:spcBef>
                <a:spcPts val="0"/>
              </a:spcBef>
              <a:spcAft>
                <a:spcPts val="0"/>
              </a:spcAft>
              <a:buNone/>
            </a:pPr>
            <a:endParaRPr dirty="0"/>
          </a:p>
          <a:p>
            <a:pPr marL="0" lvl="0" indent="0" algn="l" rtl="0">
              <a:lnSpc>
                <a:spcPct val="115000"/>
              </a:lnSpc>
              <a:spcBef>
                <a:spcPts val="1000"/>
              </a:spcBef>
              <a:spcAft>
                <a:spcPts val="1600"/>
              </a:spcAft>
              <a:buSzPts val="1400"/>
              <a:buNone/>
            </a:pPr>
            <a:endParaRPr dirty="0"/>
          </a:p>
        </p:txBody>
      </p:sp>
      <p:sp>
        <p:nvSpPr>
          <p:cNvPr id="411" name="Google Shape;411;p64"/>
          <p:cNvSpPr txBox="1">
            <a:spLocks noGrp="1"/>
          </p:cNvSpPr>
          <p:nvPr>
            <p:ph type="body" idx="2"/>
          </p:nvPr>
        </p:nvSpPr>
        <p:spPr>
          <a:xfrm>
            <a:off x="6178800" y="216425"/>
            <a:ext cx="2695200" cy="2606100"/>
          </a:xfrm>
          <a:prstGeom prst="rect">
            <a:avLst/>
          </a:prstGeom>
          <a:solidFill>
            <a:srgbClr val="F3F2F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None/>
            </a:pPr>
            <a:r>
              <a:rPr lang="en-GB" sz="1600" b="1" dirty="0"/>
              <a:t>STATUTORY GUIDANCE</a:t>
            </a:r>
            <a:r>
              <a:rPr lang="en-GB" sz="1600" dirty="0"/>
              <a:t/>
            </a:r>
            <a:br>
              <a:rPr lang="en-GB" sz="1600" dirty="0"/>
            </a:br>
            <a:r>
              <a:rPr lang="en-GB" sz="1600" dirty="0"/>
              <a:t>Know how to be a discerning consumer of information online including understanding that information, including that from search engines, is ranked, selected and targeted.</a:t>
            </a:r>
            <a:endParaRPr sz="1600" dirty="0"/>
          </a:p>
          <a:p>
            <a:pPr marL="0" lvl="0" indent="0" algn="l" rtl="0">
              <a:lnSpc>
                <a:spcPct val="115000"/>
              </a:lnSpc>
              <a:spcBef>
                <a:spcPts val="0"/>
              </a:spcBef>
              <a:spcAft>
                <a:spcPts val="0"/>
              </a:spcAft>
              <a:buClr>
                <a:schemeClr val="dk1"/>
              </a:buClr>
              <a:buSzPts val="1100"/>
              <a:buNone/>
            </a:pPr>
            <a:endParaRPr sz="1600" dirty="0"/>
          </a:p>
          <a:p>
            <a:pPr marL="0" lvl="0" indent="0" algn="l" rtl="0">
              <a:lnSpc>
                <a:spcPct val="115000"/>
              </a:lnSpc>
              <a:spcBef>
                <a:spcPts val="0"/>
              </a:spcBef>
              <a:spcAft>
                <a:spcPts val="0"/>
              </a:spcAft>
              <a:buClr>
                <a:schemeClr val="dk1"/>
              </a:buClr>
              <a:buSzPts val="1100"/>
              <a:buNone/>
            </a:pPr>
            <a:endParaRPr sz="1600" i="1" dirty="0"/>
          </a:p>
          <a:p>
            <a:pPr marL="0" lvl="0" indent="0" algn="l" rtl="0">
              <a:spcBef>
                <a:spcPts val="0"/>
              </a:spcBef>
              <a:spcAft>
                <a:spcPts val="0"/>
              </a:spcAft>
              <a:buClr>
                <a:schemeClr val="dk1"/>
              </a:buClr>
              <a:buSzPts val="1100"/>
              <a:buFont typeface="Arial"/>
              <a:buNone/>
            </a:pPr>
            <a:endParaRPr sz="1600" i="1" dirty="0">
              <a:solidFill>
                <a:srgbClr val="000000"/>
              </a:solidFill>
              <a:highlight>
                <a:srgbClr val="00FFFF"/>
              </a:highlight>
            </a:endParaRPr>
          </a:p>
          <a:p>
            <a:pPr marL="0" lvl="0" indent="0" algn="l" rtl="0">
              <a:spcBef>
                <a:spcPts val="0"/>
              </a:spcBef>
              <a:spcAft>
                <a:spcPts val="0"/>
              </a:spcAft>
              <a:buClr>
                <a:schemeClr val="dk1"/>
              </a:buClr>
              <a:buSzPts val="1100"/>
              <a:buFont typeface="Arial"/>
              <a:buNone/>
            </a:pPr>
            <a:endParaRPr sz="1600" i="1" dirty="0">
              <a:solidFill>
                <a:srgbClr val="000000"/>
              </a:solidFill>
              <a:highlight>
                <a:srgbClr val="00FFFF"/>
              </a:highlight>
            </a:endParaRPr>
          </a:p>
          <a:p>
            <a:pPr marL="0" lvl="0" indent="0" algn="l" rtl="0">
              <a:spcBef>
                <a:spcPts val="1600"/>
              </a:spcBef>
              <a:spcAft>
                <a:spcPts val="0"/>
              </a:spcAft>
              <a:buClr>
                <a:schemeClr val="dk1"/>
              </a:buClr>
              <a:buSzPts val="1100"/>
              <a:buFont typeface="Arial"/>
              <a:buNone/>
            </a:pPr>
            <a:endParaRPr sz="1800" dirty="0">
              <a:solidFill>
                <a:srgbClr val="000000"/>
              </a:solidFill>
              <a:highlight>
                <a:srgbClr val="00FFFF"/>
              </a:highlight>
            </a:endParaRPr>
          </a:p>
          <a:p>
            <a:pPr marL="0" lvl="0" indent="0" algn="l" rtl="0">
              <a:spcBef>
                <a:spcPts val="1600"/>
              </a:spcBef>
              <a:spcAft>
                <a:spcPts val="0"/>
              </a:spcAft>
              <a:buClr>
                <a:srgbClr val="000000"/>
              </a:buClr>
              <a:buSzPts val="1400"/>
              <a:buFont typeface="Arial"/>
              <a:buNone/>
            </a:pPr>
            <a:endParaRPr sz="1800" dirty="0">
              <a:solidFill>
                <a:srgbClr val="000000"/>
              </a:solidFill>
              <a:highlight>
                <a:srgbClr val="00FFFF"/>
              </a:highlight>
            </a:endParaRPr>
          </a:p>
          <a:p>
            <a:pPr marL="0" lvl="0" indent="0" algn="l" rtl="0">
              <a:lnSpc>
                <a:spcPct val="115000"/>
              </a:lnSpc>
              <a:spcBef>
                <a:spcPts val="1600"/>
              </a:spcBef>
              <a:spcAft>
                <a:spcPts val="0"/>
              </a:spcAft>
              <a:buClr>
                <a:schemeClr val="dk1"/>
              </a:buClr>
              <a:buSzPts val="1100"/>
              <a:buFont typeface="Arial"/>
              <a:buNone/>
            </a:pPr>
            <a:endParaRPr sz="1800" dirty="0"/>
          </a:p>
          <a:p>
            <a:pPr marL="0" lvl="0" indent="0" algn="l" rtl="0">
              <a:lnSpc>
                <a:spcPct val="115000"/>
              </a:lnSpc>
              <a:spcBef>
                <a:spcPts val="1600"/>
              </a:spcBef>
              <a:spcAft>
                <a:spcPts val="1600"/>
              </a:spcAft>
              <a:buSzPts val="1400"/>
              <a:buNone/>
            </a:pPr>
            <a:endParaRPr sz="1800" dirty="0"/>
          </a:p>
        </p:txBody>
      </p:sp>
      <p:sp>
        <p:nvSpPr>
          <p:cNvPr id="410" name="Google Shape;410;p64"/>
          <p:cNvSpPr txBox="1">
            <a:spLocks noGrp="1"/>
          </p:cNvSpPr>
          <p:nvPr>
            <p:ph type="sldNum" idx="12"/>
          </p:nvPr>
        </p:nvSpPr>
        <p:spPr>
          <a:xfrm>
            <a:off x="8787600" y="4806900"/>
            <a:ext cx="356400" cy="3366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18</a:t>
            </a:fld>
            <a:endParaRP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Shape 426"/>
        <p:cNvGrpSpPr/>
        <p:nvPr/>
      </p:nvGrpSpPr>
      <p:grpSpPr>
        <a:xfrm>
          <a:off x="0" y="0"/>
          <a:ext cx="0" cy="0"/>
          <a:chOff x="0" y="0"/>
          <a:chExt cx="0" cy="0"/>
        </a:xfrm>
      </p:grpSpPr>
      <p:sp>
        <p:nvSpPr>
          <p:cNvPr id="427" name="Google Shape;427;p66"/>
          <p:cNvSpPr txBox="1">
            <a:spLocks noGrp="1"/>
          </p:cNvSpPr>
          <p:nvPr>
            <p:ph type="title"/>
          </p:nvPr>
        </p:nvSpPr>
        <p:spPr>
          <a:xfrm>
            <a:off x="270000" y="216425"/>
            <a:ext cx="5865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dirty="0"/>
              <a:t>Deciding what information to trust</a:t>
            </a:r>
            <a:endParaRPr dirty="0"/>
          </a:p>
          <a:p>
            <a:pPr marL="0" lvl="0" indent="0" algn="l" rtl="0">
              <a:lnSpc>
                <a:spcPct val="100000"/>
              </a:lnSpc>
              <a:spcBef>
                <a:spcPts val="0"/>
              </a:spcBef>
              <a:spcAft>
                <a:spcPts val="0"/>
              </a:spcAft>
              <a:buSzPts val="2800"/>
              <a:buNone/>
            </a:pPr>
            <a:endParaRPr dirty="0">
              <a:solidFill>
                <a:srgbClr val="073763"/>
              </a:solidFill>
            </a:endParaRPr>
          </a:p>
          <a:p>
            <a:pPr marL="0" lvl="0" indent="0" algn="l" rtl="0">
              <a:lnSpc>
                <a:spcPct val="100000"/>
              </a:lnSpc>
              <a:spcBef>
                <a:spcPts val="0"/>
              </a:spcBef>
              <a:spcAft>
                <a:spcPts val="0"/>
              </a:spcAft>
              <a:buSzPts val="2800"/>
              <a:buNone/>
            </a:pPr>
            <a:endParaRPr dirty="0">
              <a:solidFill>
                <a:srgbClr val="073763"/>
              </a:solidFill>
            </a:endParaRPr>
          </a:p>
        </p:txBody>
      </p:sp>
      <p:sp>
        <p:nvSpPr>
          <p:cNvPr id="432" name="Google Shape;432;p66"/>
          <p:cNvSpPr txBox="1">
            <a:spLocks noGrp="1"/>
          </p:cNvSpPr>
          <p:nvPr>
            <p:ph type="subTitle" idx="4294967295"/>
          </p:nvPr>
        </p:nvSpPr>
        <p:spPr>
          <a:xfrm>
            <a:off x="7796400" y="4454575"/>
            <a:ext cx="1077600" cy="472500"/>
          </a:xfrm>
          <a:prstGeom prst="rect">
            <a:avLst/>
          </a:prstGeom>
          <a:noFill/>
          <a:ln w="38100" cap="flat" cmpd="sng">
            <a:solidFill>
              <a:srgbClr val="260859"/>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15000"/>
              </a:lnSpc>
              <a:spcBef>
                <a:spcPts val="0"/>
              </a:spcBef>
              <a:spcAft>
                <a:spcPts val="0"/>
              </a:spcAft>
              <a:buClr>
                <a:schemeClr val="dk2"/>
              </a:buClr>
              <a:buSzPts val="1800"/>
              <a:buFont typeface="Arial"/>
              <a:buNone/>
            </a:pPr>
            <a:r>
              <a:rPr lang="en-GB" sz="1800" b="0" i="0" u="none" strike="noStrike" cap="none" dirty="0">
                <a:solidFill>
                  <a:srgbClr val="260859"/>
                </a:solidFill>
                <a:latin typeface="Arial"/>
                <a:ea typeface="Arial"/>
                <a:cs typeface="Arial"/>
                <a:sym typeface="Arial"/>
              </a:rPr>
              <a:t>Primary</a:t>
            </a:r>
            <a:endParaRPr sz="1800" b="0" i="0" u="none" strike="noStrike" cap="none" dirty="0">
              <a:solidFill>
                <a:srgbClr val="260859"/>
              </a:solidFill>
              <a:latin typeface="Arial"/>
              <a:ea typeface="Arial"/>
              <a:cs typeface="Arial"/>
              <a:sym typeface="Arial"/>
            </a:endParaRPr>
          </a:p>
        </p:txBody>
      </p:sp>
      <p:sp>
        <p:nvSpPr>
          <p:cNvPr id="428" name="Google Shape;428;p66"/>
          <p:cNvSpPr txBox="1">
            <a:spLocks noGrp="1"/>
          </p:cNvSpPr>
          <p:nvPr>
            <p:ph type="body" idx="1"/>
          </p:nvPr>
        </p:nvSpPr>
        <p:spPr>
          <a:xfrm>
            <a:off x="270000" y="789000"/>
            <a:ext cx="5865600" cy="36657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GB" dirty="0"/>
              <a:t>We tell pupils about some of the </a:t>
            </a:r>
            <a:r>
              <a:rPr lang="en-GB" b="1" dirty="0"/>
              <a:t>ways people can find more reliable material online</a:t>
            </a:r>
            <a:r>
              <a:rPr lang="en-GB" dirty="0"/>
              <a:t>, including using a combination of the following: </a:t>
            </a:r>
            <a:endParaRPr dirty="0"/>
          </a:p>
          <a:p>
            <a:pPr marL="457200" lvl="0" indent="-317500" algn="l" rtl="0">
              <a:lnSpc>
                <a:spcPct val="115000"/>
              </a:lnSpc>
              <a:spcBef>
                <a:spcPts val="1000"/>
              </a:spcBef>
              <a:spcAft>
                <a:spcPts val="0"/>
              </a:spcAft>
              <a:buSzPts val="1400"/>
              <a:buChar char="●"/>
            </a:pPr>
            <a:r>
              <a:rPr lang="en-GB" dirty="0"/>
              <a:t>using reputable and trusted websites </a:t>
            </a:r>
            <a:endParaRPr dirty="0"/>
          </a:p>
          <a:p>
            <a:pPr marL="457200" lvl="0" indent="-317500" algn="l" rtl="0">
              <a:lnSpc>
                <a:spcPct val="115000"/>
              </a:lnSpc>
              <a:spcBef>
                <a:spcPts val="0"/>
              </a:spcBef>
              <a:spcAft>
                <a:spcPts val="0"/>
              </a:spcAft>
              <a:buSzPts val="1400"/>
              <a:buChar char="●"/>
            </a:pPr>
            <a:r>
              <a:rPr lang="en-GB" dirty="0"/>
              <a:t>checking the publication date of information</a:t>
            </a:r>
            <a:endParaRPr dirty="0"/>
          </a:p>
          <a:p>
            <a:pPr marL="457200" lvl="0" indent="-317500" algn="l" rtl="0">
              <a:lnSpc>
                <a:spcPct val="115000"/>
              </a:lnSpc>
              <a:spcBef>
                <a:spcPts val="0"/>
              </a:spcBef>
              <a:spcAft>
                <a:spcPts val="0"/>
              </a:spcAft>
              <a:buSzPts val="1400"/>
              <a:buChar char="●"/>
            </a:pPr>
            <a:r>
              <a:rPr lang="en-GB" dirty="0"/>
              <a:t>assessing whether information is factual or opinion </a:t>
            </a:r>
            <a:endParaRPr dirty="0"/>
          </a:p>
          <a:p>
            <a:pPr marL="457200" lvl="0" indent="-317500" algn="l" rtl="0">
              <a:lnSpc>
                <a:spcPct val="115000"/>
              </a:lnSpc>
              <a:spcBef>
                <a:spcPts val="0"/>
              </a:spcBef>
              <a:spcAft>
                <a:spcPts val="0"/>
              </a:spcAft>
              <a:buSzPts val="1400"/>
              <a:buChar char="●"/>
            </a:pPr>
            <a:r>
              <a:rPr lang="en-GB" dirty="0"/>
              <a:t>cross-checking other websites and offline sources </a:t>
            </a:r>
            <a:endParaRPr dirty="0"/>
          </a:p>
          <a:p>
            <a:pPr marL="457200" lvl="0" indent="-317500" algn="l" rtl="0">
              <a:spcBef>
                <a:spcPts val="0"/>
              </a:spcBef>
              <a:spcAft>
                <a:spcPts val="0"/>
              </a:spcAft>
              <a:buSzPts val="1400"/>
              <a:buChar char="●"/>
            </a:pPr>
            <a:r>
              <a:rPr lang="en-GB" dirty="0"/>
              <a:t>discussing what we have read or seen with others, such as peers, a trusted adult </a:t>
            </a:r>
          </a:p>
          <a:p>
            <a:pPr marL="457200" lvl="0" indent="-317500" algn="l" rtl="0">
              <a:spcBef>
                <a:spcPts val="0"/>
              </a:spcBef>
              <a:spcAft>
                <a:spcPts val="0"/>
              </a:spcAft>
              <a:buSzPts val="1400"/>
              <a:buChar char="●"/>
            </a:pPr>
            <a:r>
              <a:rPr lang="en-GB" dirty="0"/>
              <a:t>discussing the role of influencers</a:t>
            </a:r>
            <a:endParaRPr dirty="0"/>
          </a:p>
          <a:p>
            <a:pPr marL="0" lvl="0" indent="0" algn="l" rtl="0">
              <a:lnSpc>
                <a:spcPct val="115000"/>
              </a:lnSpc>
              <a:spcBef>
                <a:spcPts val="1000"/>
              </a:spcBef>
              <a:spcAft>
                <a:spcPts val="0"/>
              </a:spcAft>
              <a:buNone/>
            </a:pPr>
            <a:endParaRPr dirty="0"/>
          </a:p>
          <a:p>
            <a:pPr marL="0" lvl="0" indent="0" algn="l" rtl="0">
              <a:lnSpc>
                <a:spcPct val="115000"/>
              </a:lnSpc>
              <a:spcBef>
                <a:spcPts val="1000"/>
              </a:spcBef>
              <a:spcAft>
                <a:spcPts val="0"/>
              </a:spcAft>
              <a:buNone/>
            </a:pPr>
            <a:endParaRPr dirty="0"/>
          </a:p>
          <a:p>
            <a:pPr marL="0" lvl="0" indent="0" algn="l" rtl="0">
              <a:lnSpc>
                <a:spcPct val="115000"/>
              </a:lnSpc>
              <a:spcBef>
                <a:spcPts val="1000"/>
              </a:spcBef>
              <a:spcAft>
                <a:spcPts val="0"/>
              </a:spcAft>
              <a:buNone/>
            </a:pPr>
            <a:endParaRPr dirty="0"/>
          </a:p>
          <a:p>
            <a:pPr marL="0" lvl="0" indent="0" algn="l" rtl="0">
              <a:lnSpc>
                <a:spcPct val="115000"/>
              </a:lnSpc>
              <a:spcBef>
                <a:spcPts val="1000"/>
              </a:spcBef>
              <a:spcAft>
                <a:spcPts val="0"/>
              </a:spcAft>
              <a:buNone/>
            </a:pPr>
            <a:endParaRPr dirty="0"/>
          </a:p>
          <a:p>
            <a:pPr marL="0" lvl="0" indent="0" algn="l" rtl="0">
              <a:lnSpc>
                <a:spcPct val="115000"/>
              </a:lnSpc>
              <a:spcBef>
                <a:spcPts val="0"/>
              </a:spcBef>
              <a:spcAft>
                <a:spcPts val="0"/>
              </a:spcAft>
              <a:buNone/>
            </a:pPr>
            <a:endParaRPr dirty="0"/>
          </a:p>
          <a:p>
            <a:pPr marL="457200" lvl="0" indent="0" algn="l" rtl="0">
              <a:lnSpc>
                <a:spcPct val="115000"/>
              </a:lnSpc>
              <a:spcBef>
                <a:spcPts val="0"/>
              </a:spcBef>
              <a:spcAft>
                <a:spcPts val="0"/>
              </a:spcAft>
              <a:buNone/>
            </a:pPr>
            <a:endParaRPr dirty="0"/>
          </a:p>
          <a:p>
            <a:pPr marL="0" lvl="0" indent="0" algn="l" rtl="0">
              <a:lnSpc>
                <a:spcPct val="115000"/>
              </a:lnSpc>
              <a:spcBef>
                <a:spcPts val="0"/>
              </a:spcBef>
              <a:spcAft>
                <a:spcPts val="0"/>
              </a:spcAft>
              <a:buNone/>
            </a:pPr>
            <a:endParaRPr dirty="0"/>
          </a:p>
          <a:p>
            <a:pPr marL="0" lvl="0" indent="0" algn="l" rtl="0">
              <a:lnSpc>
                <a:spcPct val="115000"/>
              </a:lnSpc>
              <a:spcBef>
                <a:spcPts val="1000"/>
              </a:spcBef>
              <a:spcAft>
                <a:spcPts val="1600"/>
              </a:spcAft>
              <a:buSzPts val="1400"/>
              <a:buNone/>
            </a:pPr>
            <a:endParaRPr dirty="0"/>
          </a:p>
        </p:txBody>
      </p:sp>
      <p:sp>
        <p:nvSpPr>
          <p:cNvPr id="431" name="Google Shape;431;p66"/>
          <p:cNvSpPr txBox="1">
            <a:spLocks noGrp="1"/>
          </p:cNvSpPr>
          <p:nvPr>
            <p:ph type="body" idx="2"/>
          </p:nvPr>
        </p:nvSpPr>
        <p:spPr>
          <a:xfrm>
            <a:off x="6178800" y="216425"/>
            <a:ext cx="2695200" cy="2606100"/>
          </a:xfrm>
          <a:prstGeom prst="rect">
            <a:avLst/>
          </a:prstGeom>
          <a:solidFill>
            <a:srgbClr val="F3F2F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None/>
            </a:pPr>
            <a:r>
              <a:rPr lang="en-GB" sz="1600" b="1" dirty="0"/>
              <a:t>STATUTORY GUIDANCE</a:t>
            </a:r>
            <a:r>
              <a:rPr lang="en-GB" sz="1600" dirty="0"/>
              <a:t/>
            </a:r>
            <a:br>
              <a:rPr lang="en-GB" sz="1600" dirty="0"/>
            </a:br>
            <a:r>
              <a:rPr lang="en-GB" sz="1600" dirty="0"/>
              <a:t>Know how to be a discerning consumer of information online including understanding that information, including that from search engines, is ranked, selected and targeted.</a:t>
            </a:r>
            <a:endParaRPr sz="1600" dirty="0"/>
          </a:p>
          <a:p>
            <a:pPr marL="0" lvl="0" indent="0" algn="l" rtl="0">
              <a:lnSpc>
                <a:spcPct val="115000"/>
              </a:lnSpc>
              <a:spcBef>
                <a:spcPts val="0"/>
              </a:spcBef>
              <a:spcAft>
                <a:spcPts val="0"/>
              </a:spcAft>
              <a:buClr>
                <a:schemeClr val="dk1"/>
              </a:buClr>
              <a:buSzPts val="1100"/>
              <a:buNone/>
            </a:pPr>
            <a:endParaRPr sz="1600" dirty="0"/>
          </a:p>
          <a:p>
            <a:pPr marL="0" lvl="0" indent="0" algn="l" rtl="0">
              <a:lnSpc>
                <a:spcPct val="115000"/>
              </a:lnSpc>
              <a:spcBef>
                <a:spcPts val="0"/>
              </a:spcBef>
              <a:spcAft>
                <a:spcPts val="0"/>
              </a:spcAft>
              <a:buClr>
                <a:schemeClr val="dk1"/>
              </a:buClr>
              <a:buSzPts val="1100"/>
              <a:buNone/>
            </a:pPr>
            <a:endParaRPr sz="1600" i="1" dirty="0"/>
          </a:p>
          <a:p>
            <a:pPr marL="0" lvl="0" indent="0" algn="l" rtl="0">
              <a:spcBef>
                <a:spcPts val="0"/>
              </a:spcBef>
              <a:spcAft>
                <a:spcPts val="0"/>
              </a:spcAft>
              <a:buClr>
                <a:schemeClr val="dk1"/>
              </a:buClr>
              <a:buSzPts val="1100"/>
              <a:buFont typeface="Arial"/>
              <a:buNone/>
            </a:pPr>
            <a:endParaRPr sz="1600" i="1" dirty="0">
              <a:solidFill>
                <a:srgbClr val="000000"/>
              </a:solidFill>
              <a:highlight>
                <a:srgbClr val="00FFFF"/>
              </a:highlight>
            </a:endParaRPr>
          </a:p>
          <a:p>
            <a:pPr marL="0" lvl="0" indent="0" algn="l" rtl="0">
              <a:spcBef>
                <a:spcPts val="0"/>
              </a:spcBef>
              <a:spcAft>
                <a:spcPts val="0"/>
              </a:spcAft>
              <a:buClr>
                <a:schemeClr val="dk1"/>
              </a:buClr>
              <a:buSzPts val="1100"/>
              <a:buFont typeface="Arial"/>
              <a:buNone/>
            </a:pPr>
            <a:endParaRPr sz="1600" i="1" dirty="0">
              <a:solidFill>
                <a:srgbClr val="000000"/>
              </a:solidFill>
              <a:highlight>
                <a:srgbClr val="00FFFF"/>
              </a:highlight>
            </a:endParaRPr>
          </a:p>
          <a:p>
            <a:pPr marL="0" lvl="0" indent="0" algn="l" rtl="0">
              <a:spcBef>
                <a:spcPts val="1600"/>
              </a:spcBef>
              <a:spcAft>
                <a:spcPts val="0"/>
              </a:spcAft>
              <a:buClr>
                <a:schemeClr val="dk1"/>
              </a:buClr>
              <a:buSzPts val="1100"/>
              <a:buFont typeface="Arial"/>
              <a:buNone/>
            </a:pPr>
            <a:endParaRPr sz="1800" dirty="0">
              <a:solidFill>
                <a:srgbClr val="000000"/>
              </a:solidFill>
              <a:highlight>
                <a:srgbClr val="00FFFF"/>
              </a:highlight>
            </a:endParaRPr>
          </a:p>
          <a:p>
            <a:pPr marL="0" lvl="0" indent="0" algn="l" rtl="0">
              <a:spcBef>
                <a:spcPts val="1600"/>
              </a:spcBef>
              <a:spcAft>
                <a:spcPts val="0"/>
              </a:spcAft>
              <a:buClr>
                <a:srgbClr val="000000"/>
              </a:buClr>
              <a:buSzPts val="1400"/>
              <a:buFont typeface="Arial"/>
              <a:buNone/>
            </a:pPr>
            <a:endParaRPr sz="1800" dirty="0">
              <a:solidFill>
                <a:srgbClr val="000000"/>
              </a:solidFill>
              <a:highlight>
                <a:srgbClr val="00FFFF"/>
              </a:highlight>
            </a:endParaRPr>
          </a:p>
          <a:p>
            <a:pPr marL="0" lvl="0" indent="0" algn="l" rtl="0">
              <a:lnSpc>
                <a:spcPct val="115000"/>
              </a:lnSpc>
              <a:spcBef>
                <a:spcPts val="1600"/>
              </a:spcBef>
              <a:spcAft>
                <a:spcPts val="0"/>
              </a:spcAft>
              <a:buClr>
                <a:schemeClr val="dk1"/>
              </a:buClr>
              <a:buSzPts val="1100"/>
              <a:buFont typeface="Arial"/>
              <a:buNone/>
            </a:pPr>
            <a:endParaRPr sz="1800" dirty="0"/>
          </a:p>
          <a:p>
            <a:pPr marL="0" lvl="0" indent="0" algn="l" rtl="0">
              <a:lnSpc>
                <a:spcPct val="115000"/>
              </a:lnSpc>
              <a:spcBef>
                <a:spcPts val="1600"/>
              </a:spcBef>
              <a:spcAft>
                <a:spcPts val="1600"/>
              </a:spcAft>
              <a:buSzPts val="1400"/>
              <a:buNone/>
            </a:pPr>
            <a:endParaRPr sz="1800" dirty="0"/>
          </a:p>
        </p:txBody>
      </p:sp>
      <p:sp>
        <p:nvSpPr>
          <p:cNvPr id="433" name="Google Shape;433;p66"/>
          <p:cNvSpPr txBox="1">
            <a:spLocks noGrp="1"/>
          </p:cNvSpPr>
          <p:nvPr>
            <p:ph type="body" idx="2"/>
          </p:nvPr>
        </p:nvSpPr>
        <p:spPr>
          <a:xfrm>
            <a:off x="6178800" y="3060725"/>
            <a:ext cx="2695200" cy="1008000"/>
          </a:xfrm>
          <a:prstGeom prst="rect">
            <a:avLst/>
          </a:prstGeom>
          <a:solidFill>
            <a:srgbClr val="F3F2F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None/>
            </a:pPr>
            <a:r>
              <a:rPr lang="en-GB" sz="1600" dirty="0"/>
              <a:t>This content is also part of </a:t>
            </a:r>
            <a:r>
              <a:rPr lang="en-GB" sz="1600" b="1" dirty="0"/>
              <a:t>online relationships </a:t>
            </a:r>
            <a:r>
              <a:rPr lang="en-GB" sz="1600" dirty="0"/>
              <a:t>(primary).</a:t>
            </a:r>
            <a:endParaRPr sz="1600" dirty="0"/>
          </a:p>
          <a:p>
            <a:pPr marL="0" lvl="0" indent="0" algn="l" rtl="0">
              <a:lnSpc>
                <a:spcPct val="115000"/>
              </a:lnSpc>
              <a:spcBef>
                <a:spcPts val="0"/>
              </a:spcBef>
              <a:spcAft>
                <a:spcPts val="0"/>
              </a:spcAft>
              <a:buClr>
                <a:schemeClr val="dk1"/>
              </a:buClr>
              <a:buSzPts val="1100"/>
              <a:buNone/>
            </a:pPr>
            <a:endParaRPr sz="1600" i="1" dirty="0"/>
          </a:p>
          <a:p>
            <a:pPr marL="0" lvl="0" indent="0" algn="l" rtl="0">
              <a:spcBef>
                <a:spcPts val="0"/>
              </a:spcBef>
              <a:spcAft>
                <a:spcPts val="0"/>
              </a:spcAft>
              <a:buClr>
                <a:schemeClr val="dk1"/>
              </a:buClr>
              <a:buSzPts val="1100"/>
              <a:buFont typeface="Arial"/>
              <a:buNone/>
            </a:pPr>
            <a:endParaRPr sz="1600" i="1" dirty="0">
              <a:solidFill>
                <a:srgbClr val="000000"/>
              </a:solidFill>
              <a:highlight>
                <a:srgbClr val="00FFFF"/>
              </a:highlight>
            </a:endParaRPr>
          </a:p>
          <a:p>
            <a:pPr marL="0" lvl="0" indent="0" algn="l" rtl="0">
              <a:spcBef>
                <a:spcPts val="0"/>
              </a:spcBef>
              <a:spcAft>
                <a:spcPts val="0"/>
              </a:spcAft>
              <a:buClr>
                <a:schemeClr val="dk1"/>
              </a:buClr>
              <a:buSzPts val="1100"/>
              <a:buFont typeface="Arial"/>
              <a:buNone/>
            </a:pPr>
            <a:endParaRPr sz="1600" i="1" dirty="0">
              <a:solidFill>
                <a:srgbClr val="000000"/>
              </a:solidFill>
              <a:highlight>
                <a:srgbClr val="00FFFF"/>
              </a:highlight>
            </a:endParaRPr>
          </a:p>
          <a:p>
            <a:pPr marL="0" lvl="0" indent="0" algn="l" rtl="0">
              <a:spcBef>
                <a:spcPts val="1600"/>
              </a:spcBef>
              <a:spcAft>
                <a:spcPts val="0"/>
              </a:spcAft>
              <a:buClr>
                <a:schemeClr val="dk1"/>
              </a:buClr>
              <a:buSzPts val="1100"/>
              <a:buFont typeface="Arial"/>
              <a:buNone/>
            </a:pPr>
            <a:endParaRPr sz="1800" dirty="0">
              <a:solidFill>
                <a:srgbClr val="000000"/>
              </a:solidFill>
              <a:highlight>
                <a:srgbClr val="00FFFF"/>
              </a:highlight>
            </a:endParaRPr>
          </a:p>
          <a:p>
            <a:pPr marL="0" lvl="0" indent="0" algn="l" rtl="0">
              <a:spcBef>
                <a:spcPts val="1600"/>
              </a:spcBef>
              <a:spcAft>
                <a:spcPts val="0"/>
              </a:spcAft>
              <a:buClr>
                <a:srgbClr val="000000"/>
              </a:buClr>
              <a:buSzPts val="1400"/>
              <a:buFont typeface="Arial"/>
              <a:buNone/>
            </a:pPr>
            <a:endParaRPr sz="1800" dirty="0">
              <a:solidFill>
                <a:srgbClr val="000000"/>
              </a:solidFill>
              <a:highlight>
                <a:srgbClr val="00FFFF"/>
              </a:highlight>
            </a:endParaRPr>
          </a:p>
          <a:p>
            <a:pPr marL="0" lvl="0" indent="0" algn="l" rtl="0">
              <a:lnSpc>
                <a:spcPct val="115000"/>
              </a:lnSpc>
              <a:spcBef>
                <a:spcPts val="1600"/>
              </a:spcBef>
              <a:spcAft>
                <a:spcPts val="0"/>
              </a:spcAft>
              <a:buClr>
                <a:schemeClr val="dk1"/>
              </a:buClr>
              <a:buSzPts val="1100"/>
              <a:buFont typeface="Arial"/>
              <a:buNone/>
            </a:pPr>
            <a:endParaRPr sz="1800" dirty="0"/>
          </a:p>
          <a:p>
            <a:pPr marL="0" lvl="0" indent="0" algn="l" rtl="0">
              <a:lnSpc>
                <a:spcPct val="115000"/>
              </a:lnSpc>
              <a:spcBef>
                <a:spcPts val="1600"/>
              </a:spcBef>
              <a:spcAft>
                <a:spcPts val="1600"/>
              </a:spcAft>
              <a:buSzPts val="1400"/>
              <a:buNone/>
            </a:pPr>
            <a:endParaRPr sz="1800" dirty="0"/>
          </a:p>
        </p:txBody>
      </p:sp>
      <p:sp>
        <p:nvSpPr>
          <p:cNvPr id="429" name="Google Shape;429;p66"/>
          <p:cNvSpPr txBox="1">
            <a:spLocks noGrp="1"/>
          </p:cNvSpPr>
          <p:nvPr>
            <p:ph type="sldNum" idx="12"/>
          </p:nvPr>
        </p:nvSpPr>
        <p:spPr>
          <a:xfrm>
            <a:off x="8787600" y="4806900"/>
            <a:ext cx="356400" cy="3366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19</a:t>
            </a:fld>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34"/>
          <p:cNvSpPr txBox="1">
            <a:spLocks noGrp="1"/>
          </p:cNvSpPr>
          <p:nvPr>
            <p:ph type="title"/>
          </p:nvPr>
        </p:nvSpPr>
        <p:spPr>
          <a:xfrm>
            <a:off x="270000" y="216425"/>
            <a:ext cx="8686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GB" dirty="0"/>
              <a:t>Role of the internet in pupils’ lives</a:t>
            </a:r>
            <a:endParaRPr dirty="0"/>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a:p>
            <a:pPr marL="0" lvl="0" indent="0" algn="l" rtl="0">
              <a:spcBef>
                <a:spcPts val="0"/>
              </a:spcBef>
              <a:spcAft>
                <a:spcPts val="0"/>
              </a:spcAft>
              <a:buNone/>
            </a:pPr>
            <a:endParaRPr dirty="0">
              <a:solidFill>
                <a:srgbClr val="073763"/>
              </a:solidFill>
            </a:endParaRPr>
          </a:p>
        </p:txBody>
      </p:sp>
      <p:sp>
        <p:nvSpPr>
          <p:cNvPr id="168" name="Google Shape;168;p34"/>
          <p:cNvSpPr txBox="1">
            <a:spLocks noGrp="1"/>
          </p:cNvSpPr>
          <p:nvPr>
            <p:ph type="body" idx="1"/>
          </p:nvPr>
        </p:nvSpPr>
        <p:spPr>
          <a:xfrm>
            <a:off x="909726" y="998972"/>
            <a:ext cx="7085958" cy="3750928"/>
          </a:xfrm>
          <a:prstGeom prst="rect">
            <a:avLst/>
          </a:prstGeom>
          <a:solidFill>
            <a:srgbClr val="F3F2F1"/>
          </a:solidFill>
        </p:spPr>
        <p:txBody>
          <a:bodyPr spcFirstLastPara="1" wrap="square" lIns="91425" tIns="91425" rIns="91425" bIns="91425" anchor="t" anchorCtr="0">
            <a:noAutofit/>
          </a:bodyPr>
          <a:lstStyle/>
          <a:p>
            <a:pPr marL="0" lvl="0" indent="0" rtl="0">
              <a:spcBef>
                <a:spcPts val="0"/>
              </a:spcBef>
              <a:spcAft>
                <a:spcPts val="0"/>
              </a:spcAft>
              <a:buNone/>
            </a:pPr>
            <a:r>
              <a:rPr lang="en-GB" sz="2400" b="1" dirty="0"/>
              <a:t>STATUTORY GUIDANCE</a:t>
            </a:r>
            <a:r>
              <a:rPr lang="en-GB" sz="2400" i="1" dirty="0"/>
              <a:t/>
            </a:r>
            <a:br>
              <a:rPr lang="en-GB" sz="2400" i="1" dirty="0"/>
            </a:br>
            <a:r>
              <a:rPr lang="en-GB" sz="2400" dirty="0"/>
              <a:t>Today’s children and young people are growing up in an increasingly complex world and living their lives seamlessly on and offline. This presents many positive and exciting opportunities, but also challenges and risks. In this environment, children and young people need to know how to be safe and healthy. </a:t>
            </a:r>
            <a:endParaRPr sz="2400" dirty="0"/>
          </a:p>
          <a:p>
            <a:pPr marL="0" lvl="0" indent="0" algn="l" rtl="0">
              <a:spcBef>
                <a:spcPts val="1600"/>
              </a:spcBef>
              <a:spcAft>
                <a:spcPts val="1600"/>
              </a:spcAft>
              <a:buNone/>
            </a:pPr>
            <a:endParaRPr sz="1800" dirty="0"/>
          </a:p>
        </p:txBody>
      </p:sp>
      <p:sp>
        <p:nvSpPr>
          <p:cNvPr id="169" name="Google Shape;169;p34"/>
          <p:cNvSpPr txBox="1">
            <a:spLocks noGrp="1"/>
          </p:cNvSpPr>
          <p:nvPr>
            <p:ph type="sldNum" idx="12"/>
          </p:nvPr>
        </p:nvSpPr>
        <p:spPr>
          <a:xfrm>
            <a:off x="8595300" y="4749900"/>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2</a:t>
            </a:fld>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456"/>
        <p:cNvGrpSpPr/>
        <p:nvPr/>
      </p:nvGrpSpPr>
      <p:grpSpPr>
        <a:xfrm>
          <a:off x="0" y="0"/>
          <a:ext cx="0" cy="0"/>
          <a:chOff x="0" y="0"/>
          <a:chExt cx="0" cy="0"/>
        </a:xfrm>
      </p:grpSpPr>
      <p:sp>
        <p:nvSpPr>
          <p:cNvPr id="457" name="Google Shape;457;p69"/>
          <p:cNvSpPr txBox="1">
            <a:spLocks noGrp="1"/>
          </p:cNvSpPr>
          <p:nvPr>
            <p:ph type="title"/>
          </p:nvPr>
        </p:nvSpPr>
        <p:spPr>
          <a:xfrm>
            <a:off x="270000" y="216425"/>
            <a:ext cx="5865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dirty="0"/>
              <a:t>Getting support with online issues</a:t>
            </a:r>
            <a:endParaRPr dirty="0"/>
          </a:p>
          <a:p>
            <a:pPr marL="0" lvl="0" indent="0" algn="l" rtl="0">
              <a:lnSpc>
                <a:spcPct val="100000"/>
              </a:lnSpc>
              <a:spcBef>
                <a:spcPts val="0"/>
              </a:spcBef>
              <a:spcAft>
                <a:spcPts val="0"/>
              </a:spcAft>
              <a:buSzPts val="2800"/>
              <a:buNone/>
            </a:pPr>
            <a:endParaRPr dirty="0">
              <a:solidFill>
                <a:srgbClr val="073763"/>
              </a:solidFill>
            </a:endParaRPr>
          </a:p>
        </p:txBody>
      </p:sp>
      <p:sp>
        <p:nvSpPr>
          <p:cNvPr id="461" name="Google Shape;461;p69"/>
          <p:cNvSpPr txBox="1">
            <a:spLocks noGrp="1"/>
          </p:cNvSpPr>
          <p:nvPr>
            <p:ph type="subTitle" idx="4294967295"/>
          </p:nvPr>
        </p:nvSpPr>
        <p:spPr>
          <a:xfrm>
            <a:off x="7796400" y="4454575"/>
            <a:ext cx="1077600" cy="472500"/>
          </a:xfrm>
          <a:prstGeom prst="rect">
            <a:avLst/>
          </a:prstGeom>
          <a:noFill/>
          <a:ln w="38100" cap="flat" cmpd="sng">
            <a:solidFill>
              <a:srgbClr val="260859"/>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15000"/>
              </a:lnSpc>
              <a:spcBef>
                <a:spcPts val="0"/>
              </a:spcBef>
              <a:spcAft>
                <a:spcPts val="0"/>
              </a:spcAft>
              <a:buClr>
                <a:schemeClr val="dk2"/>
              </a:buClr>
              <a:buSzPts val="1800"/>
              <a:buFont typeface="Arial"/>
              <a:buNone/>
            </a:pPr>
            <a:r>
              <a:rPr lang="en-GB" sz="1800" b="0" i="0" u="none" strike="noStrike" cap="none" dirty="0">
                <a:solidFill>
                  <a:srgbClr val="260859"/>
                </a:solidFill>
                <a:latin typeface="Arial"/>
                <a:ea typeface="Arial"/>
                <a:cs typeface="Arial"/>
                <a:sym typeface="Arial"/>
              </a:rPr>
              <a:t>Primary</a:t>
            </a:r>
            <a:endParaRPr sz="1800" b="0" i="0" u="none" strike="noStrike" cap="none" dirty="0">
              <a:solidFill>
                <a:srgbClr val="260859"/>
              </a:solidFill>
              <a:latin typeface="Arial"/>
              <a:ea typeface="Arial"/>
              <a:cs typeface="Arial"/>
              <a:sym typeface="Arial"/>
            </a:endParaRPr>
          </a:p>
        </p:txBody>
      </p:sp>
      <p:sp>
        <p:nvSpPr>
          <p:cNvPr id="458" name="Google Shape;458;p69"/>
          <p:cNvSpPr txBox="1">
            <a:spLocks noGrp="1"/>
          </p:cNvSpPr>
          <p:nvPr>
            <p:ph type="body" idx="1"/>
          </p:nvPr>
        </p:nvSpPr>
        <p:spPr>
          <a:xfrm>
            <a:off x="270000" y="789000"/>
            <a:ext cx="5865600" cy="36657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GB" dirty="0"/>
              <a:t>We teach pupils that if they encounter issues online they can talk to a trusted adult. For example, if they: </a:t>
            </a:r>
            <a:endParaRPr dirty="0"/>
          </a:p>
          <a:p>
            <a:pPr marL="457200" lvl="0" indent="-317500" algn="l" rtl="0">
              <a:lnSpc>
                <a:spcPct val="115000"/>
              </a:lnSpc>
              <a:spcBef>
                <a:spcPts val="1000"/>
              </a:spcBef>
              <a:spcAft>
                <a:spcPts val="0"/>
              </a:spcAft>
              <a:buSzPts val="1400"/>
              <a:buChar char="●"/>
            </a:pPr>
            <a:r>
              <a:rPr lang="en-GB" dirty="0"/>
              <a:t>need help to manage the amount of time they spend online</a:t>
            </a:r>
            <a:endParaRPr dirty="0"/>
          </a:p>
          <a:p>
            <a:pPr marL="457200" lvl="0" indent="-317500" algn="l" rtl="0">
              <a:lnSpc>
                <a:spcPct val="115000"/>
              </a:lnSpc>
              <a:spcBef>
                <a:spcPts val="0"/>
              </a:spcBef>
              <a:spcAft>
                <a:spcPts val="0"/>
              </a:spcAft>
              <a:buSzPts val="1400"/>
              <a:buChar char="●"/>
            </a:pPr>
            <a:r>
              <a:rPr lang="en-GB" dirty="0"/>
              <a:t>see content that is not appropriate for their age</a:t>
            </a:r>
            <a:endParaRPr dirty="0"/>
          </a:p>
          <a:p>
            <a:pPr marL="457200" lvl="0" indent="-317500" algn="l" rtl="0">
              <a:lnSpc>
                <a:spcPct val="115000"/>
              </a:lnSpc>
              <a:spcBef>
                <a:spcPts val="0"/>
              </a:spcBef>
              <a:spcAft>
                <a:spcPts val="0"/>
              </a:spcAft>
              <a:buSzPts val="1400"/>
              <a:buChar char="●"/>
            </a:pPr>
            <a:r>
              <a:rPr lang="en-GB" dirty="0"/>
              <a:t>are concerned about abuse or harassment online</a:t>
            </a:r>
            <a:endParaRPr dirty="0"/>
          </a:p>
          <a:p>
            <a:pPr marL="457200" lvl="0" indent="-317500" algn="l" rtl="0">
              <a:lnSpc>
                <a:spcPct val="115000"/>
              </a:lnSpc>
              <a:spcBef>
                <a:spcPts val="0"/>
              </a:spcBef>
              <a:spcAft>
                <a:spcPts val="0"/>
              </a:spcAft>
              <a:buSzPts val="1400"/>
              <a:buChar char="●"/>
            </a:pPr>
            <a:r>
              <a:rPr lang="en-GB" dirty="0"/>
              <a:t>need help to report content in the appropriate way</a:t>
            </a:r>
            <a:endParaRPr dirty="0"/>
          </a:p>
          <a:p>
            <a:pPr marL="0" lvl="0" indent="0" algn="l" rtl="0">
              <a:lnSpc>
                <a:spcPct val="115000"/>
              </a:lnSpc>
              <a:spcBef>
                <a:spcPts val="1000"/>
              </a:spcBef>
              <a:spcAft>
                <a:spcPts val="0"/>
              </a:spcAft>
              <a:buNone/>
            </a:pPr>
            <a:r>
              <a:rPr lang="en-GB" dirty="0"/>
              <a:t>We explain that if someone sees worrying content they can close their screen and then decide to ask for help.</a:t>
            </a:r>
            <a:endParaRPr dirty="0"/>
          </a:p>
          <a:p>
            <a:pPr marL="0" lvl="0" indent="0" algn="l" rtl="0">
              <a:lnSpc>
                <a:spcPct val="115000"/>
              </a:lnSpc>
              <a:spcBef>
                <a:spcPts val="0"/>
              </a:spcBef>
              <a:spcAft>
                <a:spcPts val="0"/>
              </a:spcAft>
              <a:buNone/>
            </a:pPr>
            <a:endParaRPr dirty="0"/>
          </a:p>
          <a:p>
            <a:pPr marL="0" lvl="0" indent="0" algn="l" rtl="0">
              <a:lnSpc>
                <a:spcPct val="115000"/>
              </a:lnSpc>
              <a:spcBef>
                <a:spcPts val="0"/>
              </a:spcBef>
              <a:spcAft>
                <a:spcPts val="0"/>
              </a:spcAft>
              <a:buNone/>
            </a:pPr>
            <a:endParaRPr dirty="0"/>
          </a:p>
          <a:p>
            <a:pPr marL="0" lvl="0" indent="0" algn="l" rtl="0">
              <a:lnSpc>
                <a:spcPct val="115000"/>
              </a:lnSpc>
              <a:spcBef>
                <a:spcPts val="0"/>
              </a:spcBef>
              <a:spcAft>
                <a:spcPts val="0"/>
              </a:spcAft>
              <a:buNone/>
            </a:pPr>
            <a:endParaRPr dirty="0"/>
          </a:p>
          <a:p>
            <a:pPr marL="457200" lvl="0" indent="0" algn="l" rtl="0">
              <a:lnSpc>
                <a:spcPct val="115000"/>
              </a:lnSpc>
              <a:spcBef>
                <a:spcPts val="0"/>
              </a:spcBef>
              <a:spcAft>
                <a:spcPts val="0"/>
              </a:spcAft>
              <a:buNone/>
            </a:pPr>
            <a:endParaRPr dirty="0"/>
          </a:p>
          <a:p>
            <a:pPr marL="0" lvl="0" indent="0" algn="l" rtl="0">
              <a:lnSpc>
                <a:spcPct val="115000"/>
              </a:lnSpc>
              <a:spcBef>
                <a:spcPts val="0"/>
              </a:spcBef>
              <a:spcAft>
                <a:spcPts val="0"/>
              </a:spcAft>
              <a:buNone/>
            </a:pPr>
            <a:endParaRPr dirty="0"/>
          </a:p>
          <a:p>
            <a:pPr marL="0" lvl="0" indent="0" algn="l" rtl="0">
              <a:lnSpc>
                <a:spcPct val="115000"/>
              </a:lnSpc>
              <a:spcBef>
                <a:spcPts val="1000"/>
              </a:spcBef>
              <a:spcAft>
                <a:spcPts val="1600"/>
              </a:spcAft>
              <a:buSzPts val="1400"/>
              <a:buNone/>
            </a:pPr>
            <a:endParaRPr dirty="0"/>
          </a:p>
        </p:txBody>
      </p:sp>
      <p:sp>
        <p:nvSpPr>
          <p:cNvPr id="460" name="Google Shape;460;p69"/>
          <p:cNvSpPr txBox="1">
            <a:spLocks noGrp="1"/>
          </p:cNvSpPr>
          <p:nvPr>
            <p:ph type="body" idx="2"/>
          </p:nvPr>
        </p:nvSpPr>
        <p:spPr>
          <a:xfrm>
            <a:off x="6178800" y="216425"/>
            <a:ext cx="2695200" cy="1323600"/>
          </a:xfrm>
          <a:prstGeom prst="rect">
            <a:avLst/>
          </a:prstGeom>
          <a:solidFill>
            <a:srgbClr val="F3F2F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None/>
            </a:pPr>
            <a:r>
              <a:rPr lang="en-GB" sz="1600" b="1" dirty="0"/>
              <a:t>STATUTORY GUIDANCE</a:t>
            </a:r>
            <a:r>
              <a:rPr lang="en-GB" sz="1600" dirty="0"/>
              <a:t/>
            </a:r>
            <a:br>
              <a:rPr lang="en-GB" sz="1600" dirty="0"/>
            </a:br>
            <a:r>
              <a:rPr lang="en-GB" sz="1600" dirty="0"/>
              <a:t>Know where and how to report concerns and get support with issues online.</a:t>
            </a:r>
            <a:endParaRPr sz="1600" dirty="0"/>
          </a:p>
          <a:p>
            <a:pPr marL="0" lvl="0" indent="0" algn="l" rtl="0">
              <a:lnSpc>
                <a:spcPct val="115000"/>
              </a:lnSpc>
              <a:spcBef>
                <a:spcPts val="0"/>
              </a:spcBef>
              <a:spcAft>
                <a:spcPts val="0"/>
              </a:spcAft>
              <a:buClr>
                <a:schemeClr val="dk1"/>
              </a:buClr>
              <a:buSzPts val="1100"/>
              <a:buNone/>
            </a:pPr>
            <a:endParaRPr sz="1600" dirty="0"/>
          </a:p>
          <a:p>
            <a:pPr marL="0" lvl="0" indent="0" algn="l" rtl="0">
              <a:lnSpc>
                <a:spcPct val="115000"/>
              </a:lnSpc>
              <a:spcBef>
                <a:spcPts val="0"/>
              </a:spcBef>
              <a:spcAft>
                <a:spcPts val="0"/>
              </a:spcAft>
              <a:buClr>
                <a:schemeClr val="dk1"/>
              </a:buClr>
              <a:buSzPts val="1100"/>
              <a:buNone/>
            </a:pPr>
            <a:endParaRPr sz="1600" dirty="0"/>
          </a:p>
          <a:p>
            <a:pPr marL="0" lvl="0" indent="0" algn="l" rtl="0">
              <a:lnSpc>
                <a:spcPct val="115000"/>
              </a:lnSpc>
              <a:spcBef>
                <a:spcPts val="0"/>
              </a:spcBef>
              <a:spcAft>
                <a:spcPts val="0"/>
              </a:spcAft>
              <a:buClr>
                <a:schemeClr val="dk1"/>
              </a:buClr>
              <a:buSzPts val="1100"/>
              <a:buNone/>
            </a:pPr>
            <a:endParaRPr sz="1600" dirty="0"/>
          </a:p>
          <a:p>
            <a:pPr marL="0" lvl="0" indent="0" algn="l" rtl="0">
              <a:spcBef>
                <a:spcPts val="0"/>
              </a:spcBef>
              <a:spcAft>
                <a:spcPts val="0"/>
              </a:spcAft>
              <a:buClr>
                <a:schemeClr val="dk1"/>
              </a:buClr>
              <a:buSzPts val="1100"/>
              <a:buFont typeface="Arial"/>
              <a:buNone/>
            </a:pPr>
            <a:endParaRPr sz="1600" dirty="0">
              <a:solidFill>
                <a:srgbClr val="000000"/>
              </a:solidFill>
              <a:highlight>
                <a:srgbClr val="00FFFF"/>
              </a:highlight>
            </a:endParaRPr>
          </a:p>
          <a:p>
            <a:pPr marL="0" lvl="0" indent="0" algn="l" rtl="0">
              <a:spcBef>
                <a:spcPts val="0"/>
              </a:spcBef>
              <a:spcAft>
                <a:spcPts val="0"/>
              </a:spcAft>
              <a:buClr>
                <a:schemeClr val="dk1"/>
              </a:buClr>
              <a:buSzPts val="1100"/>
              <a:buFont typeface="Arial"/>
              <a:buNone/>
            </a:pPr>
            <a:endParaRPr sz="1600" i="1" dirty="0">
              <a:solidFill>
                <a:srgbClr val="000000"/>
              </a:solidFill>
              <a:highlight>
                <a:srgbClr val="00FFFF"/>
              </a:highlight>
            </a:endParaRPr>
          </a:p>
          <a:p>
            <a:pPr marL="0" lvl="0" indent="0" algn="l" rtl="0">
              <a:spcBef>
                <a:spcPts val="0"/>
              </a:spcBef>
              <a:spcAft>
                <a:spcPts val="0"/>
              </a:spcAft>
              <a:buClr>
                <a:schemeClr val="dk1"/>
              </a:buClr>
              <a:buSzPts val="1100"/>
              <a:buFont typeface="Arial"/>
              <a:buNone/>
            </a:pPr>
            <a:endParaRPr sz="1600" i="1" dirty="0">
              <a:solidFill>
                <a:srgbClr val="000000"/>
              </a:solidFill>
              <a:highlight>
                <a:srgbClr val="00FFFF"/>
              </a:highlight>
            </a:endParaRPr>
          </a:p>
          <a:p>
            <a:pPr marL="0" lvl="0" indent="0" algn="l" rtl="0">
              <a:spcBef>
                <a:spcPts val="1600"/>
              </a:spcBef>
              <a:spcAft>
                <a:spcPts val="0"/>
              </a:spcAft>
              <a:buClr>
                <a:schemeClr val="dk1"/>
              </a:buClr>
              <a:buSzPts val="1100"/>
              <a:buFont typeface="Arial"/>
              <a:buNone/>
            </a:pPr>
            <a:endParaRPr sz="1800" dirty="0">
              <a:solidFill>
                <a:srgbClr val="000000"/>
              </a:solidFill>
              <a:highlight>
                <a:srgbClr val="00FFFF"/>
              </a:highlight>
            </a:endParaRPr>
          </a:p>
          <a:p>
            <a:pPr marL="0" lvl="0" indent="0" algn="l" rtl="0">
              <a:spcBef>
                <a:spcPts val="1600"/>
              </a:spcBef>
              <a:spcAft>
                <a:spcPts val="0"/>
              </a:spcAft>
              <a:buClr>
                <a:srgbClr val="000000"/>
              </a:buClr>
              <a:buSzPts val="1400"/>
              <a:buFont typeface="Arial"/>
              <a:buNone/>
            </a:pPr>
            <a:endParaRPr sz="1800" dirty="0">
              <a:solidFill>
                <a:srgbClr val="000000"/>
              </a:solidFill>
              <a:highlight>
                <a:srgbClr val="00FFFF"/>
              </a:highlight>
            </a:endParaRPr>
          </a:p>
          <a:p>
            <a:pPr marL="0" lvl="0" indent="0" algn="l" rtl="0">
              <a:lnSpc>
                <a:spcPct val="115000"/>
              </a:lnSpc>
              <a:spcBef>
                <a:spcPts val="1600"/>
              </a:spcBef>
              <a:spcAft>
                <a:spcPts val="0"/>
              </a:spcAft>
              <a:buClr>
                <a:schemeClr val="dk1"/>
              </a:buClr>
              <a:buSzPts val="1100"/>
              <a:buFont typeface="Arial"/>
              <a:buNone/>
            </a:pPr>
            <a:endParaRPr sz="1800" dirty="0"/>
          </a:p>
          <a:p>
            <a:pPr marL="0" lvl="0" indent="0" algn="l" rtl="0">
              <a:lnSpc>
                <a:spcPct val="115000"/>
              </a:lnSpc>
              <a:spcBef>
                <a:spcPts val="1600"/>
              </a:spcBef>
              <a:spcAft>
                <a:spcPts val="1600"/>
              </a:spcAft>
              <a:buSzPts val="1400"/>
              <a:buNone/>
            </a:pPr>
            <a:endParaRPr sz="1800" dirty="0"/>
          </a:p>
        </p:txBody>
      </p:sp>
      <p:sp>
        <p:nvSpPr>
          <p:cNvPr id="459" name="Google Shape;459;p69"/>
          <p:cNvSpPr txBox="1">
            <a:spLocks noGrp="1"/>
          </p:cNvSpPr>
          <p:nvPr>
            <p:ph type="sldNum" idx="12"/>
          </p:nvPr>
        </p:nvSpPr>
        <p:spPr>
          <a:xfrm>
            <a:off x="8787600" y="4806900"/>
            <a:ext cx="356400" cy="3366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20</a:t>
            </a:fld>
            <a:endParaRP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Shape 465"/>
        <p:cNvGrpSpPr/>
        <p:nvPr/>
      </p:nvGrpSpPr>
      <p:grpSpPr>
        <a:xfrm>
          <a:off x="0" y="0"/>
          <a:ext cx="0" cy="0"/>
          <a:chOff x="0" y="0"/>
          <a:chExt cx="0" cy="0"/>
        </a:xfrm>
      </p:grpSpPr>
      <p:sp>
        <p:nvSpPr>
          <p:cNvPr id="466" name="Google Shape;466;p70"/>
          <p:cNvSpPr txBox="1">
            <a:spLocks noGrp="1"/>
          </p:cNvSpPr>
          <p:nvPr>
            <p:ph type="title"/>
          </p:nvPr>
        </p:nvSpPr>
        <p:spPr>
          <a:xfrm>
            <a:off x="270000" y="216425"/>
            <a:ext cx="5865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dirty="0"/>
              <a:t>Reporting content/conduct</a:t>
            </a:r>
            <a:endParaRPr strike="sngStrike" dirty="0"/>
          </a:p>
        </p:txBody>
      </p:sp>
      <p:sp>
        <p:nvSpPr>
          <p:cNvPr id="469" name="Google Shape;469;p70"/>
          <p:cNvSpPr txBox="1">
            <a:spLocks noGrp="1"/>
          </p:cNvSpPr>
          <p:nvPr>
            <p:ph type="subTitle" idx="4294967295"/>
          </p:nvPr>
        </p:nvSpPr>
        <p:spPr>
          <a:xfrm>
            <a:off x="7796400" y="4454575"/>
            <a:ext cx="1077600" cy="472500"/>
          </a:xfrm>
          <a:prstGeom prst="rect">
            <a:avLst/>
          </a:prstGeom>
          <a:noFill/>
          <a:ln w="38100" cap="flat" cmpd="sng">
            <a:solidFill>
              <a:srgbClr val="260859"/>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15000"/>
              </a:lnSpc>
              <a:spcBef>
                <a:spcPts val="0"/>
              </a:spcBef>
              <a:spcAft>
                <a:spcPts val="0"/>
              </a:spcAft>
              <a:buClr>
                <a:schemeClr val="dk2"/>
              </a:buClr>
              <a:buSzPts val="1800"/>
              <a:buFont typeface="Arial"/>
              <a:buNone/>
            </a:pPr>
            <a:r>
              <a:rPr lang="en-GB" sz="1800" b="0" i="0" u="none" strike="noStrike" cap="none" dirty="0">
                <a:solidFill>
                  <a:srgbClr val="260859"/>
                </a:solidFill>
                <a:latin typeface="Arial"/>
                <a:ea typeface="Arial"/>
                <a:cs typeface="Arial"/>
                <a:sym typeface="Arial"/>
              </a:rPr>
              <a:t>Primary</a:t>
            </a:r>
            <a:endParaRPr sz="1800" b="0" i="0" u="none" strike="noStrike" cap="none" dirty="0">
              <a:solidFill>
                <a:srgbClr val="260859"/>
              </a:solidFill>
              <a:latin typeface="Arial"/>
              <a:ea typeface="Arial"/>
              <a:cs typeface="Arial"/>
              <a:sym typeface="Arial"/>
            </a:endParaRPr>
          </a:p>
        </p:txBody>
      </p:sp>
      <p:sp>
        <p:nvSpPr>
          <p:cNvPr id="467" name="Google Shape;467;p70"/>
          <p:cNvSpPr txBox="1">
            <a:spLocks noGrp="1"/>
          </p:cNvSpPr>
          <p:nvPr>
            <p:ph type="body" idx="1"/>
          </p:nvPr>
        </p:nvSpPr>
        <p:spPr>
          <a:xfrm>
            <a:off x="270000" y="789000"/>
            <a:ext cx="5865600" cy="3665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GB" dirty="0"/>
              <a:t>We teach that a trusted adult may be able to help to decide where to report content or behaviour.</a:t>
            </a:r>
            <a:endParaRPr dirty="0"/>
          </a:p>
          <a:p>
            <a:pPr marL="0" lvl="0" indent="0" algn="l" rtl="0">
              <a:spcBef>
                <a:spcPts val="1000"/>
              </a:spcBef>
              <a:spcAft>
                <a:spcPts val="0"/>
              </a:spcAft>
              <a:buClr>
                <a:schemeClr val="dk1"/>
              </a:buClr>
              <a:buSzPts val="1100"/>
              <a:buFont typeface="Arial"/>
              <a:buNone/>
            </a:pPr>
            <a:r>
              <a:rPr lang="en-GB" dirty="0"/>
              <a:t>We explain that harmful material and behaviour online can be reported to different organisations, for example:</a:t>
            </a:r>
            <a:endParaRPr dirty="0"/>
          </a:p>
          <a:p>
            <a:pPr marL="457200" lvl="0" indent="-317500" algn="l" rtl="0">
              <a:spcBef>
                <a:spcPts val="1000"/>
              </a:spcBef>
              <a:spcAft>
                <a:spcPts val="0"/>
              </a:spcAft>
              <a:buSzPts val="1400"/>
              <a:buChar char="●"/>
            </a:pPr>
            <a:r>
              <a:rPr lang="en-GB" dirty="0"/>
              <a:t>online scams can be reported to </a:t>
            </a:r>
            <a:r>
              <a:rPr lang="en-GB" u="sng" dirty="0">
                <a:solidFill>
                  <a:srgbClr val="0000FF"/>
                </a:solidFill>
                <a:hlinkClick r:id="rId3">
                  <a:extLst>
                    <a:ext uri="{A12FA001-AC4F-418D-AE19-62706E023703}">
                      <ahyp:hlinkClr xmlns="" xmlns:ahyp="http://schemas.microsoft.com/office/drawing/2018/hyperlinkcolor" val="tx"/>
                    </a:ext>
                  </a:extLst>
                </a:hlinkClick>
              </a:rPr>
              <a:t>Crimestoppers</a:t>
            </a:r>
            <a:r>
              <a:rPr lang="en-GB" u="sng" dirty="0">
                <a:solidFill>
                  <a:srgbClr val="104F75"/>
                </a:solidFill>
                <a:hlinkClick r:id="rId3">
                  <a:extLst>
                    <a:ext uri="{A12FA001-AC4F-418D-AE19-62706E023703}">
                      <ahyp:hlinkClr xmlns="" xmlns:ahyp="http://schemas.microsoft.com/office/drawing/2018/hyperlinkcolor" val="tx"/>
                    </a:ext>
                  </a:extLst>
                </a:hlinkClick>
              </a:rPr>
              <a:t> </a:t>
            </a:r>
            <a:endParaRPr dirty="0"/>
          </a:p>
          <a:p>
            <a:pPr marL="457200" lvl="0" indent="-317500" algn="l" rtl="0">
              <a:spcBef>
                <a:spcPts val="0"/>
              </a:spcBef>
              <a:spcAft>
                <a:spcPts val="0"/>
              </a:spcAft>
              <a:buSzPts val="1400"/>
              <a:buChar char="●"/>
            </a:pPr>
            <a:r>
              <a:rPr lang="en-GB" dirty="0"/>
              <a:t>harmful content or conduct (e.g. on social media) can be reported to individual platforms and then to </a:t>
            </a:r>
            <a:r>
              <a:rPr lang="en-GB" u="sng" dirty="0">
                <a:solidFill>
                  <a:srgbClr val="0000FF"/>
                </a:solidFill>
                <a:hlinkClick r:id="rId4">
                  <a:extLst>
                    <a:ext uri="{A12FA001-AC4F-418D-AE19-62706E023703}">
                      <ahyp:hlinkClr xmlns="" xmlns:ahyp="http://schemas.microsoft.com/office/drawing/2018/hyperlinkcolor" val="tx"/>
                    </a:ext>
                  </a:extLst>
                </a:hlinkClick>
              </a:rPr>
              <a:t>Report Harmful Content</a:t>
            </a:r>
            <a:endParaRPr dirty="0">
              <a:solidFill>
                <a:srgbClr val="0000FF"/>
              </a:solidFill>
            </a:endParaRPr>
          </a:p>
          <a:p>
            <a:pPr marL="457200" lvl="0" indent="-317500" algn="l" rtl="0">
              <a:spcBef>
                <a:spcPts val="0"/>
              </a:spcBef>
              <a:spcAft>
                <a:spcPts val="0"/>
              </a:spcAft>
              <a:buSzPts val="1400"/>
              <a:buChar char="●"/>
            </a:pPr>
            <a:r>
              <a:rPr lang="en-GB" dirty="0"/>
              <a:t>criminal content/conduct (e.g. radicalisation material, grooming) can be reported to the police</a:t>
            </a:r>
            <a:endParaRPr dirty="0"/>
          </a:p>
          <a:p>
            <a:pPr marL="457200" lvl="0" indent="-317500" algn="l" rtl="0">
              <a:spcBef>
                <a:spcPts val="0"/>
              </a:spcBef>
              <a:spcAft>
                <a:spcPts val="0"/>
              </a:spcAft>
              <a:buSzPts val="1400"/>
              <a:buChar char="●"/>
            </a:pPr>
            <a:r>
              <a:rPr lang="en-GB" u="sng" dirty="0">
                <a:solidFill>
                  <a:srgbClr val="0000FF"/>
                </a:solidFill>
                <a:hlinkClick r:id="rId5">
                  <a:extLst>
                    <a:ext uri="{A12FA001-AC4F-418D-AE19-62706E023703}">
                      <ahyp:hlinkClr xmlns="" xmlns:ahyp="http://schemas.microsoft.com/office/drawing/2018/hyperlinkcolor" val="tx"/>
                    </a:ext>
                  </a:extLst>
                </a:hlinkClick>
              </a:rPr>
              <a:t>Childline</a:t>
            </a:r>
            <a:r>
              <a:rPr lang="en-GB" dirty="0"/>
              <a:t> (0800 1111) can give anonymous advice about online bullying</a:t>
            </a:r>
            <a:endParaRPr dirty="0"/>
          </a:p>
          <a:p>
            <a:pPr marL="0" lvl="0" indent="0" algn="l" rtl="0">
              <a:spcBef>
                <a:spcPts val="1000"/>
              </a:spcBef>
              <a:spcAft>
                <a:spcPts val="0"/>
              </a:spcAft>
              <a:buClr>
                <a:schemeClr val="dk1"/>
              </a:buClr>
              <a:buSzPts val="1100"/>
              <a:buFont typeface="Arial"/>
              <a:buNone/>
            </a:pPr>
            <a:endParaRPr dirty="0"/>
          </a:p>
          <a:p>
            <a:pPr marL="0" lvl="0" indent="0" algn="l" rtl="0">
              <a:lnSpc>
                <a:spcPct val="115000"/>
              </a:lnSpc>
              <a:spcBef>
                <a:spcPts val="1000"/>
              </a:spcBef>
              <a:spcAft>
                <a:spcPts val="0"/>
              </a:spcAft>
              <a:buNone/>
            </a:pPr>
            <a:endParaRPr dirty="0"/>
          </a:p>
          <a:p>
            <a:pPr marL="0" lvl="0" indent="0" algn="l" rtl="0">
              <a:lnSpc>
                <a:spcPct val="115000"/>
              </a:lnSpc>
              <a:spcBef>
                <a:spcPts val="0"/>
              </a:spcBef>
              <a:spcAft>
                <a:spcPts val="0"/>
              </a:spcAft>
              <a:buNone/>
            </a:pPr>
            <a:endParaRPr dirty="0"/>
          </a:p>
          <a:p>
            <a:pPr marL="0" lvl="0" indent="0" algn="l" rtl="0">
              <a:lnSpc>
                <a:spcPct val="115000"/>
              </a:lnSpc>
              <a:spcBef>
                <a:spcPts val="1000"/>
              </a:spcBef>
              <a:spcAft>
                <a:spcPts val="0"/>
              </a:spcAft>
              <a:buNone/>
            </a:pPr>
            <a:endParaRPr dirty="0"/>
          </a:p>
          <a:p>
            <a:pPr marL="0" lvl="0" indent="0" algn="l" rtl="0">
              <a:lnSpc>
                <a:spcPct val="115000"/>
              </a:lnSpc>
              <a:spcBef>
                <a:spcPts val="0"/>
              </a:spcBef>
              <a:spcAft>
                <a:spcPts val="0"/>
              </a:spcAft>
              <a:buNone/>
            </a:pPr>
            <a:endParaRPr dirty="0"/>
          </a:p>
          <a:p>
            <a:pPr marL="457200" lvl="0" indent="0" algn="l" rtl="0">
              <a:lnSpc>
                <a:spcPct val="115000"/>
              </a:lnSpc>
              <a:spcBef>
                <a:spcPts val="0"/>
              </a:spcBef>
              <a:spcAft>
                <a:spcPts val="0"/>
              </a:spcAft>
              <a:buNone/>
            </a:pPr>
            <a:endParaRPr dirty="0"/>
          </a:p>
          <a:p>
            <a:pPr marL="0" lvl="0" indent="0" algn="l" rtl="0">
              <a:lnSpc>
                <a:spcPct val="115000"/>
              </a:lnSpc>
              <a:spcBef>
                <a:spcPts val="0"/>
              </a:spcBef>
              <a:spcAft>
                <a:spcPts val="0"/>
              </a:spcAft>
              <a:buNone/>
            </a:pPr>
            <a:endParaRPr dirty="0"/>
          </a:p>
          <a:p>
            <a:pPr marL="0" lvl="0" indent="0" algn="l" rtl="0">
              <a:lnSpc>
                <a:spcPct val="115000"/>
              </a:lnSpc>
              <a:spcBef>
                <a:spcPts val="1000"/>
              </a:spcBef>
              <a:spcAft>
                <a:spcPts val="1600"/>
              </a:spcAft>
              <a:buSzPts val="1400"/>
              <a:buNone/>
            </a:pPr>
            <a:endParaRPr dirty="0"/>
          </a:p>
        </p:txBody>
      </p:sp>
      <p:sp>
        <p:nvSpPr>
          <p:cNvPr id="470" name="Google Shape;470;p70"/>
          <p:cNvSpPr txBox="1">
            <a:spLocks noGrp="1"/>
          </p:cNvSpPr>
          <p:nvPr>
            <p:ph type="body" idx="2"/>
          </p:nvPr>
        </p:nvSpPr>
        <p:spPr>
          <a:xfrm>
            <a:off x="6178800" y="216425"/>
            <a:ext cx="2695200" cy="1323600"/>
          </a:xfrm>
          <a:prstGeom prst="rect">
            <a:avLst/>
          </a:prstGeom>
          <a:solidFill>
            <a:srgbClr val="F3F2F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None/>
            </a:pPr>
            <a:r>
              <a:rPr lang="en-GB" sz="1600" b="1" dirty="0"/>
              <a:t>STATUTORY GUIDANCE</a:t>
            </a:r>
            <a:r>
              <a:rPr lang="en-GB" sz="1600" dirty="0"/>
              <a:t/>
            </a:r>
            <a:br>
              <a:rPr lang="en-GB" sz="1600" dirty="0"/>
            </a:br>
            <a:r>
              <a:rPr lang="en-GB" sz="1600" dirty="0"/>
              <a:t>Know where and how to report concerns and get support with issues online.</a:t>
            </a:r>
            <a:endParaRPr sz="1600" dirty="0"/>
          </a:p>
          <a:p>
            <a:pPr marL="0" lvl="0" indent="0" algn="l" rtl="0">
              <a:lnSpc>
                <a:spcPct val="115000"/>
              </a:lnSpc>
              <a:spcBef>
                <a:spcPts val="0"/>
              </a:spcBef>
              <a:spcAft>
                <a:spcPts val="0"/>
              </a:spcAft>
              <a:buClr>
                <a:schemeClr val="dk1"/>
              </a:buClr>
              <a:buSzPts val="1100"/>
              <a:buNone/>
            </a:pPr>
            <a:endParaRPr sz="1600" dirty="0"/>
          </a:p>
          <a:p>
            <a:pPr marL="0" lvl="0" indent="0" algn="l" rtl="0">
              <a:lnSpc>
                <a:spcPct val="115000"/>
              </a:lnSpc>
              <a:spcBef>
                <a:spcPts val="0"/>
              </a:spcBef>
              <a:spcAft>
                <a:spcPts val="0"/>
              </a:spcAft>
              <a:buClr>
                <a:schemeClr val="dk1"/>
              </a:buClr>
              <a:buSzPts val="1100"/>
              <a:buNone/>
            </a:pPr>
            <a:endParaRPr sz="1600" dirty="0"/>
          </a:p>
          <a:p>
            <a:pPr marL="0" lvl="0" indent="0" algn="l" rtl="0">
              <a:lnSpc>
                <a:spcPct val="115000"/>
              </a:lnSpc>
              <a:spcBef>
                <a:spcPts val="0"/>
              </a:spcBef>
              <a:spcAft>
                <a:spcPts val="0"/>
              </a:spcAft>
              <a:buClr>
                <a:schemeClr val="dk1"/>
              </a:buClr>
              <a:buSzPts val="1100"/>
              <a:buNone/>
            </a:pPr>
            <a:endParaRPr sz="1600" dirty="0"/>
          </a:p>
          <a:p>
            <a:pPr marL="0" lvl="0" indent="0" algn="l" rtl="0">
              <a:spcBef>
                <a:spcPts val="0"/>
              </a:spcBef>
              <a:spcAft>
                <a:spcPts val="0"/>
              </a:spcAft>
              <a:buClr>
                <a:schemeClr val="dk1"/>
              </a:buClr>
              <a:buSzPts val="1100"/>
              <a:buFont typeface="Arial"/>
              <a:buNone/>
            </a:pPr>
            <a:endParaRPr sz="1600" dirty="0">
              <a:solidFill>
                <a:srgbClr val="000000"/>
              </a:solidFill>
              <a:highlight>
                <a:srgbClr val="00FFFF"/>
              </a:highlight>
            </a:endParaRPr>
          </a:p>
          <a:p>
            <a:pPr marL="0" lvl="0" indent="0" algn="l" rtl="0">
              <a:spcBef>
                <a:spcPts val="0"/>
              </a:spcBef>
              <a:spcAft>
                <a:spcPts val="0"/>
              </a:spcAft>
              <a:buClr>
                <a:schemeClr val="dk1"/>
              </a:buClr>
              <a:buSzPts val="1100"/>
              <a:buFont typeface="Arial"/>
              <a:buNone/>
            </a:pPr>
            <a:endParaRPr sz="1600" i="1" dirty="0">
              <a:solidFill>
                <a:srgbClr val="000000"/>
              </a:solidFill>
              <a:highlight>
                <a:srgbClr val="00FFFF"/>
              </a:highlight>
            </a:endParaRPr>
          </a:p>
          <a:p>
            <a:pPr marL="0" lvl="0" indent="0" algn="l" rtl="0">
              <a:spcBef>
                <a:spcPts val="0"/>
              </a:spcBef>
              <a:spcAft>
                <a:spcPts val="0"/>
              </a:spcAft>
              <a:buClr>
                <a:schemeClr val="dk1"/>
              </a:buClr>
              <a:buSzPts val="1100"/>
              <a:buFont typeface="Arial"/>
              <a:buNone/>
            </a:pPr>
            <a:endParaRPr sz="1600" i="1" dirty="0">
              <a:solidFill>
                <a:srgbClr val="000000"/>
              </a:solidFill>
              <a:highlight>
                <a:srgbClr val="00FFFF"/>
              </a:highlight>
            </a:endParaRPr>
          </a:p>
          <a:p>
            <a:pPr marL="0" lvl="0" indent="0" algn="l" rtl="0">
              <a:spcBef>
                <a:spcPts val="1600"/>
              </a:spcBef>
              <a:spcAft>
                <a:spcPts val="0"/>
              </a:spcAft>
              <a:buClr>
                <a:schemeClr val="dk1"/>
              </a:buClr>
              <a:buSzPts val="1100"/>
              <a:buFont typeface="Arial"/>
              <a:buNone/>
            </a:pPr>
            <a:endParaRPr sz="1800" dirty="0">
              <a:solidFill>
                <a:srgbClr val="000000"/>
              </a:solidFill>
              <a:highlight>
                <a:srgbClr val="00FFFF"/>
              </a:highlight>
            </a:endParaRPr>
          </a:p>
          <a:p>
            <a:pPr marL="0" lvl="0" indent="0" algn="l" rtl="0">
              <a:spcBef>
                <a:spcPts val="1600"/>
              </a:spcBef>
              <a:spcAft>
                <a:spcPts val="0"/>
              </a:spcAft>
              <a:buClr>
                <a:srgbClr val="000000"/>
              </a:buClr>
              <a:buSzPts val="1400"/>
              <a:buFont typeface="Arial"/>
              <a:buNone/>
            </a:pPr>
            <a:endParaRPr sz="1800" dirty="0">
              <a:solidFill>
                <a:srgbClr val="000000"/>
              </a:solidFill>
              <a:highlight>
                <a:srgbClr val="00FFFF"/>
              </a:highlight>
            </a:endParaRPr>
          </a:p>
          <a:p>
            <a:pPr marL="0" lvl="0" indent="0" algn="l" rtl="0">
              <a:lnSpc>
                <a:spcPct val="115000"/>
              </a:lnSpc>
              <a:spcBef>
                <a:spcPts val="1600"/>
              </a:spcBef>
              <a:spcAft>
                <a:spcPts val="0"/>
              </a:spcAft>
              <a:buClr>
                <a:schemeClr val="dk1"/>
              </a:buClr>
              <a:buSzPts val="1100"/>
              <a:buFont typeface="Arial"/>
              <a:buNone/>
            </a:pPr>
            <a:endParaRPr sz="1800" dirty="0"/>
          </a:p>
          <a:p>
            <a:pPr marL="0" lvl="0" indent="0" algn="l" rtl="0">
              <a:lnSpc>
                <a:spcPct val="115000"/>
              </a:lnSpc>
              <a:spcBef>
                <a:spcPts val="1600"/>
              </a:spcBef>
              <a:spcAft>
                <a:spcPts val="1600"/>
              </a:spcAft>
              <a:buSzPts val="1400"/>
              <a:buNone/>
            </a:pPr>
            <a:endParaRPr sz="1800" dirty="0"/>
          </a:p>
        </p:txBody>
      </p:sp>
      <p:sp>
        <p:nvSpPr>
          <p:cNvPr id="471" name="Google Shape;471;p70"/>
          <p:cNvSpPr txBox="1">
            <a:spLocks noGrp="1"/>
          </p:cNvSpPr>
          <p:nvPr>
            <p:ph type="body" idx="2"/>
          </p:nvPr>
        </p:nvSpPr>
        <p:spPr>
          <a:xfrm>
            <a:off x="6178800" y="3060725"/>
            <a:ext cx="2695200" cy="1008000"/>
          </a:xfrm>
          <a:prstGeom prst="rect">
            <a:avLst/>
          </a:prstGeom>
          <a:solidFill>
            <a:srgbClr val="F3F2F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None/>
            </a:pPr>
            <a:r>
              <a:rPr lang="en-GB" sz="1600" dirty="0"/>
              <a:t>This content is also part of </a:t>
            </a:r>
            <a:r>
              <a:rPr lang="en-GB" sz="1600" b="1" dirty="0"/>
              <a:t>online relationships </a:t>
            </a:r>
            <a:r>
              <a:rPr lang="en-GB" sz="1600" dirty="0"/>
              <a:t>(primary). </a:t>
            </a:r>
            <a:endParaRPr sz="1600" dirty="0"/>
          </a:p>
          <a:p>
            <a:pPr marL="0" lvl="0" indent="0" algn="l" rtl="0">
              <a:lnSpc>
                <a:spcPct val="115000"/>
              </a:lnSpc>
              <a:spcBef>
                <a:spcPts val="0"/>
              </a:spcBef>
              <a:spcAft>
                <a:spcPts val="0"/>
              </a:spcAft>
              <a:buClr>
                <a:schemeClr val="dk1"/>
              </a:buClr>
              <a:buSzPts val="1100"/>
              <a:buNone/>
            </a:pPr>
            <a:endParaRPr sz="1600" i="1" dirty="0"/>
          </a:p>
          <a:p>
            <a:pPr marL="0" lvl="0" indent="0" algn="l" rtl="0">
              <a:spcBef>
                <a:spcPts val="0"/>
              </a:spcBef>
              <a:spcAft>
                <a:spcPts val="0"/>
              </a:spcAft>
              <a:buClr>
                <a:schemeClr val="dk1"/>
              </a:buClr>
              <a:buSzPts val="1100"/>
              <a:buFont typeface="Arial"/>
              <a:buNone/>
            </a:pPr>
            <a:endParaRPr sz="1600" i="1" dirty="0">
              <a:solidFill>
                <a:srgbClr val="000000"/>
              </a:solidFill>
              <a:highlight>
                <a:srgbClr val="00FFFF"/>
              </a:highlight>
            </a:endParaRPr>
          </a:p>
          <a:p>
            <a:pPr marL="0" lvl="0" indent="0" algn="l" rtl="0">
              <a:spcBef>
                <a:spcPts val="0"/>
              </a:spcBef>
              <a:spcAft>
                <a:spcPts val="0"/>
              </a:spcAft>
              <a:buClr>
                <a:schemeClr val="dk1"/>
              </a:buClr>
              <a:buSzPts val="1100"/>
              <a:buFont typeface="Arial"/>
              <a:buNone/>
            </a:pPr>
            <a:endParaRPr sz="1600" i="1" dirty="0">
              <a:solidFill>
                <a:srgbClr val="000000"/>
              </a:solidFill>
              <a:highlight>
                <a:srgbClr val="00FFFF"/>
              </a:highlight>
            </a:endParaRPr>
          </a:p>
          <a:p>
            <a:pPr marL="0" lvl="0" indent="0" algn="l" rtl="0">
              <a:spcBef>
                <a:spcPts val="1600"/>
              </a:spcBef>
              <a:spcAft>
                <a:spcPts val="0"/>
              </a:spcAft>
              <a:buClr>
                <a:schemeClr val="dk1"/>
              </a:buClr>
              <a:buSzPts val="1100"/>
              <a:buFont typeface="Arial"/>
              <a:buNone/>
            </a:pPr>
            <a:endParaRPr sz="1800" dirty="0">
              <a:solidFill>
                <a:srgbClr val="000000"/>
              </a:solidFill>
              <a:highlight>
                <a:srgbClr val="00FFFF"/>
              </a:highlight>
            </a:endParaRPr>
          </a:p>
          <a:p>
            <a:pPr marL="0" lvl="0" indent="0" algn="l" rtl="0">
              <a:spcBef>
                <a:spcPts val="1600"/>
              </a:spcBef>
              <a:spcAft>
                <a:spcPts val="0"/>
              </a:spcAft>
              <a:buClr>
                <a:srgbClr val="000000"/>
              </a:buClr>
              <a:buSzPts val="1400"/>
              <a:buFont typeface="Arial"/>
              <a:buNone/>
            </a:pPr>
            <a:endParaRPr sz="1800" dirty="0">
              <a:solidFill>
                <a:srgbClr val="000000"/>
              </a:solidFill>
              <a:highlight>
                <a:srgbClr val="00FFFF"/>
              </a:highlight>
            </a:endParaRPr>
          </a:p>
          <a:p>
            <a:pPr marL="0" lvl="0" indent="0" algn="l" rtl="0">
              <a:lnSpc>
                <a:spcPct val="115000"/>
              </a:lnSpc>
              <a:spcBef>
                <a:spcPts val="1600"/>
              </a:spcBef>
              <a:spcAft>
                <a:spcPts val="0"/>
              </a:spcAft>
              <a:buClr>
                <a:schemeClr val="dk1"/>
              </a:buClr>
              <a:buSzPts val="1100"/>
              <a:buFont typeface="Arial"/>
              <a:buNone/>
            </a:pPr>
            <a:endParaRPr sz="1800" dirty="0"/>
          </a:p>
          <a:p>
            <a:pPr marL="0" lvl="0" indent="0" algn="l" rtl="0">
              <a:lnSpc>
                <a:spcPct val="115000"/>
              </a:lnSpc>
              <a:spcBef>
                <a:spcPts val="1600"/>
              </a:spcBef>
              <a:spcAft>
                <a:spcPts val="1600"/>
              </a:spcAft>
              <a:buSzPts val="1400"/>
              <a:buNone/>
            </a:pPr>
            <a:endParaRPr sz="1800" dirty="0"/>
          </a:p>
        </p:txBody>
      </p:sp>
      <p:sp>
        <p:nvSpPr>
          <p:cNvPr id="468" name="Google Shape;468;p70"/>
          <p:cNvSpPr txBox="1">
            <a:spLocks noGrp="1"/>
          </p:cNvSpPr>
          <p:nvPr>
            <p:ph type="sldNum" idx="12"/>
          </p:nvPr>
        </p:nvSpPr>
        <p:spPr>
          <a:xfrm>
            <a:off x="8787600" y="4806900"/>
            <a:ext cx="356400" cy="3366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1000"/>
              <a:buFont typeface="Arial"/>
              <a:buNone/>
            </a:pPr>
            <a:fld id="{00000000-1234-1234-1234-123412341234}" type="slidenum">
              <a:rPr lang="en-GB"/>
              <a:t>21</a:t>
            </a:fld>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sp>
        <p:nvSpPr>
          <p:cNvPr id="251" name="Google Shape;251;p46"/>
          <p:cNvSpPr txBox="1">
            <a:spLocks noGrp="1"/>
          </p:cNvSpPr>
          <p:nvPr>
            <p:ph type="title"/>
          </p:nvPr>
        </p:nvSpPr>
        <p:spPr>
          <a:xfrm>
            <a:off x="908875" y="247622"/>
            <a:ext cx="7113600" cy="841800"/>
          </a:xfrm>
          <a:prstGeom prst="rect">
            <a:avLst/>
          </a:prstGeom>
          <a:noFill/>
          <a:ln w="762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dirty="0">
                <a:solidFill>
                  <a:schemeClr val="accent1"/>
                </a:solidFill>
              </a:rPr>
              <a:t>Internet use, rationing and risk</a:t>
            </a:r>
            <a:endParaRPr dirty="0">
              <a:solidFill>
                <a:schemeClr val="accent1"/>
              </a:solidFill>
            </a:endParaRPr>
          </a:p>
        </p:txBody>
      </p:sp>
      <p:sp>
        <p:nvSpPr>
          <p:cNvPr id="252" name="Google Shape;252;p46"/>
          <p:cNvSpPr txBox="1">
            <a:spLocks noGrp="1"/>
          </p:cNvSpPr>
          <p:nvPr>
            <p:ph type="sldNum" idx="12"/>
          </p:nvPr>
        </p:nvSpPr>
        <p:spPr>
          <a:xfrm>
            <a:off x="8595300" y="4749900"/>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1000"/>
              <a:buFont typeface="Arial"/>
              <a:buNone/>
            </a:pPr>
            <a:fld id="{00000000-1234-1234-1234-123412341234}" type="slidenum">
              <a:rPr lang="en-GB"/>
              <a:t>3</a:t>
            </a:fld>
            <a:endParaRPr dirty="0"/>
          </a:p>
        </p:txBody>
      </p:sp>
      <p:pic>
        <p:nvPicPr>
          <p:cNvPr id="3" name="Picture 2">
            <a:extLst>
              <a:ext uri="{FF2B5EF4-FFF2-40B4-BE49-F238E27FC236}">
                <a16:creationId xmlns:a16="http://schemas.microsoft.com/office/drawing/2014/main" id="{D0609E53-70F6-40E0-8738-E3D6419C2396}"/>
              </a:ext>
            </a:extLst>
          </p:cNvPr>
          <p:cNvPicPr>
            <a:picLocks noChangeAspect="1"/>
          </p:cNvPicPr>
          <p:nvPr/>
        </p:nvPicPr>
        <p:blipFill>
          <a:blip r:embed="rId3"/>
          <a:stretch>
            <a:fillRect/>
          </a:stretch>
        </p:blipFill>
        <p:spPr>
          <a:xfrm>
            <a:off x="2486025" y="1200151"/>
            <a:ext cx="4171950" cy="383857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Shape 265"/>
        <p:cNvGrpSpPr/>
        <p:nvPr/>
      </p:nvGrpSpPr>
      <p:grpSpPr>
        <a:xfrm>
          <a:off x="0" y="0"/>
          <a:ext cx="0" cy="0"/>
          <a:chOff x="0" y="0"/>
          <a:chExt cx="0" cy="0"/>
        </a:xfrm>
      </p:grpSpPr>
      <p:sp>
        <p:nvSpPr>
          <p:cNvPr id="266" name="Google Shape;266;p48"/>
          <p:cNvSpPr txBox="1">
            <a:spLocks noGrp="1"/>
          </p:cNvSpPr>
          <p:nvPr>
            <p:ph type="title"/>
          </p:nvPr>
        </p:nvSpPr>
        <p:spPr>
          <a:xfrm>
            <a:off x="270000" y="216425"/>
            <a:ext cx="5865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dirty="0"/>
              <a:t>Rationing screen time to avoid risks</a:t>
            </a:r>
            <a:endParaRPr dirty="0"/>
          </a:p>
          <a:p>
            <a:pPr marL="0" lvl="0" indent="0" algn="l" rtl="0">
              <a:lnSpc>
                <a:spcPct val="100000"/>
              </a:lnSpc>
              <a:spcBef>
                <a:spcPts val="0"/>
              </a:spcBef>
              <a:spcAft>
                <a:spcPts val="0"/>
              </a:spcAft>
              <a:buSzPts val="2800"/>
              <a:buNone/>
            </a:pPr>
            <a:endParaRPr dirty="0">
              <a:solidFill>
                <a:srgbClr val="073763"/>
              </a:solidFill>
            </a:endParaRPr>
          </a:p>
        </p:txBody>
      </p:sp>
      <p:sp>
        <p:nvSpPr>
          <p:cNvPr id="270" name="Google Shape;270;p48"/>
          <p:cNvSpPr txBox="1">
            <a:spLocks noGrp="1"/>
          </p:cNvSpPr>
          <p:nvPr>
            <p:ph type="subTitle" idx="4294967295"/>
          </p:nvPr>
        </p:nvSpPr>
        <p:spPr>
          <a:xfrm>
            <a:off x="7796400" y="4454575"/>
            <a:ext cx="1077600" cy="472500"/>
          </a:xfrm>
          <a:prstGeom prst="rect">
            <a:avLst/>
          </a:prstGeom>
          <a:noFill/>
          <a:ln w="38100" cap="flat" cmpd="sng">
            <a:solidFill>
              <a:srgbClr val="260859"/>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15000"/>
              </a:lnSpc>
              <a:spcBef>
                <a:spcPts val="0"/>
              </a:spcBef>
              <a:spcAft>
                <a:spcPts val="0"/>
              </a:spcAft>
              <a:buClr>
                <a:schemeClr val="dk2"/>
              </a:buClr>
              <a:buSzPts val="1800"/>
              <a:buFont typeface="Arial"/>
              <a:buNone/>
            </a:pPr>
            <a:r>
              <a:rPr lang="en-GB" sz="1800" b="0" i="0" u="none" strike="noStrike" cap="none" dirty="0">
                <a:solidFill>
                  <a:srgbClr val="260859"/>
                </a:solidFill>
                <a:latin typeface="Arial"/>
                <a:ea typeface="Arial"/>
                <a:cs typeface="Arial"/>
                <a:sym typeface="Arial"/>
              </a:rPr>
              <a:t>Primary</a:t>
            </a:r>
            <a:endParaRPr sz="1800" b="0" i="0" u="none" strike="noStrike" cap="none" dirty="0">
              <a:solidFill>
                <a:srgbClr val="260859"/>
              </a:solidFill>
              <a:latin typeface="Arial"/>
              <a:ea typeface="Arial"/>
              <a:cs typeface="Arial"/>
              <a:sym typeface="Arial"/>
            </a:endParaRPr>
          </a:p>
        </p:txBody>
      </p:sp>
      <p:sp>
        <p:nvSpPr>
          <p:cNvPr id="267" name="Google Shape;267;p48"/>
          <p:cNvSpPr txBox="1">
            <a:spLocks noGrp="1"/>
          </p:cNvSpPr>
          <p:nvPr>
            <p:ph type="body" idx="1"/>
          </p:nvPr>
        </p:nvSpPr>
        <p:spPr>
          <a:xfrm>
            <a:off x="270000" y="789000"/>
            <a:ext cx="5865600" cy="3665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GB" dirty="0"/>
              <a:t>Screen time can be valuable (e.g. socialising with friends, doing homework). However, it is important to maintain a balance with other activities, and there are risks in having excessive screen time.</a:t>
            </a:r>
            <a:endParaRPr dirty="0"/>
          </a:p>
          <a:p>
            <a:pPr marL="0" lvl="0" indent="0" algn="l" rtl="0">
              <a:spcBef>
                <a:spcPts val="1000"/>
              </a:spcBef>
              <a:spcAft>
                <a:spcPts val="0"/>
              </a:spcAft>
              <a:buNone/>
            </a:pPr>
            <a:r>
              <a:rPr lang="en-GB" dirty="0"/>
              <a:t>We explain that benefits to managing or rationing time spent online and using electronic devices can include: </a:t>
            </a:r>
            <a:endParaRPr dirty="0"/>
          </a:p>
          <a:p>
            <a:pPr marL="457200" lvl="0" indent="-317500" algn="l" rtl="0">
              <a:lnSpc>
                <a:spcPct val="115000"/>
              </a:lnSpc>
              <a:spcBef>
                <a:spcPts val="1000"/>
              </a:spcBef>
              <a:spcAft>
                <a:spcPts val="0"/>
              </a:spcAft>
              <a:buSzPts val="1400"/>
              <a:buChar char="●"/>
            </a:pPr>
            <a:r>
              <a:rPr lang="en-GB" dirty="0"/>
              <a:t>allowing time to get enough sleep at night</a:t>
            </a:r>
            <a:endParaRPr dirty="0"/>
          </a:p>
          <a:p>
            <a:pPr marL="457200" lvl="0" indent="-317500" algn="l" rtl="0">
              <a:spcBef>
                <a:spcPts val="0"/>
              </a:spcBef>
              <a:spcAft>
                <a:spcPts val="0"/>
              </a:spcAft>
              <a:buSzPts val="1400"/>
              <a:buChar char="●"/>
            </a:pPr>
            <a:r>
              <a:rPr lang="en-GB" dirty="0"/>
              <a:t>having more time for physical activity</a:t>
            </a:r>
            <a:endParaRPr dirty="0"/>
          </a:p>
          <a:p>
            <a:pPr marL="457200" lvl="0" indent="-317500" algn="l" rtl="0">
              <a:lnSpc>
                <a:spcPct val="115000"/>
              </a:lnSpc>
              <a:spcBef>
                <a:spcPts val="0"/>
              </a:spcBef>
              <a:spcAft>
                <a:spcPts val="0"/>
              </a:spcAft>
              <a:buSzPts val="1400"/>
              <a:buChar char="●"/>
            </a:pPr>
            <a:r>
              <a:rPr lang="en-GB" dirty="0"/>
              <a:t>enjoying time offline and not becoming dependent on online content and relationships</a:t>
            </a:r>
            <a:endParaRPr dirty="0"/>
          </a:p>
          <a:p>
            <a:pPr marL="0" lvl="0" indent="0" algn="l" rtl="0">
              <a:lnSpc>
                <a:spcPct val="115000"/>
              </a:lnSpc>
              <a:spcBef>
                <a:spcPts val="0"/>
              </a:spcBef>
              <a:spcAft>
                <a:spcPts val="0"/>
              </a:spcAft>
              <a:buNone/>
            </a:pPr>
            <a:endParaRPr dirty="0"/>
          </a:p>
          <a:p>
            <a:pPr marL="0" lvl="0" indent="0" algn="l" rtl="0">
              <a:lnSpc>
                <a:spcPct val="115000"/>
              </a:lnSpc>
              <a:spcBef>
                <a:spcPts val="1000"/>
              </a:spcBef>
              <a:spcAft>
                <a:spcPts val="1600"/>
              </a:spcAft>
              <a:buSzPts val="1400"/>
              <a:buNone/>
            </a:pPr>
            <a:endParaRPr dirty="0"/>
          </a:p>
        </p:txBody>
      </p:sp>
      <p:sp>
        <p:nvSpPr>
          <p:cNvPr id="269" name="Google Shape;269;p48"/>
          <p:cNvSpPr txBox="1">
            <a:spLocks noGrp="1"/>
          </p:cNvSpPr>
          <p:nvPr>
            <p:ph type="body" idx="2"/>
          </p:nvPr>
        </p:nvSpPr>
        <p:spPr>
          <a:xfrm>
            <a:off x="6178800" y="216425"/>
            <a:ext cx="2695200" cy="2958600"/>
          </a:xfrm>
          <a:prstGeom prst="rect">
            <a:avLst/>
          </a:prstGeom>
          <a:solidFill>
            <a:srgbClr val="F3F2F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None/>
            </a:pPr>
            <a:r>
              <a:rPr lang="en-GB" sz="1600" b="1" dirty="0"/>
              <a:t>STATUTORY GUIDANCE</a:t>
            </a:r>
            <a:r>
              <a:rPr lang="en-GB" sz="1600" dirty="0"/>
              <a:t/>
            </a:r>
            <a:br>
              <a:rPr lang="en-GB" sz="1600" dirty="0"/>
            </a:br>
            <a:r>
              <a:rPr lang="en-GB" sz="1600" dirty="0"/>
              <a:t>Know about the benefits of rationing time spent online, the risks of excessive time spent on electronic devices and the impact of positive and negative content online on their own and others’ mental and physical wellbeing.</a:t>
            </a:r>
            <a:endParaRPr sz="1600" dirty="0"/>
          </a:p>
          <a:p>
            <a:pPr marL="0" lvl="0" indent="0" algn="l" rtl="0">
              <a:lnSpc>
                <a:spcPct val="115000"/>
              </a:lnSpc>
              <a:spcBef>
                <a:spcPts val="0"/>
              </a:spcBef>
              <a:spcAft>
                <a:spcPts val="0"/>
              </a:spcAft>
              <a:buClr>
                <a:schemeClr val="dk1"/>
              </a:buClr>
              <a:buSzPts val="1100"/>
              <a:buNone/>
            </a:pPr>
            <a:endParaRPr sz="1600" i="1" dirty="0"/>
          </a:p>
          <a:p>
            <a:pPr marL="0" lvl="0" indent="0" algn="l" rtl="0">
              <a:lnSpc>
                <a:spcPct val="115000"/>
              </a:lnSpc>
              <a:spcBef>
                <a:spcPts val="0"/>
              </a:spcBef>
              <a:spcAft>
                <a:spcPts val="0"/>
              </a:spcAft>
              <a:buClr>
                <a:schemeClr val="dk1"/>
              </a:buClr>
              <a:buSzPts val="1100"/>
              <a:buNone/>
            </a:pPr>
            <a:endParaRPr sz="1600" i="1" dirty="0"/>
          </a:p>
          <a:p>
            <a:pPr marL="0" lvl="0" indent="0" algn="l" rtl="0">
              <a:lnSpc>
                <a:spcPct val="115000"/>
              </a:lnSpc>
              <a:spcBef>
                <a:spcPts val="1600"/>
              </a:spcBef>
              <a:spcAft>
                <a:spcPts val="0"/>
              </a:spcAft>
              <a:buClr>
                <a:schemeClr val="dk1"/>
              </a:buClr>
              <a:buSzPts val="1100"/>
              <a:buFont typeface="Arial"/>
              <a:buNone/>
            </a:pPr>
            <a:endParaRPr sz="1800" dirty="0"/>
          </a:p>
          <a:p>
            <a:pPr marL="0" lvl="0" indent="0" algn="l" rtl="0">
              <a:lnSpc>
                <a:spcPct val="115000"/>
              </a:lnSpc>
              <a:spcBef>
                <a:spcPts val="1600"/>
              </a:spcBef>
              <a:spcAft>
                <a:spcPts val="1600"/>
              </a:spcAft>
              <a:buSzPts val="1400"/>
              <a:buNone/>
            </a:pPr>
            <a:endParaRPr sz="1800" dirty="0"/>
          </a:p>
        </p:txBody>
      </p:sp>
      <p:sp>
        <p:nvSpPr>
          <p:cNvPr id="268" name="Google Shape;268;p48"/>
          <p:cNvSpPr txBox="1">
            <a:spLocks noGrp="1"/>
          </p:cNvSpPr>
          <p:nvPr>
            <p:ph type="sldNum" idx="12"/>
          </p:nvPr>
        </p:nvSpPr>
        <p:spPr>
          <a:xfrm>
            <a:off x="8787600" y="4806900"/>
            <a:ext cx="356400" cy="3366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4</a:t>
            </a:fld>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Shape 274"/>
        <p:cNvGrpSpPr/>
        <p:nvPr/>
      </p:nvGrpSpPr>
      <p:grpSpPr>
        <a:xfrm>
          <a:off x="0" y="0"/>
          <a:ext cx="0" cy="0"/>
          <a:chOff x="0" y="0"/>
          <a:chExt cx="0" cy="0"/>
        </a:xfrm>
      </p:grpSpPr>
      <p:sp>
        <p:nvSpPr>
          <p:cNvPr id="275" name="Google Shape;275;p49"/>
          <p:cNvSpPr txBox="1">
            <a:spLocks noGrp="1"/>
          </p:cNvSpPr>
          <p:nvPr>
            <p:ph type="title"/>
          </p:nvPr>
        </p:nvSpPr>
        <p:spPr>
          <a:xfrm>
            <a:off x="270000" y="216425"/>
            <a:ext cx="603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t>Ways to manage time online</a:t>
            </a:r>
            <a:endParaRPr dirty="0"/>
          </a:p>
        </p:txBody>
      </p:sp>
      <p:sp>
        <p:nvSpPr>
          <p:cNvPr id="279" name="Google Shape;279;p49"/>
          <p:cNvSpPr txBox="1">
            <a:spLocks noGrp="1"/>
          </p:cNvSpPr>
          <p:nvPr>
            <p:ph type="subTitle" idx="4294967295"/>
          </p:nvPr>
        </p:nvSpPr>
        <p:spPr>
          <a:xfrm>
            <a:off x="7796400" y="4454575"/>
            <a:ext cx="1077600" cy="472500"/>
          </a:xfrm>
          <a:prstGeom prst="rect">
            <a:avLst/>
          </a:prstGeom>
          <a:noFill/>
          <a:ln w="38100" cap="flat" cmpd="sng">
            <a:solidFill>
              <a:srgbClr val="260859"/>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15000"/>
              </a:lnSpc>
              <a:spcBef>
                <a:spcPts val="0"/>
              </a:spcBef>
              <a:spcAft>
                <a:spcPts val="0"/>
              </a:spcAft>
              <a:buClr>
                <a:schemeClr val="dk2"/>
              </a:buClr>
              <a:buSzPts val="1800"/>
              <a:buFont typeface="Arial"/>
              <a:buNone/>
            </a:pPr>
            <a:r>
              <a:rPr lang="en-GB" sz="1800" b="0" i="0" u="none" strike="noStrike" cap="none" dirty="0">
                <a:solidFill>
                  <a:srgbClr val="260859"/>
                </a:solidFill>
                <a:latin typeface="Arial"/>
                <a:ea typeface="Arial"/>
                <a:cs typeface="Arial"/>
                <a:sym typeface="Arial"/>
              </a:rPr>
              <a:t>Primary</a:t>
            </a:r>
            <a:endParaRPr sz="1800" b="0" i="0" u="none" strike="noStrike" cap="none" dirty="0">
              <a:solidFill>
                <a:srgbClr val="260859"/>
              </a:solidFill>
              <a:latin typeface="Arial"/>
              <a:ea typeface="Arial"/>
              <a:cs typeface="Arial"/>
              <a:sym typeface="Arial"/>
            </a:endParaRPr>
          </a:p>
        </p:txBody>
      </p:sp>
      <p:sp>
        <p:nvSpPr>
          <p:cNvPr id="276" name="Google Shape;276;p49"/>
          <p:cNvSpPr txBox="1">
            <a:spLocks noGrp="1"/>
          </p:cNvSpPr>
          <p:nvPr>
            <p:ph type="body" idx="1"/>
          </p:nvPr>
        </p:nvSpPr>
        <p:spPr>
          <a:xfrm>
            <a:off x="270000" y="789125"/>
            <a:ext cx="5908800" cy="3896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GB" dirty="0">
                <a:solidFill>
                  <a:srgbClr val="000000"/>
                </a:solidFill>
              </a:rPr>
              <a:t>Pupils can develop a routine to reduce screen time and prioritise sleep, social interaction and physical activity, which are vital for mental and physical wellbeing, for example by:</a:t>
            </a:r>
            <a:endParaRPr dirty="0">
              <a:solidFill>
                <a:srgbClr val="000000"/>
              </a:solidFill>
            </a:endParaRPr>
          </a:p>
          <a:p>
            <a:pPr marL="457200" lvl="0" indent="-342900" algn="l" rtl="0">
              <a:spcBef>
                <a:spcPts val="1000"/>
              </a:spcBef>
              <a:spcAft>
                <a:spcPts val="0"/>
              </a:spcAft>
              <a:buClr>
                <a:schemeClr val="accent1"/>
              </a:buClr>
              <a:buSzPts val="1800"/>
              <a:buChar char="●"/>
            </a:pPr>
            <a:r>
              <a:rPr lang="en-GB" dirty="0">
                <a:solidFill>
                  <a:srgbClr val="000000"/>
                </a:solidFill>
              </a:rPr>
              <a:t>agreeing a weekly online limit with their parents (some devices have settings to help with this)</a:t>
            </a:r>
            <a:endParaRPr dirty="0">
              <a:solidFill>
                <a:srgbClr val="000000"/>
              </a:solidFill>
            </a:endParaRPr>
          </a:p>
          <a:p>
            <a:pPr marL="457200" lvl="0" indent="-342900" algn="l" rtl="0">
              <a:spcBef>
                <a:spcPts val="0"/>
              </a:spcBef>
              <a:spcAft>
                <a:spcPts val="0"/>
              </a:spcAft>
              <a:buClr>
                <a:schemeClr val="accent1"/>
              </a:buClr>
              <a:buSzPts val="1800"/>
              <a:buChar char="●"/>
            </a:pPr>
            <a:r>
              <a:rPr lang="en-GB" dirty="0">
                <a:solidFill>
                  <a:srgbClr val="000000"/>
                </a:solidFill>
              </a:rPr>
              <a:t>switching off their phone 2 hours before bed </a:t>
            </a:r>
            <a:endParaRPr dirty="0">
              <a:solidFill>
                <a:srgbClr val="000000"/>
              </a:solidFill>
            </a:endParaRPr>
          </a:p>
          <a:p>
            <a:pPr marL="0" lvl="0" indent="0" algn="l" rtl="0">
              <a:spcBef>
                <a:spcPts val="1000"/>
              </a:spcBef>
              <a:spcAft>
                <a:spcPts val="0"/>
              </a:spcAft>
              <a:buNone/>
            </a:pPr>
            <a:r>
              <a:rPr lang="en-GB" dirty="0">
                <a:solidFill>
                  <a:srgbClr val="000000"/>
                </a:solidFill>
              </a:rPr>
              <a:t>We remind pupils how much sleep children need: </a:t>
            </a:r>
            <a:endParaRPr dirty="0">
              <a:solidFill>
                <a:srgbClr val="000000"/>
              </a:solidFill>
            </a:endParaRPr>
          </a:p>
          <a:p>
            <a:pPr marL="457200" lvl="0" indent="-342900" algn="l" rtl="0">
              <a:spcBef>
                <a:spcPts val="1000"/>
              </a:spcBef>
              <a:spcAft>
                <a:spcPts val="0"/>
              </a:spcAft>
              <a:buClr>
                <a:schemeClr val="accent1"/>
              </a:buClr>
              <a:buSzPts val="1800"/>
              <a:buChar char="●"/>
            </a:pPr>
            <a:r>
              <a:rPr lang="en-GB" sz="1800" dirty="0">
                <a:solidFill>
                  <a:srgbClr val="000000"/>
                </a:solidFill>
              </a:rPr>
              <a:t>children aged 3 to 5 need 10 to 13 hours</a:t>
            </a:r>
            <a:endParaRPr sz="1800" dirty="0">
              <a:solidFill>
                <a:srgbClr val="000000"/>
              </a:solidFill>
            </a:endParaRPr>
          </a:p>
          <a:p>
            <a:pPr marL="457200" lvl="0" indent="-342900" algn="l" rtl="0">
              <a:spcBef>
                <a:spcPts val="0"/>
              </a:spcBef>
              <a:spcAft>
                <a:spcPts val="0"/>
              </a:spcAft>
              <a:buClr>
                <a:schemeClr val="accent1"/>
              </a:buClr>
              <a:buSzPts val="1800"/>
              <a:buChar char="●"/>
            </a:pPr>
            <a:r>
              <a:rPr lang="en-GB" sz="1800" dirty="0">
                <a:solidFill>
                  <a:srgbClr val="000000"/>
                </a:solidFill>
              </a:rPr>
              <a:t>children aged 6 to 12 need 9 to 12 hours </a:t>
            </a:r>
            <a:endParaRPr sz="1800" dirty="0">
              <a:solidFill>
                <a:srgbClr val="000000"/>
              </a:solidFill>
            </a:endParaRPr>
          </a:p>
          <a:p>
            <a:pPr marL="457200" lvl="0" indent="-342900" algn="l" rtl="0">
              <a:spcBef>
                <a:spcPts val="0"/>
              </a:spcBef>
              <a:spcAft>
                <a:spcPts val="0"/>
              </a:spcAft>
              <a:buClr>
                <a:schemeClr val="accent1"/>
              </a:buClr>
              <a:buSzPts val="1800"/>
              <a:buChar char="●"/>
            </a:pPr>
            <a:r>
              <a:rPr lang="en-GB" sz="1800" dirty="0">
                <a:solidFill>
                  <a:srgbClr val="000000"/>
                </a:solidFill>
              </a:rPr>
              <a:t>young people aged 13 to 18 need 8 to 10 hours</a:t>
            </a:r>
            <a:endParaRPr sz="1800" dirty="0">
              <a:solidFill>
                <a:srgbClr val="000000"/>
              </a:solidFill>
            </a:endParaRPr>
          </a:p>
          <a:p>
            <a:pPr marL="0" lvl="0" indent="0" algn="l" rtl="0">
              <a:spcBef>
                <a:spcPts val="0"/>
              </a:spcBef>
              <a:spcAft>
                <a:spcPts val="0"/>
              </a:spcAft>
              <a:buNone/>
            </a:pPr>
            <a:endParaRPr sz="1800" dirty="0"/>
          </a:p>
          <a:p>
            <a:pPr marL="457200" lvl="0" indent="0" algn="l" rtl="0">
              <a:spcBef>
                <a:spcPts val="0"/>
              </a:spcBef>
              <a:spcAft>
                <a:spcPts val="0"/>
              </a:spcAft>
              <a:buNone/>
            </a:pPr>
            <a:endParaRPr sz="1800" dirty="0"/>
          </a:p>
        </p:txBody>
      </p:sp>
      <p:sp>
        <p:nvSpPr>
          <p:cNvPr id="278" name="Google Shape;278;p49"/>
          <p:cNvSpPr txBox="1">
            <a:spLocks noGrp="1"/>
          </p:cNvSpPr>
          <p:nvPr>
            <p:ph type="body" idx="2"/>
          </p:nvPr>
        </p:nvSpPr>
        <p:spPr>
          <a:xfrm>
            <a:off x="6178800" y="216425"/>
            <a:ext cx="2695200" cy="2958600"/>
          </a:xfrm>
          <a:prstGeom prst="rect">
            <a:avLst/>
          </a:prstGeom>
          <a:solidFill>
            <a:srgbClr val="F3F2F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None/>
            </a:pPr>
            <a:r>
              <a:rPr lang="en-GB" sz="1600" b="1" dirty="0">
                <a:solidFill>
                  <a:srgbClr val="000000"/>
                </a:solidFill>
              </a:rPr>
              <a:t>STATUTORY GUIDANCE</a:t>
            </a:r>
            <a:r>
              <a:rPr lang="en-GB" sz="1600" dirty="0">
                <a:solidFill>
                  <a:srgbClr val="000000"/>
                </a:solidFill>
              </a:rPr>
              <a:t/>
            </a:r>
            <a:br>
              <a:rPr lang="en-GB" sz="1600" dirty="0">
                <a:solidFill>
                  <a:srgbClr val="000000"/>
                </a:solidFill>
              </a:rPr>
            </a:br>
            <a:r>
              <a:rPr lang="en-GB" sz="1600" dirty="0">
                <a:solidFill>
                  <a:srgbClr val="000000"/>
                </a:solidFill>
              </a:rPr>
              <a:t>Know about the benefits of rationing time spent online, the risks of excessive time spent on electronic devices and the impact of positive and negative content online on their own and others’ mental and physical wellbeing.</a:t>
            </a:r>
            <a:endParaRPr sz="1600" dirty="0">
              <a:solidFill>
                <a:srgbClr val="000000"/>
              </a:solidFill>
            </a:endParaRPr>
          </a:p>
          <a:p>
            <a:pPr marL="0" lvl="0" indent="0" algn="l" rtl="0">
              <a:lnSpc>
                <a:spcPct val="115000"/>
              </a:lnSpc>
              <a:spcBef>
                <a:spcPts val="0"/>
              </a:spcBef>
              <a:spcAft>
                <a:spcPts val="0"/>
              </a:spcAft>
              <a:buClr>
                <a:schemeClr val="dk1"/>
              </a:buClr>
              <a:buSzPts val="1100"/>
              <a:buNone/>
            </a:pPr>
            <a:endParaRPr sz="1600" i="1" dirty="0"/>
          </a:p>
          <a:p>
            <a:pPr marL="0" lvl="0" indent="0" algn="l" rtl="0">
              <a:lnSpc>
                <a:spcPct val="115000"/>
              </a:lnSpc>
              <a:spcBef>
                <a:spcPts val="0"/>
              </a:spcBef>
              <a:spcAft>
                <a:spcPts val="0"/>
              </a:spcAft>
              <a:buClr>
                <a:schemeClr val="dk1"/>
              </a:buClr>
              <a:buSzPts val="1100"/>
              <a:buNone/>
            </a:pPr>
            <a:endParaRPr sz="1600" i="1" dirty="0"/>
          </a:p>
          <a:p>
            <a:pPr marL="0" lvl="0" indent="0" algn="l" rtl="0">
              <a:lnSpc>
                <a:spcPct val="115000"/>
              </a:lnSpc>
              <a:spcBef>
                <a:spcPts val="1600"/>
              </a:spcBef>
              <a:spcAft>
                <a:spcPts val="0"/>
              </a:spcAft>
              <a:buClr>
                <a:schemeClr val="dk1"/>
              </a:buClr>
              <a:buSzPts val="1100"/>
              <a:buFont typeface="Arial"/>
              <a:buNone/>
            </a:pPr>
            <a:endParaRPr sz="1800" dirty="0"/>
          </a:p>
          <a:p>
            <a:pPr marL="0" lvl="0" indent="0" algn="l" rtl="0">
              <a:lnSpc>
                <a:spcPct val="115000"/>
              </a:lnSpc>
              <a:spcBef>
                <a:spcPts val="1600"/>
              </a:spcBef>
              <a:spcAft>
                <a:spcPts val="1600"/>
              </a:spcAft>
              <a:buSzPts val="1400"/>
              <a:buNone/>
            </a:pPr>
            <a:endParaRPr sz="1800" dirty="0"/>
          </a:p>
        </p:txBody>
      </p:sp>
      <p:sp>
        <p:nvSpPr>
          <p:cNvPr id="277" name="Google Shape;277;p49"/>
          <p:cNvSpPr txBox="1">
            <a:spLocks noGrp="1"/>
          </p:cNvSpPr>
          <p:nvPr>
            <p:ph type="sldNum" idx="12"/>
          </p:nvPr>
        </p:nvSpPr>
        <p:spPr>
          <a:xfrm>
            <a:off x="8681400" y="4800620"/>
            <a:ext cx="462600" cy="336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1000"/>
              <a:buFont typeface="Arial"/>
              <a:buNone/>
            </a:pPr>
            <a:fld id="{00000000-1234-1234-1234-123412341234}" type="slidenum">
              <a:rPr lang="en-GB"/>
              <a:t>5</a:t>
            </a:fld>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Shape 292"/>
        <p:cNvGrpSpPr/>
        <p:nvPr/>
      </p:nvGrpSpPr>
      <p:grpSpPr>
        <a:xfrm>
          <a:off x="0" y="0"/>
          <a:ext cx="0" cy="0"/>
          <a:chOff x="0" y="0"/>
          <a:chExt cx="0" cy="0"/>
        </a:xfrm>
      </p:grpSpPr>
      <p:sp>
        <p:nvSpPr>
          <p:cNvPr id="293" name="Google Shape;293;p51"/>
          <p:cNvSpPr txBox="1">
            <a:spLocks noGrp="1"/>
          </p:cNvSpPr>
          <p:nvPr>
            <p:ph type="title"/>
          </p:nvPr>
        </p:nvSpPr>
        <p:spPr>
          <a:xfrm>
            <a:off x="270000" y="216425"/>
            <a:ext cx="5865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dirty="0"/>
              <a:t>Harmful online content</a:t>
            </a:r>
            <a:endParaRPr dirty="0"/>
          </a:p>
        </p:txBody>
      </p:sp>
      <p:sp>
        <p:nvSpPr>
          <p:cNvPr id="297" name="Google Shape;297;p51"/>
          <p:cNvSpPr txBox="1">
            <a:spLocks noGrp="1"/>
          </p:cNvSpPr>
          <p:nvPr>
            <p:ph type="subTitle" idx="4294967295"/>
          </p:nvPr>
        </p:nvSpPr>
        <p:spPr>
          <a:xfrm>
            <a:off x="7796400" y="4454575"/>
            <a:ext cx="1077600" cy="472500"/>
          </a:xfrm>
          <a:prstGeom prst="rect">
            <a:avLst/>
          </a:prstGeom>
          <a:noFill/>
          <a:ln w="38100" cap="flat" cmpd="sng">
            <a:solidFill>
              <a:srgbClr val="260859"/>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15000"/>
              </a:lnSpc>
              <a:spcBef>
                <a:spcPts val="0"/>
              </a:spcBef>
              <a:spcAft>
                <a:spcPts val="0"/>
              </a:spcAft>
              <a:buClr>
                <a:schemeClr val="dk2"/>
              </a:buClr>
              <a:buSzPts val="1800"/>
              <a:buFont typeface="Arial"/>
              <a:buNone/>
            </a:pPr>
            <a:r>
              <a:rPr lang="en-GB" sz="1800" b="0" i="0" u="none" strike="noStrike" cap="none" dirty="0">
                <a:solidFill>
                  <a:srgbClr val="260859"/>
                </a:solidFill>
                <a:latin typeface="Arial"/>
                <a:ea typeface="Arial"/>
                <a:cs typeface="Arial"/>
                <a:sym typeface="Arial"/>
              </a:rPr>
              <a:t>Primary</a:t>
            </a:r>
            <a:endParaRPr sz="1800" b="0" i="0" u="none" strike="noStrike" cap="none" dirty="0">
              <a:solidFill>
                <a:srgbClr val="260859"/>
              </a:solidFill>
              <a:latin typeface="Arial"/>
              <a:ea typeface="Arial"/>
              <a:cs typeface="Arial"/>
              <a:sym typeface="Arial"/>
            </a:endParaRPr>
          </a:p>
        </p:txBody>
      </p:sp>
      <p:sp>
        <p:nvSpPr>
          <p:cNvPr id="294" name="Google Shape;294;p51"/>
          <p:cNvSpPr txBox="1">
            <a:spLocks noGrp="1"/>
          </p:cNvSpPr>
          <p:nvPr>
            <p:ph type="body" idx="1"/>
          </p:nvPr>
        </p:nvSpPr>
        <p:spPr>
          <a:xfrm>
            <a:off x="270000" y="789000"/>
            <a:ext cx="5865600" cy="3665700"/>
          </a:xfrm>
          <a:prstGeom prst="rect">
            <a:avLst/>
          </a:prstGeom>
          <a:noFill/>
          <a:ln>
            <a:noFill/>
          </a:ln>
        </p:spPr>
        <p:txBody>
          <a:bodyPr spcFirstLastPara="1" wrap="square" lIns="91425" tIns="91425" rIns="91425" bIns="91425" anchor="t" anchorCtr="0">
            <a:noAutofit/>
          </a:bodyPr>
          <a:lstStyle/>
          <a:p>
            <a:pPr marL="0" lvl="0" indent="0" algn="just" rtl="0">
              <a:lnSpc>
                <a:spcPct val="115000"/>
              </a:lnSpc>
              <a:spcBef>
                <a:spcPts val="0"/>
              </a:spcBef>
              <a:spcAft>
                <a:spcPts val="0"/>
              </a:spcAft>
              <a:buNone/>
            </a:pPr>
            <a:r>
              <a:rPr lang="en-GB" dirty="0"/>
              <a:t>We ensure that pupils know, at an appropriate age, boundaries of acceptability for violent and sexual content (images and words). We teach pupils to </a:t>
            </a:r>
            <a:r>
              <a:rPr lang="en-GB" b="1" dirty="0"/>
              <a:t>tell a trusted adult</a:t>
            </a:r>
            <a:r>
              <a:rPr lang="en-GB" dirty="0"/>
              <a:t> if they accidentally see or download such content. </a:t>
            </a:r>
            <a:endParaRPr dirty="0"/>
          </a:p>
          <a:p>
            <a:pPr marL="0" lvl="0" indent="0" algn="just" rtl="0">
              <a:lnSpc>
                <a:spcPct val="115000"/>
              </a:lnSpc>
              <a:spcBef>
                <a:spcPts val="1000"/>
              </a:spcBef>
              <a:spcAft>
                <a:spcPts val="0"/>
              </a:spcAft>
              <a:buNone/>
            </a:pPr>
            <a:r>
              <a:rPr lang="en-GB" dirty="0"/>
              <a:t>The school will remind parents about the importance of </a:t>
            </a:r>
            <a:r>
              <a:rPr lang="en-GB" b="1" dirty="0"/>
              <a:t>parental controls</a:t>
            </a:r>
            <a:r>
              <a:rPr lang="en-GB" dirty="0"/>
              <a:t> for domestic internet access.</a:t>
            </a:r>
            <a:endParaRPr dirty="0"/>
          </a:p>
          <a:p>
            <a:pPr marL="0" lvl="0" indent="0" algn="l" rtl="0">
              <a:lnSpc>
                <a:spcPct val="115000"/>
              </a:lnSpc>
              <a:spcBef>
                <a:spcPts val="1000"/>
              </a:spcBef>
              <a:spcAft>
                <a:spcPts val="0"/>
              </a:spcAft>
              <a:buNone/>
            </a:pPr>
            <a:endParaRPr dirty="0"/>
          </a:p>
        </p:txBody>
      </p:sp>
      <p:sp>
        <p:nvSpPr>
          <p:cNvPr id="296" name="Google Shape;296;p51"/>
          <p:cNvSpPr txBox="1">
            <a:spLocks noGrp="1"/>
          </p:cNvSpPr>
          <p:nvPr>
            <p:ph type="body" idx="2"/>
          </p:nvPr>
        </p:nvSpPr>
        <p:spPr>
          <a:xfrm>
            <a:off x="6178800" y="216425"/>
            <a:ext cx="2695200" cy="2958600"/>
          </a:xfrm>
          <a:prstGeom prst="rect">
            <a:avLst/>
          </a:prstGeom>
          <a:solidFill>
            <a:srgbClr val="F3F2F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None/>
            </a:pPr>
            <a:r>
              <a:rPr lang="en-GB" sz="1600" b="1" dirty="0"/>
              <a:t>STATUTORY GUIDANCE</a:t>
            </a:r>
            <a:r>
              <a:rPr lang="en-GB" sz="1600" dirty="0"/>
              <a:t/>
            </a:r>
            <a:br>
              <a:rPr lang="en-GB" sz="1600" dirty="0"/>
            </a:br>
            <a:r>
              <a:rPr lang="en-GB" sz="1600" dirty="0"/>
              <a:t>Know about the benefits of rationing time spent online, the risks of excessive time spent on electronic devices and the impact of positive and negative content online on their own and others’ mental and physical wellbeing.</a:t>
            </a:r>
            <a:endParaRPr sz="1600" dirty="0"/>
          </a:p>
          <a:p>
            <a:pPr marL="0" lvl="0" indent="0" algn="l" rtl="0">
              <a:lnSpc>
                <a:spcPct val="115000"/>
              </a:lnSpc>
              <a:spcBef>
                <a:spcPts val="0"/>
              </a:spcBef>
              <a:spcAft>
                <a:spcPts val="0"/>
              </a:spcAft>
              <a:buClr>
                <a:schemeClr val="dk1"/>
              </a:buClr>
              <a:buSzPts val="1100"/>
              <a:buNone/>
            </a:pPr>
            <a:endParaRPr sz="1600" i="1" dirty="0"/>
          </a:p>
          <a:p>
            <a:pPr marL="0" lvl="0" indent="0" algn="l" rtl="0">
              <a:lnSpc>
                <a:spcPct val="115000"/>
              </a:lnSpc>
              <a:spcBef>
                <a:spcPts val="0"/>
              </a:spcBef>
              <a:spcAft>
                <a:spcPts val="0"/>
              </a:spcAft>
              <a:buClr>
                <a:schemeClr val="dk1"/>
              </a:buClr>
              <a:buSzPts val="1100"/>
              <a:buNone/>
            </a:pPr>
            <a:endParaRPr sz="1600" i="1" dirty="0"/>
          </a:p>
          <a:p>
            <a:pPr marL="0" lvl="0" indent="0" algn="l" rtl="0">
              <a:spcBef>
                <a:spcPts val="0"/>
              </a:spcBef>
              <a:spcAft>
                <a:spcPts val="0"/>
              </a:spcAft>
              <a:buClr>
                <a:schemeClr val="dk1"/>
              </a:buClr>
              <a:buSzPts val="1100"/>
              <a:buFont typeface="Arial"/>
              <a:buNone/>
            </a:pPr>
            <a:endParaRPr sz="1800" dirty="0"/>
          </a:p>
        </p:txBody>
      </p:sp>
      <p:sp>
        <p:nvSpPr>
          <p:cNvPr id="298" name="Google Shape;298;p51"/>
          <p:cNvSpPr txBox="1">
            <a:spLocks noGrp="1"/>
          </p:cNvSpPr>
          <p:nvPr>
            <p:ph type="body" idx="2"/>
          </p:nvPr>
        </p:nvSpPr>
        <p:spPr>
          <a:xfrm>
            <a:off x="6178800" y="3289325"/>
            <a:ext cx="2695200" cy="1008000"/>
          </a:xfrm>
          <a:prstGeom prst="rect">
            <a:avLst/>
          </a:prstGeom>
          <a:solidFill>
            <a:srgbClr val="F3F2F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None/>
            </a:pPr>
            <a:r>
              <a:rPr lang="en-GB" sz="1600" dirty="0"/>
              <a:t>This content is also part of </a:t>
            </a:r>
            <a:r>
              <a:rPr lang="en-GB" sz="1600" b="1" dirty="0"/>
              <a:t>online relationships </a:t>
            </a:r>
            <a:r>
              <a:rPr lang="en-GB" sz="1600" dirty="0"/>
              <a:t>(primary). </a:t>
            </a:r>
            <a:endParaRPr sz="1600" dirty="0"/>
          </a:p>
          <a:p>
            <a:pPr marL="0" lvl="0" indent="0" algn="l" rtl="0">
              <a:lnSpc>
                <a:spcPct val="115000"/>
              </a:lnSpc>
              <a:spcBef>
                <a:spcPts val="0"/>
              </a:spcBef>
              <a:spcAft>
                <a:spcPts val="0"/>
              </a:spcAft>
              <a:buClr>
                <a:schemeClr val="dk1"/>
              </a:buClr>
              <a:buSzPts val="1100"/>
              <a:buNone/>
            </a:pPr>
            <a:endParaRPr sz="1600" i="1" dirty="0"/>
          </a:p>
          <a:p>
            <a:pPr marL="0" lvl="0" indent="0" algn="l" rtl="0">
              <a:spcBef>
                <a:spcPts val="0"/>
              </a:spcBef>
              <a:spcAft>
                <a:spcPts val="0"/>
              </a:spcAft>
              <a:buClr>
                <a:schemeClr val="dk1"/>
              </a:buClr>
              <a:buSzPts val="1100"/>
              <a:buFont typeface="Arial"/>
              <a:buNone/>
            </a:pPr>
            <a:endParaRPr sz="1600" i="1" dirty="0">
              <a:solidFill>
                <a:srgbClr val="000000"/>
              </a:solidFill>
              <a:highlight>
                <a:srgbClr val="00FFFF"/>
              </a:highlight>
            </a:endParaRPr>
          </a:p>
          <a:p>
            <a:pPr marL="0" lvl="0" indent="0" algn="l" rtl="0">
              <a:spcBef>
                <a:spcPts val="0"/>
              </a:spcBef>
              <a:spcAft>
                <a:spcPts val="0"/>
              </a:spcAft>
              <a:buClr>
                <a:schemeClr val="dk1"/>
              </a:buClr>
              <a:buSzPts val="1100"/>
              <a:buFont typeface="Arial"/>
              <a:buNone/>
            </a:pPr>
            <a:endParaRPr sz="1600" i="1" dirty="0">
              <a:solidFill>
                <a:srgbClr val="000000"/>
              </a:solidFill>
              <a:highlight>
                <a:srgbClr val="00FFFF"/>
              </a:highlight>
            </a:endParaRPr>
          </a:p>
          <a:p>
            <a:pPr marL="0" lvl="0" indent="0" algn="l" rtl="0">
              <a:spcBef>
                <a:spcPts val="1600"/>
              </a:spcBef>
              <a:spcAft>
                <a:spcPts val="0"/>
              </a:spcAft>
              <a:buClr>
                <a:schemeClr val="dk1"/>
              </a:buClr>
              <a:buSzPts val="1100"/>
              <a:buFont typeface="Arial"/>
              <a:buNone/>
            </a:pPr>
            <a:endParaRPr sz="1800" dirty="0">
              <a:solidFill>
                <a:srgbClr val="000000"/>
              </a:solidFill>
              <a:highlight>
                <a:srgbClr val="00FFFF"/>
              </a:highlight>
            </a:endParaRPr>
          </a:p>
          <a:p>
            <a:pPr marL="0" lvl="0" indent="0" algn="l" rtl="0">
              <a:spcBef>
                <a:spcPts val="1600"/>
              </a:spcBef>
              <a:spcAft>
                <a:spcPts val="0"/>
              </a:spcAft>
              <a:buClr>
                <a:srgbClr val="000000"/>
              </a:buClr>
              <a:buSzPts val="1400"/>
              <a:buFont typeface="Arial"/>
              <a:buNone/>
            </a:pPr>
            <a:endParaRPr sz="1800" dirty="0">
              <a:solidFill>
                <a:srgbClr val="000000"/>
              </a:solidFill>
              <a:highlight>
                <a:srgbClr val="00FFFF"/>
              </a:highlight>
            </a:endParaRPr>
          </a:p>
          <a:p>
            <a:pPr marL="0" lvl="0" indent="0" algn="l" rtl="0">
              <a:lnSpc>
                <a:spcPct val="115000"/>
              </a:lnSpc>
              <a:spcBef>
                <a:spcPts val="1600"/>
              </a:spcBef>
              <a:spcAft>
                <a:spcPts val="0"/>
              </a:spcAft>
              <a:buClr>
                <a:schemeClr val="dk1"/>
              </a:buClr>
              <a:buSzPts val="1100"/>
              <a:buFont typeface="Arial"/>
              <a:buNone/>
            </a:pPr>
            <a:endParaRPr sz="1800" dirty="0"/>
          </a:p>
          <a:p>
            <a:pPr marL="0" lvl="0" indent="0" algn="l" rtl="0">
              <a:lnSpc>
                <a:spcPct val="115000"/>
              </a:lnSpc>
              <a:spcBef>
                <a:spcPts val="1600"/>
              </a:spcBef>
              <a:spcAft>
                <a:spcPts val="1600"/>
              </a:spcAft>
              <a:buSzPts val="1400"/>
              <a:buNone/>
            </a:pPr>
            <a:endParaRPr sz="1800" dirty="0"/>
          </a:p>
        </p:txBody>
      </p:sp>
      <p:sp>
        <p:nvSpPr>
          <p:cNvPr id="295" name="Google Shape;295;p51"/>
          <p:cNvSpPr txBox="1">
            <a:spLocks noGrp="1"/>
          </p:cNvSpPr>
          <p:nvPr>
            <p:ph type="sldNum" idx="12"/>
          </p:nvPr>
        </p:nvSpPr>
        <p:spPr>
          <a:xfrm>
            <a:off x="8787600" y="4806900"/>
            <a:ext cx="356400" cy="3366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6</a:t>
            </a:fld>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02"/>
        <p:cNvGrpSpPr/>
        <p:nvPr/>
      </p:nvGrpSpPr>
      <p:grpSpPr>
        <a:xfrm>
          <a:off x="0" y="0"/>
          <a:ext cx="0" cy="0"/>
          <a:chOff x="0" y="0"/>
          <a:chExt cx="0" cy="0"/>
        </a:xfrm>
      </p:grpSpPr>
      <p:sp>
        <p:nvSpPr>
          <p:cNvPr id="303" name="Google Shape;303;p52"/>
          <p:cNvSpPr txBox="1">
            <a:spLocks noGrp="1"/>
          </p:cNvSpPr>
          <p:nvPr>
            <p:ph type="title"/>
          </p:nvPr>
        </p:nvSpPr>
        <p:spPr>
          <a:xfrm>
            <a:off x="270000" y="216425"/>
            <a:ext cx="5865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dirty="0"/>
              <a:t>Impact of content on wellbeing </a:t>
            </a:r>
            <a:endParaRPr dirty="0"/>
          </a:p>
          <a:p>
            <a:pPr marL="0" lvl="0" indent="0" algn="l" rtl="0">
              <a:lnSpc>
                <a:spcPct val="100000"/>
              </a:lnSpc>
              <a:spcBef>
                <a:spcPts val="0"/>
              </a:spcBef>
              <a:spcAft>
                <a:spcPts val="0"/>
              </a:spcAft>
              <a:buSzPts val="2800"/>
              <a:buNone/>
            </a:pPr>
            <a:endParaRPr dirty="0">
              <a:solidFill>
                <a:srgbClr val="073763"/>
              </a:solidFill>
            </a:endParaRPr>
          </a:p>
        </p:txBody>
      </p:sp>
      <p:sp>
        <p:nvSpPr>
          <p:cNvPr id="307" name="Google Shape;307;p52"/>
          <p:cNvSpPr txBox="1">
            <a:spLocks noGrp="1"/>
          </p:cNvSpPr>
          <p:nvPr>
            <p:ph type="subTitle" idx="4294967295"/>
          </p:nvPr>
        </p:nvSpPr>
        <p:spPr>
          <a:xfrm>
            <a:off x="7796400" y="4454575"/>
            <a:ext cx="1077600" cy="472500"/>
          </a:xfrm>
          <a:prstGeom prst="rect">
            <a:avLst/>
          </a:prstGeom>
          <a:noFill/>
          <a:ln w="38100" cap="flat" cmpd="sng">
            <a:solidFill>
              <a:srgbClr val="260859"/>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15000"/>
              </a:lnSpc>
              <a:spcBef>
                <a:spcPts val="0"/>
              </a:spcBef>
              <a:spcAft>
                <a:spcPts val="0"/>
              </a:spcAft>
              <a:buClr>
                <a:schemeClr val="dk2"/>
              </a:buClr>
              <a:buSzPts val="1800"/>
              <a:buFont typeface="Arial"/>
              <a:buNone/>
            </a:pPr>
            <a:r>
              <a:rPr lang="en-GB" sz="1800" b="0" i="0" u="none" strike="noStrike" cap="none" dirty="0">
                <a:solidFill>
                  <a:srgbClr val="260859"/>
                </a:solidFill>
                <a:latin typeface="Arial"/>
                <a:ea typeface="Arial"/>
                <a:cs typeface="Arial"/>
                <a:sym typeface="Arial"/>
              </a:rPr>
              <a:t>Primary</a:t>
            </a:r>
            <a:endParaRPr sz="1800" b="0" i="0" u="none" strike="noStrike" cap="none" dirty="0">
              <a:solidFill>
                <a:srgbClr val="260859"/>
              </a:solidFill>
              <a:latin typeface="Arial"/>
              <a:ea typeface="Arial"/>
              <a:cs typeface="Arial"/>
              <a:sym typeface="Arial"/>
            </a:endParaRPr>
          </a:p>
        </p:txBody>
      </p:sp>
      <p:sp>
        <p:nvSpPr>
          <p:cNvPr id="304" name="Google Shape;304;p52"/>
          <p:cNvSpPr txBox="1">
            <a:spLocks noGrp="1"/>
          </p:cNvSpPr>
          <p:nvPr>
            <p:ph type="body" idx="1"/>
          </p:nvPr>
        </p:nvSpPr>
        <p:spPr>
          <a:xfrm>
            <a:off x="270000" y="697508"/>
            <a:ext cx="5908800" cy="4229567"/>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GB" dirty="0"/>
              <a:t>We teach that content online can have a positive or negative effect on our mental and physical wellbeing.</a:t>
            </a:r>
            <a:endParaRPr dirty="0"/>
          </a:p>
          <a:p>
            <a:pPr marL="0" lvl="0" indent="0" algn="l" rtl="0">
              <a:lnSpc>
                <a:spcPct val="115000"/>
              </a:lnSpc>
              <a:spcBef>
                <a:spcPts val="1000"/>
              </a:spcBef>
              <a:spcAft>
                <a:spcPts val="0"/>
              </a:spcAft>
              <a:buNone/>
            </a:pPr>
            <a:r>
              <a:rPr lang="en-GB" dirty="0"/>
              <a:t>We explain that content may be having a negative impact if:</a:t>
            </a:r>
            <a:endParaRPr dirty="0"/>
          </a:p>
          <a:p>
            <a:pPr marL="457200" lvl="0" indent="-317500" algn="l" rtl="0">
              <a:lnSpc>
                <a:spcPct val="115000"/>
              </a:lnSpc>
              <a:spcBef>
                <a:spcPts val="1000"/>
              </a:spcBef>
              <a:spcAft>
                <a:spcPts val="0"/>
              </a:spcAft>
              <a:buSzPts val="1400"/>
              <a:buChar char="●"/>
            </a:pPr>
            <a:r>
              <a:rPr lang="en-GB" dirty="0"/>
              <a:t>we are </a:t>
            </a:r>
            <a:r>
              <a:rPr lang="en-GB" b="1" dirty="0"/>
              <a:t>reliant on it for our happiness, or are obsessing</a:t>
            </a:r>
            <a:r>
              <a:rPr lang="en-GB" dirty="0"/>
              <a:t> about it, e.g. constantly checking for updates, ‘likes’, feeling insecure</a:t>
            </a:r>
            <a:endParaRPr dirty="0"/>
          </a:p>
          <a:p>
            <a:pPr marL="457200" lvl="0" indent="-317500" algn="l" rtl="0">
              <a:lnSpc>
                <a:spcPct val="115000"/>
              </a:lnSpc>
              <a:spcBef>
                <a:spcPts val="0"/>
              </a:spcBef>
              <a:spcAft>
                <a:spcPts val="0"/>
              </a:spcAft>
              <a:buSzPts val="1400"/>
              <a:buChar char="●"/>
            </a:pPr>
            <a:r>
              <a:rPr lang="en-GB" dirty="0"/>
              <a:t>we are </a:t>
            </a:r>
            <a:r>
              <a:rPr lang="en-GB" b="1" dirty="0"/>
              <a:t>not maintaining a balance </a:t>
            </a:r>
            <a:r>
              <a:rPr lang="en-GB" dirty="0"/>
              <a:t>with our other activities and interests </a:t>
            </a:r>
            <a:endParaRPr dirty="0"/>
          </a:p>
          <a:p>
            <a:pPr marL="457200" lvl="0" indent="-317500" algn="l" rtl="0">
              <a:lnSpc>
                <a:spcPct val="115000"/>
              </a:lnSpc>
              <a:spcBef>
                <a:spcPts val="0"/>
              </a:spcBef>
              <a:spcAft>
                <a:spcPts val="0"/>
              </a:spcAft>
              <a:buSzPts val="1400"/>
              <a:buChar char="●"/>
            </a:pPr>
            <a:r>
              <a:rPr lang="en-GB" dirty="0"/>
              <a:t>it is </a:t>
            </a:r>
            <a:r>
              <a:rPr lang="en-GB" b="1" dirty="0"/>
              <a:t>not age appropriate</a:t>
            </a:r>
            <a:r>
              <a:rPr lang="en-GB" dirty="0"/>
              <a:t>, e.g. too scary, violent or even confusing (can make people feel uneasy) </a:t>
            </a:r>
            <a:endParaRPr dirty="0"/>
          </a:p>
          <a:p>
            <a:pPr marL="457200" lvl="0" indent="-317500" algn="l" rtl="0">
              <a:lnSpc>
                <a:spcPct val="115000"/>
              </a:lnSpc>
              <a:spcBef>
                <a:spcPts val="0"/>
              </a:spcBef>
              <a:spcAft>
                <a:spcPts val="0"/>
              </a:spcAft>
              <a:buSzPts val="1400"/>
              <a:buChar char="●"/>
            </a:pPr>
            <a:r>
              <a:rPr lang="en-GB" dirty="0"/>
              <a:t>it is </a:t>
            </a:r>
            <a:r>
              <a:rPr lang="en-GB" b="1" dirty="0"/>
              <a:t>misleading or inaccurate</a:t>
            </a:r>
            <a:r>
              <a:rPr lang="en-GB" dirty="0"/>
              <a:t>, e.g. inaccurate health information </a:t>
            </a:r>
            <a:endParaRPr dirty="0"/>
          </a:p>
          <a:p>
            <a:pPr marL="0" lvl="0" indent="0" algn="l" rtl="0">
              <a:lnSpc>
                <a:spcPct val="115000"/>
              </a:lnSpc>
              <a:spcBef>
                <a:spcPts val="0"/>
              </a:spcBef>
              <a:spcAft>
                <a:spcPts val="0"/>
              </a:spcAft>
              <a:buNone/>
            </a:pPr>
            <a:endParaRPr dirty="0"/>
          </a:p>
          <a:p>
            <a:pPr marL="457200" lvl="0" indent="0" algn="l" rtl="0">
              <a:lnSpc>
                <a:spcPct val="115000"/>
              </a:lnSpc>
              <a:spcBef>
                <a:spcPts val="0"/>
              </a:spcBef>
              <a:spcAft>
                <a:spcPts val="0"/>
              </a:spcAft>
              <a:buNone/>
            </a:pPr>
            <a:endParaRPr dirty="0"/>
          </a:p>
          <a:p>
            <a:pPr marL="0" lvl="0" indent="0" algn="l" rtl="0">
              <a:lnSpc>
                <a:spcPct val="115000"/>
              </a:lnSpc>
              <a:spcBef>
                <a:spcPts val="0"/>
              </a:spcBef>
              <a:spcAft>
                <a:spcPts val="0"/>
              </a:spcAft>
              <a:buNone/>
            </a:pPr>
            <a:endParaRPr dirty="0"/>
          </a:p>
          <a:p>
            <a:pPr marL="0" lvl="0" indent="0" algn="l" rtl="0">
              <a:lnSpc>
                <a:spcPct val="115000"/>
              </a:lnSpc>
              <a:spcBef>
                <a:spcPts val="1000"/>
              </a:spcBef>
              <a:spcAft>
                <a:spcPts val="1600"/>
              </a:spcAft>
              <a:buSzPts val="1400"/>
              <a:buNone/>
            </a:pPr>
            <a:endParaRPr dirty="0"/>
          </a:p>
        </p:txBody>
      </p:sp>
      <p:sp>
        <p:nvSpPr>
          <p:cNvPr id="306" name="Google Shape;306;p52"/>
          <p:cNvSpPr txBox="1">
            <a:spLocks noGrp="1"/>
          </p:cNvSpPr>
          <p:nvPr>
            <p:ph type="body" idx="2"/>
          </p:nvPr>
        </p:nvSpPr>
        <p:spPr>
          <a:xfrm>
            <a:off x="6178800" y="216425"/>
            <a:ext cx="2695200" cy="2958600"/>
          </a:xfrm>
          <a:prstGeom prst="rect">
            <a:avLst/>
          </a:prstGeom>
          <a:solidFill>
            <a:srgbClr val="F3F2F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None/>
            </a:pPr>
            <a:r>
              <a:rPr lang="en-GB" sz="1600" b="1" dirty="0"/>
              <a:t>STATUTORY GUIDANCE</a:t>
            </a:r>
            <a:r>
              <a:rPr lang="en-GB" sz="1600" dirty="0"/>
              <a:t/>
            </a:r>
            <a:br>
              <a:rPr lang="en-GB" sz="1600" dirty="0"/>
            </a:br>
            <a:r>
              <a:rPr lang="en-GB" sz="1600" dirty="0"/>
              <a:t>Know about the benefits of rationing time spent online, the risks of excessive time spent on electronic devices and the impact of positive and negative content online on their own and others’ mental and physical wellbeing.</a:t>
            </a:r>
            <a:endParaRPr sz="1600" dirty="0"/>
          </a:p>
          <a:p>
            <a:pPr marL="0" lvl="0" indent="0" algn="l" rtl="0">
              <a:lnSpc>
                <a:spcPct val="115000"/>
              </a:lnSpc>
              <a:spcBef>
                <a:spcPts val="0"/>
              </a:spcBef>
              <a:spcAft>
                <a:spcPts val="0"/>
              </a:spcAft>
              <a:buClr>
                <a:schemeClr val="dk1"/>
              </a:buClr>
              <a:buSzPts val="1100"/>
              <a:buNone/>
            </a:pPr>
            <a:endParaRPr sz="1600" i="1" dirty="0"/>
          </a:p>
          <a:p>
            <a:pPr marL="0" lvl="0" indent="0" algn="l" rtl="0">
              <a:lnSpc>
                <a:spcPct val="115000"/>
              </a:lnSpc>
              <a:spcBef>
                <a:spcPts val="0"/>
              </a:spcBef>
              <a:spcAft>
                <a:spcPts val="0"/>
              </a:spcAft>
              <a:buClr>
                <a:schemeClr val="dk1"/>
              </a:buClr>
              <a:buSzPts val="1100"/>
              <a:buNone/>
            </a:pPr>
            <a:endParaRPr sz="1600" i="1" dirty="0"/>
          </a:p>
          <a:p>
            <a:pPr marL="0" lvl="0" indent="0" algn="l" rtl="0">
              <a:lnSpc>
                <a:spcPct val="115000"/>
              </a:lnSpc>
              <a:spcBef>
                <a:spcPts val="1600"/>
              </a:spcBef>
              <a:spcAft>
                <a:spcPts val="0"/>
              </a:spcAft>
              <a:buClr>
                <a:schemeClr val="dk1"/>
              </a:buClr>
              <a:buSzPts val="1100"/>
              <a:buFont typeface="Arial"/>
              <a:buNone/>
            </a:pPr>
            <a:endParaRPr sz="1800" dirty="0"/>
          </a:p>
          <a:p>
            <a:pPr marL="0" lvl="0" indent="0" algn="l" rtl="0">
              <a:lnSpc>
                <a:spcPct val="115000"/>
              </a:lnSpc>
              <a:spcBef>
                <a:spcPts val="1600"/>
              </a:spcBef>
              <a:spcAft>
                <a:spcPts val="1600"/>
              </a:spcAft>
              <a:buSzPts val="1400"/>
              <a:buNone/>
            </a:pPr>
            <a:endParaRPr sz="1800" dirty="0"/>
          </a:p>
        </p:txBody>
      </p:sp>
      <p:sp>
        <p:nvSpPr>
          <p:cNvPr id="305" name="Google Shape;305;p52"/>
          <p:cNvSpPr txBox="1">
            <a:spLocks noGrp="1"/>
          </p:cNvSpPr>
          <p:nvPr>
            <p:ph type="sldNum" idx="12"/>
          </p:nvPr>
        </p:nvSpPr>
        <p:spPr>
          <a:xfrm>
            <a:off x="8787600" y="4806900"/>
            <a:ext cx="356400" cy="3366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7</a:t>
            </a:fld>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20"/>
        <p:cNvGrpSpPr/>
        <p:nvPr/>
      </p:nvGrpSpPr>
      <p:grpSpPr>
        <a:xfrm>
          <a:off x="0" y="0"/>
          <a:ext cx="0" cy="0"/>
          <a:chOff x="0" y="0"/>
          <a:chExt cx="0" cy="0"/>
        </a:xfrm>
      </p:grpSpPr>
      <p:sp>
        <p:nvSpPr>
          <p:cNvPr id="321" name="Google Shape;321;p54"/>
          <p:cNvSpPr txBox="1">
            <a:spLocks noGrp="1"/>
          </p:cNvSpPr>
          <p:nvPr>
            <p:ph type="title"/>
          </p:nvPr>
        </p:nvSpPr>
        <p:spPr>
          <a:xfrm>
            <a:off x="270000" y="216425"/>
            <a:ext cx="5865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dirty="0"/>
              <a:t>Age restricted content </a:t>
            </a:r>
            <a:endParaRPr dirty="0"/>
          </a:p>
          <a:p>
            <a:pPr marL="0" lvl="0" indent="0" algn="l" rtl="0">
              <a:lnSpc>
                <a:spcPct val="100000"/>
              </a:lnSpc>
              <a:spcBef>
                <a:spcPts val="0"/>
              </a:spcBef>
              <a:spcAft>
                <a:spcPts val="0"/>
              </a:spcAft>
              <a:buSzPts val="2800"/>
              <a:buNone/>
            </a:pPr>
            <a:endParaRPr dirty="0">
              <a:solidFill>
                <a:srgbClr val="073763"/>
              </a:solidFill>
            </a:endParaRPr>
          </a:p>
        </p:txBody>
      </p:sp>
      <p:sp>
        <p:nvSpPr>
          <p:cNvPr id="325" name="Google Shape;325;p54"/>
          <p:cNvSpPr txBox="1">
            <a:spLocks noGrp="1"/>
          </p:cNvSpPr>
          <p:nvPr>
            <p:ph type="subTitle" idx="4294967295"/>
          </p:nvPr>
        </p:nvSpPr>
        <p:spPr>
          <a:xfrm>
            <a:off x="7796400" y="4454575"/>
            <a:ext cx="1077600" cy="472500"/>
          </a:xfrm>
          <a:prstGeom prst="rect">
            <a:avLst/>
          </a:prstGeom>
          <a:noFill/>
          <a:ln w="38100" cap="flat" cmpd="sng">
            <a:solidFill>
              <a:srgbClr val="260859"/>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15000"/>
              </a:lnSpc>
              <a:spcBef>
                <a:spcPts val="0"/>
              </a:spcBef>
              <a:spcAft>
                <a:spcPts val="0"/>
              </a:spcAft>
              <a:buClr>
                <a:schemeClr val="dk2"/>
              </a:buClr>
              <a:buSzPts val="1800"/>
              <a:buFont typeface="Arial"/>
              <a:buNone/>
            </a:pPr>
            <a:r>
              <a:rPr lang="en-GB" sz="1800" b="0" i="0" u="none" strike="noStrike" cap="none" dirty="0">
                <a:solidFill>
                  <a:srgbClr val="260859"/>
                </a:solidFill>
                <a:latin typeface="Arial"/>
                <a:ea typeface="Arial"/>
                <a:cs typeface="Arial"/>
                <a:sym typeface="Arial"/>
              </a:rPr>
              <a:t>Primary</a:t>
            </a:r>
            <a:endParaRPr sz="1800" b="0" i="0" u="none" strike="noStrike" cap="none" dirty="0">
              <a:solidFill>
                <a:srgbClr val="260859"/>
              </a:solidFill>
              <a:latin typeface="Arial"/>
              <a:ea typeface="Arial"/>
              <a:cs typeface="Arial"/>
              <a:sym typeface="Arial"/>
            </a:endParaRPr>
          </a:p>
        </p:txBody>
      </p:sp>
      <p:sp>
        <p:nvSpPr>
          <p:cNvPr id="322" name="Google Shape;322;p54"/>
          <p:cNvSpPr txBox="1">
            <a:spLocks noGrp="1"/>
          </p:cNvSpPr>
          <p:nvPr>
            <p:ph type="body" idx="1"/>
          </p:nvPr>
        </p:nvSpPr>
        <p:spPr>
          <a:xfrm>
            <a:off x="270000" y="789000"/>
            <a:ext cx="5865600" cy="4017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GB" dirty="0"/>
              <a:t>We teach that some services have restrictions because their content is: </a:t>
            </a:r>
            <a:endParaRPr dirty="0"/>
          </a:p>
          <a:p>
            <a:pPr marL="457200" lvl="0" indent="-317500" algn="l" rtl="0">
              <a:spcBef>
                <a:spcPts val="1000"/>
              </a:spcBef>
              <a:spcAft>
                <a:spcPts val="0"/>
              </a:spcAft>
              <a:buSzPts val="1400"/>
              <a:buChar char="●"/>
            </a:pPr>
            <a:r>
              <a:rPr lang="en-GB" b="1" dirty="0"/>
              <a:t>inappropriate </a:t>
            </a:r>
            <a:r>
              <a:rPr lang="en-GB" dirty="0"/>
              <a:t>for people under a certain age, e.g. disturbing or frightening</a:t>
            </a:r>
            <a:endParaRPr dirty="0"/>
          </a:p>
          <a:p>
            <a:pPr marL="457200" lvl="0" indent="-317500" algn="l" rtl="0">
              <a:spcBef>
                <a:spcPts val="0"/>
              </a:spcBef>
              <a:spcAft>
                <a:spcPts val="0"/>
              </a:spcAft>
              <a:buSzPts val="1400"/>
              <a:buChar char="●"/>
            </a:pPr>
            <a:r>
              <a:rPr lang="en-GB" b="1" dirty="0"/>
              <a:t>illegal </a:t>
            </a:r>
            <a:r>
              <a:rPr lang="en-GB" dirty="0"/>
              <a:t>for young people to use, e.g. gambling sites (minimum age 18)</a:t>
            </a:r>
            <a:endParaRPr dirty="0"/>
          </a:p>
          <a:p>
            <a:pPr marL="0" lvl="0" indent="0" algn="l" rtl="0">
              <a:spcBef>
                <a:spcPts val="1000"/>
              </a:spcBef>
              <a:spcAft>
                <a:spcPts val="0"/>
              </a:spcAft>
              <a:buNone/>
            </a:pPr>
            <a:r>
              <a:rPr lang="en-GB" dirty="0"/>
              <a:t>Restrictions are different from ratings on films and video games, which are a guide to age appropriateness. </a:t>
            </a:r>
            <a:endParaRPr dirty="0"/>
          </a:p>
          <a:p>
            <a:pPr marL="0" lvl="0" indent="0" algn="l" rtl="0">
              <a:spcBef>
                <a:spcPts val="1000"/>
              </a:spcBef>
              <a:spcAft>
                <a:spcPts val="0"/>
              </a:spcAft>
              <a:buNone/>
            </a:pPr>
            <a:r>
              <a:rPr lang="en-GB" dirty="0"/>
              <a:t>We discourage pupils from accessing age-inappropriate content. We emphasise that restrictions are in place to protect them from harm.</a:t>
            </a:r>
            <a:endParaRPr b="1" dirty="0"/>
          </a:p>
          <a:p>
            <a:pPr marL="0" lvl="0" indent="0" algn="l" rtl="0">
              <a:lnSpc>
                <a:spcPct val="115000"/>
              </a:lnSpc>
              <a:spcBef>
                <a:spcPts val="0"/>
              </a:spcBef>
              <a:spcAft>
                <a:spcPts val="0"/>
              </a:spcAft>
              <a:buNone/>
            </a:pPr>
            <a:endParaRPr dirty="0"/>
          </a:p>
          <a:p>
            <a:pPr marL="0" lvl="0" indent="0" algn="l" rtl="0">
              <a:lnSpc>
                <a:spcPct val="115000"/>
              </a:lnSpc>
              <a:spcBef>
                <a:spcPts val="1000"/>
              </a:spcBef>
              <a:spcAft>
                <a:spcPts val="1600"/>
              </a:spcAft>
              <a:buSzPts val="1400"/>
              <a:buNone/>
            </a:pPr>
            <a:endParaRPr dirty="0"/>
          </a:p>
        </p:txBody>
      </p:sp>
      <p:sp>
        <p:nvSpPr>
          <p:cNvPr id="324" name="Google Shape;324;p54"/>
          <p:cNvSpPr txBox="1">
            <a:spLocks noGrp="1"/>
          </p:cNvSpPr>
          <p:nvPr>
            <p:ph type="body" idx="2"/>
          </p:nvPr>
        </p:nvSpPr>
        <p:spPr>
          <a:xfrm>
            <a:off x="6178800" y="216425"/>
            <a:ext cx="2695200" cy="1541400"/>
          </a:xfrm>
          <a:prstGeom prst="rect">
            <a:avLst/>
          </a:prstGeom>
          <a:solidFill>
            <a:srgbClr val="F3F2F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None/>
            </a:pPr>
            <a:r>
              <a:rPr lang="en-GB" sz="1600" b="1" dirty="0"/>
              <a:t>STATUTORY GUIDANCE</a:t>
            </a:r>
            <a:r>
              <a:rPr lang="en-GB" sz="1600" dirty="0"/>
              <a:t/>
            </a:r>
            <a:br>
              <a:rPr lang="en-GB" sz="1600" dirty="0"/>
            </a:br>
            <a:r>
              <a:rPr lang="en-GB" sz="1600" dirty="0"/>
              <a:t>Know why social media, some computer games and online gaming, for example, are age restricted.</a:t>
            </a:r>
            <a:endParaRPr sz="1600" dirty="0"/>
          </a:p>
          <a:p>
            <a:pPr marL="0" lvl="0" indent="0" algn="l" rtl="0">
              <a:lnSpc>
                <a:spcPct val="115000"/>
              </a:lnSpc>
              <a:spcBef>
                <a:spcPts val="0"/>
              </a:spcBef>
              <a:spcAft>
                <a:spcPts val="0"/>
              </a:spcAft>
              <a:buClr>
                <a:schemeClr val="dk1"/>
              </a:buClr>
              <a:buSzPts val="1100"/>
              <a:buNone/>
            </a:pPr>
            <a:endParaRPr sz="1600" i="1" dirty="0"/>
          </a:p>
          <a:p>
            <a:pPr marL="0" lvl="0" indent="0" algn="l" rtl="0">
              <a:lnSpc>
                <a:spcPct val="115000"/>
              </a:lnSpc>
              <a:spcBef>
                <a:spcPts val="0"/>
              </a:spcBef>
              <a:spcAft>
                <a:spcPts val="0"/>
              </a:spcAft>
              <a:buClr>
                <a:schemeClr val="dk1"/>
              </a:buClr>
              <a:buSzPts val="1100"/>
              <a:buNone/>
            </a:pPr>
            <a:endParaRPr sz="1600" i="1" dirty="0"/>
          </a:p>
          <a:p>
            <a:pPr marL="0" lvl="0" indent="0" algn="l" rtl="0">
              <a:lnSpc>
                <a:spcPct val="115000"/>
              </a:lnSpc>
              <a:spcBef>
                <a:spcPts val="1600"/>
              </a:spcBef>
              <a:spcAft>
                <a:spcPts val="0"/>
              </a:spcAft>
              <a:buClr>
                <a:schemeClr val="dk1"/>
              </a:buClr>
              <a:buSzPts val="1100"/>
              <a:buFont typeface="Arial"/>
              <a:buNone/>
            </a:pPr>
            <a:endParaRPr sz="1800" dirty="0"/>
          </a:p>
          <a:p>
            <a:pPr marL="0" lvl="0" indent="0" algn="l" rtl="0">
              <a:lnSpc>
                <a:spcPct val="115000"/>
              </a:lnSpc>
              <a:spcBef>
                <a:spcPts val="1600"/>
              </a:spcBef>
              <a:spcAft>
                <a:spcPts val="1600"/>
              </a:spcAft>
              <a:buSzPts val="1400"/>
              <a:buNone/>
            </a:pPr>
            <a:endParaRPr sz="1800" dirty="0"/>
          </a:p>
        </p:txBody>
      </p:sp>
      <p:sp>
        <p:nvSpPr>
          <p:cNvPr id="323" name="Google Shape;323;p54"/>
          <p:cNvSpPr txBox="1">
            <a:spLocks noGrp="1"/>
          </p:cNvSpPr>
          <p:nvPr>
            <p:ph type="sldNum" idx="12"/>
          </p:nvPr>
        </p:nvSpPr>
        <p:spPr>
          <a:xfrm>
            <a:off x="8787600" y="4806900"/>
            <a:ext cx="356400" cy="3366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8</a:t>
            </a:fld>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29"/>
        <p:cNvGrpSpPr/>
        <p:nvPr/>
      </p:nvGrpSpPr>
      <p:grpSpPr>
        <a:xfrm>
          <a:off x="0" y="0"/>
          <a:ext cx="0" cy="0"/>
          <a:chOff x="0" y="0"/>
          <a:chExt cx="0" cy="0"/>
        </a:xfrm>
      </p:grpSpPr>
      <p:sp>
        <p:nvSpPr>
          <p:cNvPr id="330" name="Google Shape;330;p55"/>
          <p:cNvSpPr txBox="1">
            <a:spLocks noGrp="1"/>
          </p:cNvSpPr>
          <p:nvPr>
            <p:ph type="title"/>
          </p:nvPr>
        </p:nvSpPr>
        <p:spPr>
          <a:xfrm>
            <a:off x="1373097" y="221138"/>
            <a:ext cx="6950700" cy="841800"/>
          </a:xfrm>
          <a:prstGeom prst="rect">
            <a:avLst/>
          </a:prstGeom>
          <a:noFill/>
          <a:ln w="762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dirty="0">
                <a:solidFill>
                  <a:schemeClr val="accent1"/>
                </a:solidFill>
              </a:rPr>
              <a:t>Online relationships and privacy</a:t>
            </a:r>
            <a:endParaRPr dirty="0">
              <a:solidFill>
                <a:schemeClr val="accent1"/>
              </a:solidFill>
            </a:endParaRPr>
          </a:p>
        </p:txBody>
      </p:sp>
      <p:sp>
        <p:nvSpPr>
          <p:cNvPr id="331" name="Google Shape;331;p55"/>
          <p:cNvSpPr txBox="1">
            <a:spLocks noGrp="1"/>
          </p:cNvSpPr>
          <p:nvPr>
            <p:ph type="sldNum" idx="12"/>
          </p:nvPr>
        </p:nvSpPr>
        <p:spPr>
          <a:xfrm>
            <a:off x="8595300" y="4749900"/>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GB"/>
              <a:t>9</a:t>
            </a:fld>
            <a:endParaRPr dirty="0"/>
          </a:p>
        </p:txBody>
      </p:sp>
      <p:pic>
        <p:nvPicPr>
          <p:cNvPr id="3" name="Picture 2">
            <a:extLst>
              <a:ext uri="{FF2B5EF4-FFF2-40B4-BE49-F238E27FC236}">
                <a16:creationId xmlns:a16="http://schemas.microsoft.com/office/drawing/2014/main" id="{B6B7C061-85B7-41F4-8C8B-F33CE009C0DD}"/>
              </a:ext>
            </a:extLst>
          </p:cNvPr>
          <p:cNvPicPr>
            <a:picLocks noChangeAspect="1"/>
          </p:cNvPicPr>
          <p:nvPr/>
        </p:nvPicPr>
        <p:blipFill>
          <a:blip r:embed="rId3"/>
          <a:stretch>
            <a:fillRect/>
          </a:stretch>
        </p:blipFill>
        <p:spPr>
          <a:xfrm>
            <a:off x="1731445" y="1403400"/>
            <a:ext cx="5915025" cy="3543300"/>
          </a:xfrm>
          <a:prstGeom prst="rect">
            <a:avLst/>
          </a:prstGeom>
        </p:spPr>
      </p:pic>
    </p:spTree>
  </p:cSld>
  <p:clrMapOvr>
    <a:masterClrMapping/>
  </p:clrMapOvr>
</p:sld>
</file>

<file path=ppt/theme/theme1.xml><?xml version="1.0" encoding="utf-8"?>
<a:theme xmlns:a="http://schemas.openxmlformats.org/drawingml/2006/main" name="Simple Light">
  <a:themeElements>
    <a:clrScheme name="DfE">
      <a:dk1>
        <a:sysClr val="windowText" lastClr="000000"/>
      </a:dk1>
      <a:lt1>
        <a:sysClr val="window" lastClr="FFFFFF"/>
      </a:lt1>
      <a:dk2>
        <a:srgbClr val="1F497D"/>
      </a:dk2>
      <a:lt2>
        <a:srgbClr val="9FB9C8"/>
      </a:lt2>
      <a:accent1>
        <a:srgbClr val="104F75"/>
      </a:accent1>
      <a:accent2>
        <a:srgbClr val="8A2529"/>
      </a:accent2>
      <a:accent3>
        <a:srgbClr val="E87D1E"/>
      </a:accent3>
      <a:accent4>
        <a:srgbClr val="C2A204"/>
      </a:accent4>
      <a:accent5>
        <a:srgbClr val="004712"/>
      </a:accent5>
      <a:accent6>
        <a:srgbClr val="260859"/>
      </a:accent6>
      <a:hlink>
        <a:srgbClr val="104F75"/>
      </a:hlink>
      <a:folHlink>
        <a:srgbClr val="00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imple Light">
  <a:themeElements>
    <a:clrScheme name="DfE">
      <a:dk1>
        <a:sysClr val="windowText" lastClr="000000"/>
      </a:dk1>
      <a:lt1>
        <a:sysClr val="window" lastClr="FFFFFF"/>
      </a:lt1>
      <a:dk2>
        <a:srgbClr val="1F497D"/>
      </a:dk2>
      <a:lt2>
        <a:srgbClr val="9FB9C8"/>
      </a:lt2>
      <a:accent1>
        <a:srgbClr val="104F75"/>
      </a:accent1>
      <a:accent2>
        <a:srgbClr val="8A2529"/>
      </a:accent2>
      <a:accent3>
        <a:srgbClr val="E87D1E"/>
      </a:accent3>
      <a:accent4>
        <a:srgbClr val="C2A204"/>
      </a:accent4>
      <a:accent5>
        <a:srgbClr val="004712"/>
      </a:accent5>
      <a:accent6>
        <a:srgbClr val="260859"/>
      </a:accent6>
      <a:hlink>
        <a:srgbClr val="104F75"/>
      </a:hlink>
      <a:folHlink>
        <a:srgbClr val="00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2202</Words>
  <Application>Microsoft Office PowerPoint</Application>
  <PresentationFormat>On-screen Show (16:9)</PresentationFormat>
  <Paragraphs>288</Paragraphs>
  <Slides>21</Slides>
  <Notes>21</Notes>
  <HiddenSlides>0</HiddenSlides>
  <MMClips>0</MMClips>
  <ScaleCrop>false</ScaleCrop>
  <HeadingPairs>
    <vt:vector size="6" baseType="variant">
      <vt:variant>
        <vt:lpstr>Fonts Used</vt:lpstr>
      </vt:variant>
      <vt:variant>
        <vt:i4>1</vt:i4>
      </vt:variant>
      <vt:variant>
        <vt:lpstr>Theme</vt:lpstr>
      </vt:variant>
      <vt:variant>
        <vt:i4>2</vt:i4>
      </vt:variant>
      <vt:variant>
        <vt:lpstr>Slide Titles</vt:lpstr>
      </vt:variant>
      <vt:variant>
        <vt:i4>21</vt:i4>
      </vt:variant>
    </vt:vector>
  </HeadingPairs>
  <TitlesOfParts>
    <vt:vector size="24" baseType="lpstr">
      <vt:lpstr>Arial</vt:lpstr>
      <vt:lpstr>Simple Light</vt:lpstr>
      <vt:lpstr>Simple Light</vt:lpstr>
      <vt:lpstr> Internet Safety at Coteford Junior School (these slides share the statutory requirements for teaching online safety in schools and set out our teaching intentions)  </vt:lpstr>
      <vt:lpstr>Role of the internet in pupils’ lives   </vt:lpstr>
      <vt:lpstr>Internet use, rationing and risk</vt:lpstr>
      <vt:lpstr>Rationing screen time to avoid risks </vt:lpstr>
      <vt:lpstr>Ways to manage time online</vt:lpstr>
      <vt:lpstr>Harmful online content</vt:lpstr>
      <vt:lpstr>Impact of content on wellbeing  </vt:lpstr>
      <vt:lpstr>Age restricted content  </vt:lpstr>
      <vt:lpstr>Online relationships and privacy</vt:lpstr>
      <vt:lpstr>How actions affect others online </vt:lpstr>
      <vt:lpstr>Respectful online relationships</vt:lpstr>
      <vt:lpstr>Communicating online (1)</vt:lpstr>
      <vt:lpstr>Communicating online (2)</vt:lpstr>
      <vt:lpstr>Protecting personal information</vt:lpstr>
      <vt:lpstr>Online abuse and trolling </vt:lpstr>
      <vt:lpstr>Online abuse and mental wellbeing </vt:lpstr>
      <vt:lpstr>Understanding online information</vt:lpstr>
      <vt:lpstr>Taking a critical approach</vt:lpstr>
      <vt:lpstr>Deciding what information to trust  </vt:lpstr>
      <vt:lpstr>Getting support with online issues </vt:lpstr>
      <vt:lpstr>Reporting content/conduct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Training module</dc:title>
  <dc:creator>Rachael Eckley</dc:creator>
  <cp:lastModifiedBy>dselfe.312</cp:lastModifiedBy>
  <cp:revision>3</cp:revision>
  <dcterms:modified xsi:type="dcterms:W3CDTF">2021-05-24T14:27:45Z</dcterms:modified>
</cp:coreProperties>
</file>