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2" r:id="rId2"/>
    <p:sldId id="324" r:id="rId3"/>
    <p:sldId id="325" r:id="rId4"/>
    <p:sldId id="339" r:id="rId5"/>
    <p:sldId id="332" r:id="rId6"/>
    <p:sldId id="326" r:id="rId7"/>
    <p:sldId id="327" r:id="rId8"/>
    <p:sldId id="328" r:id="rId9"/>
    <p:sldId id="329" r:id="rId10"/>
    <p:sldId id="330" r:id="rId11"/>
    <p:sldId id="331" r:id="rId12"/>
    <p:sldId id="347" r:id="rId13"/>
    <p:sldId id="348" r:id="rId14"/>
    <p:sldId id="349" r:id="rId15"/>
    <p:sldId id="33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5680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0B3D-034A-4C71-BDB1-95F167F3F144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0004D-7F21-4523-BAA6-CCEFB1248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4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3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7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0000"/>
            </a:gs>
            <a:gs pos="70000">
              <a:srgbClr val="C4D6EB">
                <a:alpha val="67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6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trockstars.com/" TargetMode="External"/><Relationship Id="rId2" Type="http://schemas.openxmlformats.org/officeDocument/2006/relationships/hyperlink" Target="https://whiterosemaths.com/homelearning/year-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educationcit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ters.co.uk/uploads/downloads/files/Year%203%20100%20books%20A4%20AW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/>
          </a:p>
          <a:p>
            <a:pPr algn="ctr"/>
            <a:endParaRPr lang="en-GB" sz="4800" dirty="0"/>
          </a:p>
          <a:p>
            <a:pPr algn="ctr"/>
            <a:r>
              <a:rPr lang="en-GB" sz="4800" dirty="0" smtClean="0"/>
              <a:t>Acer </a:t>
            </a:r>
            <a:r>
              <a:rPr lang="en-GB" sz="4800" dirty="0"/>
              <a:t>information meeting</a:t>
            </a:r>
          </a:p>
          <a:p>
            <a:pPr algn="ctr"/>
            <a:endParaRPr lang="en-GB" sz="4800" dirty="0"/>
          </a:p>
          <a:p>
            <a:pPr algn="ctr"/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30" y="3205049"/>
            <a:ext cx="35433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curricular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range of clubs and musical instruments </a:t>
            </a:r>
            <a:r>
              <a:rPr lang="en-GB" dirty="0" smtClean="0"/>
              <a:t>are available for the children.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Some information has been sent out via </a:t>
            </a:r>
            <a:r>
              <a:rPr lang="en-GB" dirty="0" err="1" smtClean="0"/>
              <a:t>studybugs</a:t>
            </a:r>
            <a:r>
              <a:rPr lang="en-GB" dirty="0" smtClean="0"/>
              <a:t>. If you have not got this it is well worth signing up for.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737100"/>
            <a:ext cx="4057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Pupils with special educational needs will receive bespoke termly meetings to discuss progress against targets </a:t>
            </a:r>
          </a:p>
        </p:txBody>
      </p:sp>
    </p:spTree>
    <p:extLst>
      <p:ext uri="{BB962C8B-B14F-4D97-AF65-F5344CB8AC3E}">
        <p14:creationId xmlns:p14="http://schemas.microsoft.com/office/powerpoint/2010/main" val="127614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872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900463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" y="332656"/>
            <a:ext cx="902969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512168"/>
          </a:xfrm>
        </p:spPr>
        <p:txBody>
          <a:bodyPr/>
          <a:lstStyle/>
          <a:p>
            <a:r>
              <a:rPr lang="en-GB" dirty="0"/>
              <a:t>Resources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50074"/>
            <a:ext cx="8229600" cy="534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White rose maths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https://whiterosemaths.com/homelearning/year-3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TT </a:t>
            </a:r>
            <a:r>
              <a:rPr lang="en-GB" dirty="0" err="1" smtClean="0"/>
              <a:t>Rockstars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https://ttrockstars.com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Education city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https://go.educationcity.com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21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26064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we learning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33"/>
          <a:stretch/>
        </p:blipFill>
        <p:spPr>
          <a:xfrm>
            <a:off x="179512" y="1484784"/>
            <a:ext cx="8860048" cy="49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2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2" y="908720"/>
            <a:ext cx="90415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16632"/>
            <a:ext cx="90193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2772"/>
            <a:ext cx="2808312" cy="3528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2772"/>
            <a:ext cx="295869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en-GB" dirty="0"/>
              <a:t>Key texts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1084815"/>
            <a:ext cx="2880320" cy="2730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05658"/>
            <a:ext cx="2105025" cy="260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119061"/>
            <a:ext cx="1847850" cy="218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718" y="2450161"/>
            <a:ext cx="2409082" cy="33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GB" dirty="0"/>
              <a:t>Children should read </a:t>
            </a:r>
            <a:r>
              <a:rPr lang="en-GB" b="1" dirty="0"/>
              <a:t>every day at home</a:t>
            </a:r>
            <a:r>
              <a:rPr lang="en-GB" dirty="0"/>
              <a:t>. Planners should be signed by parents/carers to indicate this. </a:t>
            </a:r>
          </a:p>
          <a:p>
            <a:r>
              <a:rPr lang="en-GB" dirty="0"/>
              <a:t> Bookmarks will be given to identify progress throughout the reading bands and to highlight next steps. </a:t>
            </a:r>
            <a:endParaRPr lang="en-GB" dirty="0" smtClean="0"/>
          </a:p>
          <a:p>
            <a:r>
              <a:rPr lang="en-GB" dirty="0" smtClean="0"/>
              <a:t>More ‘freedom’ when reading in Key Stage 2. Develop an interest in genres and authors.</a:t>
            </a:r>
            <a:endParaRPr lang="en-GB" dirty="0"/>
          </a:p>
          <a:p>
            <a:pPr marL="0" indent="0" fontAlgn="base">
              <a:buNone/>
            </a:pP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Peter’s 100 greatest reads for Y3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peters.co.uk/uploads/downloads/files/Year%203%20100%20books%20A4%20AW.pdf</a:t>
            </a:r>
            <a:endParaRPr lang="en-GB" dirty="0" smtClean="0"/>
          </a:p>
          <a:p>
            <a:pPr marL="0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7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No longer sending spelling sheets home or having spelling tests – </a:t>
            </a:r>
          </a:p>
          <a:p>
            <a:pPr fontAlgn="base"/>
            <a:r>
              <a:rPr lang="en-GB" dirty="0"/>
              <a:t>Instead a 2 week cycle of practical activities which are to be done daily in school</a:t>
            </a:r>
          </a:p>
          <a:p>
            <a:pPr fontAlgn="base"/>
            <a:r>
              <a:rPr lang="en-GB" dirty="0"/>
              <a:t>15 spell it out words to investigate which will embed phonic/grammar rules</a:t>
            </a:r>
          </a:p>
          <a:p>
            <a:pPr fontAlgn="base"/>
            <a:r>
              <a:rPr lang="en-GB" dirty="0"/>
              <a:t>Spelling progress checks will occur during the year to support with future next steps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24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Acer</a:t>
            </a:r>
            <a:endParaRPr lang="en-GB" b="1" u="sng" dirty="0"/>
          </a:p>
          <a:p>
            <a:pPr>
              <a:buFontTx/>
              <a:buChar char="-"/>
            </a:pPr>
            <a:r>
              <a:rPr lang="en-GB" dirty="0"/>
              <a:t>Reading every day with planners signed</a:t>
            </a:r>
          </a:p>
          <a:p>
            <a:pPr>
              <a:buFontTx/>
              <a:buChar char="-"/>
            </a:pPr>
            <a:r>
              <a:rPr lang="en-GB" dirty="0"/>
              <a:t>1 activity- education city online</a:t>
            </a:r>
          </a:p>
          <a:p>
            <a:pPr>
              <a:buFontTx/>
              <a:buChar char="-"/>
            </a:pPr>
            <a:r>
              <a:rPr lang="en-GB" dirty="0"/>
              <a:t>Weekly use of </a:t>
            </a:r>
            <a:r>
              <a:rPr lang="en-GB" dirty="0" smtClean="0"/>
              <a:t>TT </a:t>
            </a:r>
            <a:r>
              <a:rPr lang="en-GB" dirty="0" err="1"/>
              <a:t>R</a:t>
            </a:r>
            <a:r>
              <a:rPr lang="en-GB" dirty="0" err="1" smtClean="0"/>
              <a:t>ockstars</a:t>
            </a: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 pupils will have logins in planners by the end of the week.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928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47155</TotalTime>
  <Words>247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Uniform</vt:lpstr>
      <vt:lpstr>Key texts</vt:lpstr>
      <vt:lpstr>Reading expectations</vt:lpstr>
      <vt:lpstr>Spelling expectations</vt:lpstr>
      <vt:lpstr>Homework</vt:lpstr>
      <vt:lpstr>Extra curricular activity</vt:lpstr>
      <vt:lpstr>SEND</vt:lpstr>
      <vt:lpstr>PowerPoint Presentation</vt:lpstr>
      <vt:lpstr>PowerPoint Presentation</vt:lpstr>
      <vt:lpstr>PowerPoint Presentation</vt:lpstr>
      <vt:lpstr>Resources and activities</vt:lpstr>
    </vt:vector>
  </TitlesOfParts>
  <Company>Coughton CofE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Assembly</dc:title>
  <dc:creator>Head3021</dc:creator>
  <cp:lastModifiedBy>A Kolb COP</cp:lastModifiedBy>
  <cp:revision>540</cp:revision>
  <cp:lastPrinted>2017-11-23T12:13:07Z</cp:lastPrinted>
  <dcterms:created xsi:type="dcterms:W3CDTF">2014-01-09T18:02:52Z</dcterms:created>
  <dcterms:modified xsi:type="dcterms:W3CDTF">2021-09-23T10:29:24Z</dcterms:modified>
</cp:coreProperties>
</file>