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2" r:id="rId2"/>
    <p:sldId id="346" r:id="rId3"/>
    <p:sldId id="324" r:id="rId4"/>
    <p:sldId id="325" r:id="rId5"/>
    <p:sldId id="339" r:id="rId6"/>
    <p:sldId id="326" r:id="rId7"/>
    <p:sldId id="332" r:id="rId8"/>
    <p:sldId id="327" r:id="rId9"/>
    <p:sldId id="328" r:id="rId10"/>
    <p:sldId id="329" r:id="rId11"/>
    <p:sldId id="330" r:id="rId12"/>
    <p:sldId id="331" r:id="rId13"/>
    <p:sldId id="333" r:id="rId14"/>
    <p:sldId id="347" r:id="rId15"/>
    <p:sldId id="348" r:id="rId16"/>
    <p:sldId id="349" r:id="rId17"/>
    <p:sldId id="350" r:id="rId18"/>
    <p:sldId id="351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5680" autoAdjust="0"/>
  </p:normalViewPr>
  <p:slideViewPr>
    <p:cSldViewPr>
      <p:cViewPr varScale="1">
        <p:scale>
          <a:sx n="69" d="100"/>
          <a:sy n="69" d="100"/>
        </p:scale>
        <p:origin x="122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80B3D-034A-4C71-BDB1-95F167F3F144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0004D-7F21-4523-BAA6-CCEFB1248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14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94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42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80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96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63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17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47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6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4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75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7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FF0000"/>
            </a:gs>
            <a:gs pos="70000">
              <a:srgbClr val="C4D6EB">
                <a:alpha val="67000"/>
              </a:srgb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09EC7-9958-49AF-9E10-1D8A6A022A79}" type="datetimeFigureOut">
              <a:rPr lang="en-GB" smtClean="0"/>
              <a:pPr/>
              <a:t>23/09/2021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F2A71-6A7E-4A97-98C2-835F0D5BE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76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v.uk/government/collections/multiplication-tables-chec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404664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32656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800" dirty="0"/>
          </a:p>
          <a:p>
            <a:pPr algn="ctr"/>
            <a:endParaRPr lang="en-GB" sz="4800" dirty="0"/>
          </a:p>
          <a:p>
            <a:pPr algn="ctr"/>
            <a:r>
              <a:rPr lang="en-GB" sz="4800" dirty="0"/>
              <a:t>Cedar information meeting</a:t>
            </a:r>
          </a:p>
          <a:p>
            <a:pPr algn="ctr"/>
            <a:endParaRPr lang="en-GB" sz="4800" dirty="0"/>
          </a:p>
          <a:p>
            <a:pPr algn="ctr"/>
            <a:endParaRPr lang="en-GB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068960"/>
            <a:ext cx="2459905" cy="253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89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/>
              <a:t>Cedar</a:t>
            </a:r>
          </a:p>
          <a:p>
            <a:pPr>
              <a:buFontTx/>
              <a:buChar char="-"/>
            </a:pPr>
            <a:r>
              <a:rPr lang="en-GB" dirty="0"/>
              <a:t>Reading every day with planners signed</a:t>
            </a:r>
          </a:p>
          <a:p>
            <a:pPr>
              <a:buFontTx/>
              <a:buChar char="-"/>
            </a:pPr>
            <a:r>
              <a:rPr lang="en-GB" dirty="0"/>
              <a:t>1 activity- education city online</a:t>
            </a:r>
          </a:p>
          <a:p>
            <a:pPr>
              <a:buFontTx/>
              <a:buChar char="-"/>
            </a:pPr>
            <a:r>
              <a:rPr lang="en-GB" dirty="0"/>
              <a:t>Weekly use of TT </a:t>
            </a:r>
            <a:r>
              <a:rPr lang="en-GB" dirty="0" err="1"/>
              <a:t>Rockstars</a:t>
            </a:r>
            <a:r>
              <a:rPr lang="en-GB" dirty="0"/>
              <a:t> to support number fluency</a:t>
            </a: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1928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 curricular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range of clubs and musical instruments will be available for the children.</a:t>
            </a:r>
          </a:p>
        </p:txBody>
      </p:sp>
    </p:spTree>
    <p:extLst>
      <p:ext uri="{BB962C8B-B14F-4D97-AF65-F5344CB8AC3E}">
        <p14:creationId xmlns:p14="http://schemas.microsoft.com/office/powerpoint/2010/main" val="797669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Pupils with special educational needs will receive bespoke termly meetings to discuss progress against targets </a:t>
            </a:r>
          </a:p>
        </p:txBody>
      </p:sp>
    </p:spTree>
    <p:extLst>
      <p:ext uri="{BB962C8B-B14F-4D97-AF65-F5344CB8AC3E}">
        <p14:creationId xmlns:p14="http://schemas.microsoft.com/office/powerpoint/2010/main" val="1276144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MTC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Multiplication Check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purpose of the MTC is </a:t>
            </a:r>
            <a:r>
              <a:rPr lang="en-GB" b="1" dirty="0"/>
              <a:t>to determine whether pupils can recall their times tables fluently</a:t>
            </a:r>
            <a:r>
              <a:rPr lang="en-GB" dirty="0"/>
              <a:t>, which is essential for future success in mathematics. It will help schools to identify pupils who have not yet mastered their times tables, so that additional support can be provided. </a:t>
            </a:r>
          </a:p>
        </p:txBody>
      </p:sp>
    </p:spTree>
    <p:extLst>
      <p:ext uri="{BB962C8B-B14F-4D97-AF65-F5344CB8AC3E}">
        <p14:creationId xmlns:p14="http://schemas.microsoft.com/office/powerpoint/2010/main" val="1150825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https://www.gov.uk/government/collections/multiplication-tables-check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132856"/>
            <a:ext cx="834006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01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88640"/>
            <a:ext cx="902015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85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5D325C-AEA1-4B03-AEEF-A7CAA2104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6632"/>
            <a:ext cx="3752994" cy="6486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4E8338-9F99-4D32-98C3-DCE986555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50340"/>
            <a:ext cx="4458080" cy="2707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F50D8B-63DA-4DF3-B766-3AFD27A13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2872472"/>
            <a:ext cx="4480140" cy="361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42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F50D8B-63DA-4DF3-B766-3AFD27A13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764704"/>
            <a:ext cx="4878462" cy="393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52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83" y="1124744"/>
            <a:ext cx="8229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6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All about 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610471-D880-49B3-A1B0-000C92559E2B}"/>
              </a:ext>
            </a:extLst>
          </p:cNvPr>
          <p:cNvSpPr txBox="1"/>
          <p:nvPr/>
        </p:nvSpPr>
        <p:spPr>
          <a:xfrm>
            <a:off x="395536" y="3054266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As a teenager, I lived in Switzerland for 3 ½ years. I can speak German as result, however it is very rusty.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74B9AE-6944-4CA9-BFA4-B3037F6C0AC1}"/>
              </a:ext>
            </a:extLst>
          </p:cNvPr>
          <p:cNvSpPr txBox="1"/>
          <p:nvPr/>
        </p:nvSpPr>
        <p:spPr>
          <a:xfrm>
            <a:off x="541156" y="1469242"/>
            <a:ext cx="3094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Before becoming a teacher, I studied architecture at university in Canterbury.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C23B89-5522-4E99-A1F9-EE821118CE28}"/>
              </a:ext>
            </a:extLst>
          </p:cNvPr>
          <p:cNvSpPr txBox="1"/>
          <p:nvPr/>
        </p:nvSpPr>
        <p:spPr>
          <a:xfrm>
            <a:off x="5580112" y="1402767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previous job of mine was working in a children’s care home for complex trauma.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AAC07-51DF-407C-A6BB-E2154CD07EF4}"/>
              </a:ext>
            </a:extLst>
          </p:cNvPr>
          <p:cNvSpPr txBox="1"/>
          <p:nvPr/>
        </p:nvSpPr>
        <p:spPr>
          <a:xfrm>
            <a:off x="3424561" y="5252631"/>
            <a:ext cx="3250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enjoy traveling, whether it is in the UK or abroad. One of my most memorable trips was visiting Japan when I was 19.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D587AF-9B44-4009-956A-9F4EA41B68CA}"/>
              </a:ext>
            </a:extLst>
          </p:cNvPr>
          <p:cNvSpPr txBox="1"/>
          <p:nvPr/>
        </p:nvSpPr>
        <p:spPr>
          <a:xfrm>
            <a:off x="556952" y="5252633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enjoy being in the outdoors. This Summer I decided to walk Hadrian’s Wall.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98A154-492D-4B5B-829F-9136043EBE18}"/>
              </a:ext>
            </a:extLst>
          </p:cNvPr>
          <p:cNvSpPr txBox="1"/>
          <p:nvPr/>
        </p:nvSpPr>
        <p:spPr>
          <a:xfrm>
            <a:off x="6702645" y="3321646"/>
            <a:ext cx="199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Reading a good book is one of my favourite past times.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850FEC-B159-4131-A478-F00E3AEEEC46}"/>
              </a:ext>
            </a:extLst>
          </p:cNvPr>
          <p:cNvSpPr txBox="1"/>
          <p:nvPr/>
        </p:nvSpPr>
        <p:spPr>
          <a:xfrm>
            <a:off x="6702645" y="552962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 can both ski and snowboard.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33A9E1-52EA-48EB-98F4-37BC8642A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49" y="2641616"/>
            <a:ext cx="3250464" cy="21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2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260648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What are we learning about?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71" y="1268760"/>
            <a:ext cx="8923771" cy="450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2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72" y="980728"/>
            <a:ext cx="897375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7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51117E-708F-474F-A053-721FA9FD4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56" y="332656"/>
            <a:ext cx="882208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3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78098"/>
          </a:xfrm>
        </p:spPr>
        <p:txBody>
          <a:bodyPr/>
          <a:lstStyle/>
          <a:p>
            <a:r>
              <a:rPr lang="en-GB" dirty="0"/>
              <a:t>Key texts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684" y="1268760"/>
            <a:ext cx="8229600" cy="4525963"/>
          </a:xfrm>
        </p:spPr>
        <p:txBody>
          <a:bodyPr/>
          <a:lstStyle/>
          <a:p>
            <a:r>
              <a:rPr lang="en-GB" dirty="0"/>
              <a:t>Meet the Ancient Romans by James Davies</a:t>
            </a:r>
          </a:p>
          <a:p>
            <a:r>
              <a:rPr lang="en-GB" dirty="0"/>
              <a:t>Empires End by Leila Rasheed </a:t>
            </a:r>
          </a:p>
          <a:p>
            <a:r>
              <a:rPr lang="en-GB" dirty="0"/>
              <a:t>Boudica by Emma </a:t>
            </a:r>
            <a:r>
              <a:rPr lang="en-GB" dirty="0" err="1"/>
              <a:t>Fischel</a:t>
            </a:r>
            <a:r>
              <a:rPr lang="en-GB" dirty="0"/>
              <a:t> </a:t>
            </a:r>
          </a:p>
          <a:p>
            <a:r>
              <a:rPr lang="en-GB" dirty="0"/>
              <a:t>Roman Invasion by Jim Eldridge</a:t>
            </a:r>
          </a:p>
          <a:p>
            <a:r>
              <a:rPr lang="en-GB" dirty="0"/>
              <a:t>Escape from Pompeii by Christina </a:t>
            </a:r>
            <a:r>
              <a:rPr lang="en-GB" dirty="0" err="1"/>
              <a:t>Balit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62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412772"/>
            <a:ext cx="2808312" cy="3528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412772"/>
            <a:ext cx="295869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5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Children should read </a:t>
            </a:r>
            <a:r>
              <a:rPr lang="en-GB" b="1" dirty="0"/>
              <a:t>every day at home</a:t>
            </a:r>
            <a:r>
              <a:rPr lang="en-GB" dirty="0"/>
              <a:t>. Planners should be signed by parents/carers to indicate this. </a:t>
            </a:r>
          </a:p>
          <a:p>
            <a:r>
              <a:rPr lang="en-GB" dirty="0"/>
              <a:t> Bookmarks will be given to identify progress throughout the reading bands and to highlight next steps. </a:t>
            </a:r>
          </a:p>
          <a:p>
            <a:pPr marL="0" indent="0" fontAlgn="base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71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dirty="0"/>
              <a:t>No longer sending spelling sheets home or having spelling tests – </a:t>
            </a:r>
          </a:p>
          <a:p>
            <a:pPr fontAlgn="base"/>
            <a:r>
              <a:rPr lang="en-GB" dirty="0"/>
              <a:t>Instead a 2 week cycle of practical activities which are to be done daily in school</a:t>
            </a:r>
          </a:p>
          <a:p>
            <a:pPr fontAlgn="base"/>
            <a:r>
              <a:rPr lang="en-GB" dirty="0"/>
              <a:t>15 spell it out words to investigate which will embed phonic/grammar rules</a:t>
            </a:r>
          </a:p>
          <a:p>
            <a:pPr fontAlgn="base"/>
            <a:r>
              <a:rPr lang="en-GB" dirty="0"/>
              <a:t>Spelling progress checks will occur during the year to support with future next steps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247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46899</TotalTime>
  <Words>371</Words>
  <Application>Microsoft Office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Office Theme</vt:lpstr>
      <vt:lpstr>PowerPoint Presentation</vt:lpstr>
      <vt:lpstr>All about me</vt:lpstr>
      <vt:lpstr>PowerPoint Presentation</vt:lpstr>
      <vt:lpstr>PowerPoint Presentation</vt:lpstr>
      <vt:lpstr>PowerPoint Presentation</vt:lpstr>
      <vt:lpstr>Key texts</vt:lpstr>
      <vt:lpstr>Uniform</vt:lpstr>
      <vt:lpstr>Reading expectations</vt:lpstr>
      <vt:lpstr>Spelling expectations</vt:lpstr>
      <vt:lpstr>Homework</vt:lpstr>
      <vt:lpstr>Extra curricular activity</vt:lpstr>
      <vt:lpstr>SEND</vt:lpstr>
      <vt:lpstr>Assessment </vt:lpstr>
      <vt:lpstr>PowerPoint Presentation</vt:lpstr>
      <vt:lpstr>PowerPoint Presentation</vt:lpstr>
      <vt:lpstr>PowerPoint Presentation</vt:lpstr>
      <vt:lpstr>PowerPoint Presentation</vt:lpstr>
      <vt:lpstr>Resources</vt:lpstr>
    </vt:vector>
  </TitlesOfParts>
  <Company>Coughton CofE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Celebration Assembly</dc:title>
  <dc:creator>Head3021</dc:creator>
  <cp:lastModifiedBy>A Kolb COP</cp:lastModifiedBy>
  <cp:revision>544</cp:revision>
  <cp:lastPrinted>2017-11-23T12:13:07Z</cp:lastPrinted>
  <dcterms:created xsi:type="dcterms:W3CDTF">2014-01-09T18:02:52Z</dcterms:created>
  <dcterms:modified xsi:type="dcterms:W3CDTF">2021-09-23T11:47:58Z</dcterms:modified>
</cp:coreProperties>
</file>