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Amaranth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5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21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Amaranth-regular.fntdata"/><Relationship Id="rId14" Type="http://schemas.openxmlformats.org/officeDocument/2006/relationships/slide" Target="slides/slide8.xml"/><Relationship Id="rId17" Type="http://schemas.openxmlformats.org/officeDocument/2006/relationships/font" Target="fonts/Amaranth-italic.fntdata"/><Relationship Id="rId16" Type="http://schemas.openxmlformats.org/officeDocument/2006/relationships/font" Target="fonts/Amaranth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maranth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0be48eafa_0_108:notes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0be48eaf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599bb75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599bb75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599bb750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599bb750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599bb750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599bb75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599bb750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599bb750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599bb750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599bb750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599bb750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599bb750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599bb750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599bb750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75B5">
            <a:alpha val="49800"/>
          </a:srgbClr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ight for Aleppo, a light for all | Diocese of Edinburgh"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763" y="2437038"/>
            <a:ext cx="4540069" cy="253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152400" y="0"/>
            <a:ext cx="8406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Let us light the candle to signify the start of our Worship today.</a:t>
            </a:r>
            <a:endParaRPr b="1" sz="36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In the name of God The Father, God The Son and God The Holy Spirit.</a:t>
            </a:r>
            <a:endParaRPr b="1" sz="36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Welcoming Words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Amaranth"/>
                <a:ea typeface="Amaranth"/>
                <a:cs typeface="Amaranth"/>
                <a:sym typeface="Amaranth"/>
              </a:rPr>
              <a:t> </a:t>
            </a:r>
            <a:r>
              <a:rPr lang="en-GB" sz="3600">
                <a:latin typeface="Open Sans"/>
                <a:ea typeface="Open Sans"/>
                <a:cs typeface="Open Sans"/>
                <a:sym typeface="Open Sans"/>
              </a:rPr>
              <a:t>The glory of the Lord has risen upon us.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204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Let us rejoice and sing God’s praise for ever.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Resurrection</a:t>
            </a:r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145" y="1362175"/>
            <a:ext cx="3460500" cy="23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4113" y="3048863"/>
            <a:ext cx="233362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0563" y="12869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6545" y="3048875"/>
            <a:ext cx="2190168" cy="176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Road To Emmaus</a:t>
            </a:r>
            <a:endParaRPr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48" y="1109473"/>
            <a:ext cx="6229950" cy="38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698" y="1420444"/>
            <a:ext cx="1920902" cy="235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you think you would feel if you were the two men?</a:t>
            </a: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478" y="1363975"/>
            <a:ext cx="4985375" cy="371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800">
                <a:latin typeface="Comic Sans MS"/>
                <a:ea typeface="Comic Sans MS"/>
                <a:cs typeface="Comic Sans MS"/>
                <a:sym typeface="Comic Sans MS"/>
              </a:rPr>
              <a:t>What would you do?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Closing Prayer</a:t>
            </a:r>
            <a:endParaRPr/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749" y="1113425"/>
            <a:ext cx="5166100" cy="38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Closing Words</a:t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Open Sans"/>
                <a:ea typeface="Open Sans"/>
                <a:cs typeface="Open Sans"/>
                <a:sym typeface="Open Sans"/>
              </a:rPr>
              <a:t>Glory to the Father and to the Son and to the Holy Spirit;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as it was in the beginning is now and shall be forever</a:t>
            </a:r>
            <a:r>
              <a:rPr b="1" lang="en-GB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36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7800" lvl="0" marL="355600" rtl="0" algn="l">
              <a:lnSpc>
                <a:spcPct val="204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Amen.   </a:t>
            </a:r>
            <a:r>
              <a:rPr b="1" lang="en-GB" sz="3600">
                <a:latin typeface="Open Sans"/>
                <a:ea typeface="Open Sans"/>
                <a:cs typeface="Open Sans"/>
                <a:sym typeface="Open Sans"/>
              </a:rPr>
              <a:t>            </a:t>
            </a:r>
            <a:endParaRPr b="1" sz="3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