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89B2-6879-2C42-AD41-34F5193E5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696E2-4168-4F48-84F8-4AA96C8EC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263D5-C51A-3144-B4E0-102BD843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18159-741E-E648-8CC2-2234135D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03C2-C962-AB49-B766-9E8B0A74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0910-9BEC-EF4C-B2CC-C3CFE6F1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4CCDD-F617-1D46-9276-D220761F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A767A-8BA4-144F-94FC-6B1FD6E2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4F492-16F4-BE44-9B91-3C61258A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F26BD-0073-B44A-BC60-F1D3C080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215E7-960E-304D-9B32-D63ECB135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D02F0-DC83-D947-A678-D39A6F8B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8556-86A6-694A-B9C5-0C34F2BB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A0FD-4600-1A41-ACC8-2CF8095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37BF-E7BB-F54C-B44F-18775EA8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E031-E8A9-9F4E-9A08-EFC10E8C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AFAB-C1A1-C74D-B317-4CC0FEA78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06EF-42F9-8A43-92D1-354E709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57C0A-69A9-B94B-810E-9F00FB94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84AB7-E0F3-0149-9108-821E7780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A057-39A5-A047-87D0-A71DE6DF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859AF-B2E0-F846-97EC-39E71616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F659-E3A8-6C49-8D06-DC582ED7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B405D-EF1C-F840-9BD2-8142EED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8A50-B4FF-FE45-9680-2F1CB789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BD3A-C8B6-E14B-9EFD-9888FD1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F6A1-378C-134B-BA1E-1B9C2170D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F2374-E20B-9A48-A7E7-261FEA54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0433-68C2-9441-B3B8-FB137303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849B-4BB9-F345-8CB4-C289E709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6895A-A8CA-6B45-B406-7F948BC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3B58-488F-8047-A435-951C01A6F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54209-EF92-7041-A419-5DE1597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469EE-1230-6947-8DE7-4D1C29841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97F78-9835-E44E-A4FC-1D3FD156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AD34B-0DAE-9847-82D8-D73C00D7F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35E2E-139E-3348-8AE0-7AEEFAF8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94707-C676-7946-AD04-CF49F04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2BD6C-AC8F-6846-BE98-553AB61C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989A-0744-BF4E-957D-CF342EFB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FC463-59A2-F442-8C5E-E56878FD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38DB0-46A5-424E-B83C-930FD1A2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C0700-60EF-0847-B542-E763C344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12A4A-0371-7A44-BA67-407CDA9B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C7254-2F58-0A4A-9673-001DF6A3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2C7A-9B82-E247-B390-27E6E412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2C7D-58D6-964B-9FD6-58620F96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1A5A-2731-0048-B203-2532EE3B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79DF4-98CF-2D47-A1D1-369670E3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3BAC2-76EF-2A4A-ABBC-C2B3A455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2D02-18A0-3942-AF80-54E20A52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C9456-CBB2-4F48-8A00-187DD7F1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086E-4A0A-834F-8061-C7B92BB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5C37E-0060-1849-8626-8BC296004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E34D-E9F8-A24E-99D7-22EF44C89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1BEFA-52C0-CF4E-B449-DCE06D4C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0C2D2-FE78-A142-8193-205016D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77C74-9EC5-2D46-8326-0BDCC1B6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B6812-87E4-7F4E-BC43-88859C4B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A11DE-DF57-3742-9016-04BCF7FC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93D89-964D-8E43-ABCC-6DBCC83B9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F8D3-D083-2E48-9B75-65BE69BF08A7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B6A0A-0799-7D4F-ADAF-C433B6DA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EFCB-ACBB-2B48-98EB-5EBAB22E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6797B-74DC-E04F-A850-0F1034653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F352A-4D7D-6A47-8F30-5452AB334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" y="0"/>
            <a:ext cx="10631424" cy="68580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769423-DD3B-0B4D-AE5D-BCA3ABE640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7321" y="5308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1F816-07B1-3D41-86D2-754D08294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0"/>
            <a:ext cx="10984992" cy="68580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A4471DD-3015-2146-97DE-0BC1C23D6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74096" y="5431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FB93E-6B4B-A745-AB4A-73E31EF2C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6" y="928"/>
            <a:ext cx="10823567" cy="6856144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2D71BA-BC73-FA45-A2E9-4C06CBB1D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599" y="5252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F0308-E1E7-2144-85C1-3893BFFC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1" y="641"/>
            <a:ext cx="10580678" cy="685671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0DF5E49-CD3C-2E4F-B57B-4C3579474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9939" y="179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6B66E-7D04-3845-B283-289D1237A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" y="1634"/>
            <a:ext cx="10589800" cy="6854732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4C0D08B-0667-A44A-8ECF-E56908DE2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9073" y="50298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7238C-746F-1E40-9EC0-5982762E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" y="118"/>
            <a:ext cx="10813933" cy="68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Gower</dc:creator>
  <cp:lastModifiedBy>ian morris</cp:lastModifiedBy>
  <cp:revision>4</cp:revision>
  <dcterms:created xsi:type="dcterms:W3CDTF">2020-04-22T09:31:27Z</dcterms:created>
  <dcterms:modified xsi:type="dcterms:W3CDTF">2020-06-23T11:19:06Z</dcterms:modified>
</cp:coreProperties>
</file>