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8"/>
  </p:notesMasterIdLst>
  <p:sldIdLst>
    <p:sldId id="267" r:id="rId5"/>
    <p:sldId id="268" r:id="rId6"/>
    <p:sldId id="273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E82"/>
    <a:srgbClr val="CC0099"/>
    <a:srgbClr val="FFCC00"/>
    <a:srgbClr val="007174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887" autoAdjust="0"/>
  </p:normalViewPr>
  <p:slideViewPr>
    <p:cSldViewPr snapToGrid="0">
      <p:cViewPr varScale="1">
        <p:scale>
          <a:sx n="77" d="100"/>
          <a:sy n="77" d="100"/>
        </p:scale>
        <p:origin x="3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3093-8D87-406F-B46D-69C6C8508F1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5155-CBA4-40E1-987D-7FD148655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9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5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7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20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51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7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02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1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2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B8F0A96-2BF5-090A-29B6-41E991DAA142}"/>
              </a:ext>
            </a:extLst>
          </p:cNvPr>
          <p:cNvGrpSpPr/>
          <p:nvPr/>
        </p:nvGrpSpPr>
        <p:grpSpPr>
          <a:xfrm>
            <a:off x="0" y="0"/>
            <a:ext cx="6858000" cy="9906000"/>
            <a:chOff x="0" y="102624"/>
            <a:chExt cx="6858000" cy="9700752"/>
          </a:xfrm>
        </p:grpSpPr>
        <p:pic>
          <p:nvPicPr>
            <p:cNvPr id="29" name="Picture 28" descr="A white sheet with red and blue squares&#10;&#10;Description automatically generated">
              <a:extLst>
                <a:ext uri="{FF2B5EF4-FFF2-40B4-BE49-F238E27FC236}">
                  <a16:creationId xmlns:a16="http://schemas.microsoft.com/office/drawing/2014/main" id="{34472183-DE18-1519-A7EF-B6591DEFA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2624"/>
              <a:ext cx="6858000" cy="9700752"/>
            </a:xfrm>
            <a:prstGeom prst="rect">
              <a:avLst/>
            </a:prstGeom>
          </p:spPr>
        </p:pic>
        <p:pic>
          <p:nvPicPr>
            <p:cNvPr id="31" name="Picture 3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2EA9C9D-E74F-4F6D-B014-6F16D2E7F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912" y="705621"/>
              <a:ext cx="217071" cy="20890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D361E5-F579-3FA6-2DE0-C6893B093E6C}"/>
                </a:ext>
              </a:extLst>
            </p:cNvPr>
            <p:cNvSpPr txBox="1"/>
            <p:nvPr/>
          </p:nvSpPr>
          <p:spPr>
            <a:xfrm>
              <a:off x="4169523" y="632557"/>
              <a:ext cx="8586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33013">
                <a:defRPr/>
              </a:pPr>
              <a:r>
                <a:rPr lang="en-GB" sz="800" b="1">
                  <a:solidFill>
                    <a:srgbClr val="007174"/>
                  </a:solidFill>
                  <a:latin typeface="Agency FB" panose="020B0503020202020204" pitchFamily="34" charset="0"/>
                </a:rPr>
                <a:t>ADDED PLANT PROTEIN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0F29FC-C915-92E5-0AF9-FCA4B2FA054F}"/>
                </a:ext>
              </a:extLst>
            </p:cNvPr>
            <p:cNvSpPr txBox="1"/>
            <p:nvPr/>
          </p:nvSpPr>
          <p:spPr>
            <a:xfrm>
              <a:off x="5070177" y="684770"/>
              <a:ext cx="80918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33013">
                <a:defRPr/>
              </a:pPr>
              <a:r>
                <a:rPr lang="en-GB" sz="800" b="1">
                  <a:solidFill>
                    <a:srgbClr val="007174"/>
                  </a:solidFill>
                  <a:latin typeface="Agency FB" panose="020B0503020202020204" pitchFamily="34" charset="0"/>
                </a:rPr>
                <a:t>VEGAN OPTION</a:t>
              </a: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6A4D5313-91AB-1FF9-62E4-932B1894A8B0}"/>
                </a:ext>
              </a:extLst>
            </p:cNvPr>
            <p:cNvSpPr/>
            <p:nvPr/>
          </p:nvSpPr>
          <p:spPr>
            <a:xfrm>
              <a:off x="5873248" y="652401"/>
              <a:ext cx="144525" cy="246054"/>
            </a:xfrm>
            <a:custGeom>
              <a:avLst/>
              <a:gdLst/>
              <a:ahLst/>
              <a:cxnLst/>
              <a:rect l="l" t="t" r="r" b="b"/>
              <a:pathLst>
                <a:path w="424791" h="647188">
                  <a:moveTo>
                    <a:pt x="424791" y="0"/>
                  </a:moveTo>
                  <a:lnTo>
                    <a:pt x="0" y="0"/>
                  </a:lnTo>
                  <a:lnTo>
                    <a:pt x="0" y="647189"/>
                  </a:lnTo>
                  <a:lnTo>
                    <a:pt x="424791" y="647189"/>
                  </a:lnTo>
                  <a:lnTo>
                    <a:pt x="42479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46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34ED682-5589-377E-7E7C-AAF7727B9AFA}"/>
                </a:ext>
              </a:extLst>
            </p:cNvPr>
            <p:cNvSpPr txBox="1"/>
            <p:nvPr/>
          </p:nvSpPr>
          <p:spPr>
            <a:xfrm>
              <a:off x="5958045" y="636780"/>
              <a:ext cx="6903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33013">
                <a:defRPr/>
              </a:pPr>
              <a:r>
                <a:rPr lang="en-GB" sz="800" b="1">
                  <a:solidFill>
                    <a:srgbClr val="007174"/>
                  </a:solidFill>
                  <a:latin typeface="Agency FB" panose="020B0503020202020204" pitchFamily="34" charset="0"/>
                </a:rPr>
                <a:t>SOURCE OF WHOLEMEAL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ADEAB6-39C6-D9A1-B8C9-D1FD2D3F3D87}"/>
              </a:ext>
            </a:extLst>
          </p:cNvPr>
          <p:cNvSpPr txBox="1"/>
          <p:nvPr/>
        </p:nvSpPr>
        <p:spPr>
          <a:xfrm>
            <a:off x="3380780" y="5317162"/>
            <a:ext cx="1065291" cy="39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3013">
              <a:defRPr/>
            </a:pPr>
            <a:endParaRPr lang="en-GB" sz="969" b="1" dirty="0">
              <a:solidFill>
                <a:srgbClr val="007174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  <a:p>
            <a:pPr algn="ctr" defTabSz="633013">
              <a:defRPr/>
            </a:pPr>
            <a:endParaRPr lang="en-GB" sz="969" b="1" dirty="0">
              <a:solidFill>
                <a:srgbClr val="007174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406A5-2B67-3660-181B-7CBDE1CF5E8B}"/>
              </a:ext>
            </a:extLst>
          </p:cNvPr>
          <p:cNvSpPr txBox="1"/>
          <p:nvPr/>
        </p:nvSpPr>
        <p:spPr>
          <a:xfrm>
            <a:off x="123160" y="8807081"/>
            <a:ext cx="1003424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46" b="1" dirty="0">
                <a:solidFill>
                  <a:srgbClr val="007174"/>
                </a:solidFill>
                <a:latin typeface="Agency FB" panose="020B0503020202020204" pitchFamily="34" charset="0"/>
              </a:rPr>
              <a:t>OUR HOT AND COLD GRAB &amp; GO SELECTION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85460-ECC5-3F2A-2E2E-2D62CAF4B333}"/>
              </a:ext>
            </a:extLst>
          </p:cNvPr>
          <p:cNvSpPr txBox="1"/>
          <p:nvPr/>
        </p:nvSpPr>
        <p:spPr>
          <a:xfrm>
            <a:off x="458485" y="431429"/>
            <a:ext cx="71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D03E82"/>
                </a:solidFill>
                <a:latin typeface="Agency FB" panose="020B0503020202020204" pitchFamily="34" charset="0"/>
              </a:rPr>
              <a:t>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570702-A202-9E94-68A7-2CDDE9B74B9B}"/>
              </a:ext>
            </a:extLst>
          </p:cNvPr>
          <p:cNvSpPr txBox="1"/>
          <p:nvPr/>
        </p:nvSpPr>
        <p:spPr>
          <a:xfrm>
            <a:off x="1380168" y="8981897"/>
            <a:ext cx="1003424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46" b="1" dirty="0">
                <a:solidFill>
                  <a:srgbClr val="007174"/>
                </a:solidFill>
                <a:latin typeface="Agency FB" panose="020B0503020202020204" pitchFamily="34" charset="0"/>
              </a:rPr>
              <a:t>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52900-E52F-9482-424E-2C3FA5379E38}"/>
              </a:ext>
            </a:extLst>
          </p:cNvPr>
          <p:cNvSpPr txBox="1"/>
          <p:nvPr/>
        </p:nvSpPr>
        <p:spPr>
          <a:xfrm>
            <a:off x="896861" y="1829760"/>
            <a:ext cx="14407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MAC &amp; CHEESE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Crunchy Topping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82BA38-3056-2456-A393-47950ED49208}"/>
              </a:ext>
            </a:extLst>
          </p:cNvPr>
          <p:cNvSpPr txBox="1"/>
          <p:nvPr/>
        </p:nvSpPr>
        <p:spPr>
          <a:xfrm>
            <a:off x="5380718" y="1829760"/>
            <a:ext cx="155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CHIP SHOP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FRIDAY</a:t>
            </a:r>
            <a:endParaRPr lang="en-GB" sz="90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rgbClr val="007174"/>
                </a:solidFill>
                <a:latin typeface="Arial Narrow" panose="020B0606020202030204" pitchFamily="34" charset="0"/>
              </a:rPr>
              <a:t> </a:t>
            </a:r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Chips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Garden Peas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A15C9B-186D-1A26-1F41-9FC3E0483F7A}"/>
              </a:ext>
            </a:extLst>
          </p:cNvPr>
          <p:cNvSpPr txBox="1"/>
          <p:nvPr/>
        </p:nvSpPr>
        <p:spPr>
          <a:xfrm>
            <a:off x="4523686" y="1829760"/>
            <a:ext cx="1067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CHICKEN TIKKA MASALA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50/50 Rice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A9A321-3B2B-7ABC-F0F0-C51FFD735F17}"/>
              </a:ext>
            </a:extLst>
          </p:cNvPr>
          <p:cNvSpPr txBox="1"/>
          <p:nvPr/>
        </p:nvSpPr>
        <p:spPr>
          <a:xfrm>
            <a:off x="3264636" y="1829760"/>
            <a:ext cx="12728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PORK OR CHICKEN SAUSAGE</a:t>
            </a:r>
          </a:p>
          <a:p>
            <a:pPr algn="ctr"/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Roast Potatoes </a:t>
            </a:r>
          </a:p>
          <a:p>
            <a:pPr algn="ctr"/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and Gravy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B4485D-291A-138D-A858-F03C878322D1}"/>
              </a:ext>
            </a:extLst>
          </p:cNvPr>
          <p:cNvSpPr txBox="1"/>
          <p:nvPr/>
        </p:nvSpPr>
        <p:spPr>
          <a:xfrm>
            <a:off x="1993759" y="1829760"/>
            <a:ext cx="15136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BEEF CHILLI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Rice and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Sour Cream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4EEA38-C5EC-7CD1-867D-F3A89F585141}"/>
              </a:ext>
            </a:extLst>
          </p:cNvPr>
          <p:cNvSpPr txBox="1"/>
          <p:nvPr/>
        </p:nvSpPr>
        <p:spPr>
          <a:xfrm>
            <a:off x="5575133" y="3432976"/>
            <a:ext cx="1221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CHEESE &amp; LEEK PASTA BAKE </a:t>
            </a:r>
          </a:p>
          <a:p>
            <a:pPr algn="ctr"/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Chips and Garden Peas</a:t>
            </a:r>
            <a:endParaRPr lang="en-GB" sz="900" b="1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7B8317-4658-AA43-0096-DF4533A82CA9}"/>
              </a:ext>
            </a:extLst>
          </p:cNvPr>
          <p:cNvSpPr txBox="1"/>
          <p:nvPr/>
        </p:nvSpPr>
        <p:spPr>
          <a:xfrm>
            <a:off x="4558577" y="3386980"/>
            <a:ext cx="96853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SWEET </a:t>
            </a:r>
          </a:p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POTATO &amp; CHICKPEA CURRY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50/50 Rice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097986-72DD-799F-D725-E08F5D7BE756}"/>
              </a:ext>
            </a:extLst>
          </p:cNvPr>
          <p:cNvSpPr txBox="1"/>
          <p:nvPr/>
        </p:nvSpPr>
        <p:spPr>
          <a:xfrm>
            <a:off x="3290320" y="3432976"/>
            <a:ext cx="12215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VEGAN </a:t>
            </a:r>
          </a:p>
          <a:p>
            <a:pPr algn="ctr"/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SAUSAGE</a:t>
            </a:r>
          </a:p>
          <a:p>
            <a:pPr algn="ctr"/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Roast Potatoes and Gravy</a:t>
            </a:r>
            <a:endParaRPr lang="en-GB" sz="1100" b="1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BDBA86-2867-70E5-6277-45E26A2DABEA}"/>
              </a:ext>
            </a:extLst>
          </p:cNvPr>
          <p:cNvSpPr txBox="1"/>
          <p:nvPr/>
        </p:nvSpPr>
        <p:spPr>
          <a:xfrm>
            <a:off x="980973" y="3432976"/>
            <a:ext cx="1299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QUORN &amp; VEGETABLE CHOW MEIN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9C15A7-B50A-008F-6C20-75182D0EAFC8}"/>
              </a:ext>
            </a:extLst>
          </p:cNvPr>
          <p:cNvSpPr txBox="1"/>
          <p:nvPr/>
        </p:nvSpPr>
        <p:spPr>
          <a:xfrm>
            <a:off x="2167782" y="3432976"/>
            <a:ext cx="122150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FALAFEL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WRAPS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Couscous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and Mint &amp; Yoghurt Dip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DCBD6C-3458-1634-E1E9-3D6620124777}"/>
              </a:ext>
            </a:extLst>
          </p:cNvPr>
          <p:cNvSpPr txBox="1"/>
          <p:nvPr/>
        </p:nvSpPr>
        <p:spPr>
          <a:xfrm>
            <a:off x="1063703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158310-D2A8-6074-E039-12EF4BE1218B}"/>
              </a:ext>
            </a:extLst>
          </p:cNvPr>
          <p:cNvSpPr txBox="1"/>
          <p:nvPr/>
        </p:nvSpPr>
        <p:spPr>
          <a:xfrm>
            <a:off x="2237892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6F2F7D-EB96-6F57-71BF-683F0836E93E}"/>
              </a:ext>
            </a:extLst>
          </p:cNvPr>
          <p:cNvSpPr txBox="1"/>
          <p:nvPr/>
        </p:nvSpPr>
        <p:spPr>
          <a:xfrm>
            <a:off x="3380780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3221A77-89C9-0DDE-E72D-C61B4BD0C851}"/>
              </a:ext>
            </a:extLst>
          </p:cNvPr>
          <p:cNvSpPr txBox="1"/>
          <p:nvPr/>
        </p:nvSpPr>
        <p:spPr>
          <a:xfrm>
            <a:off x="4539334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5A68BB-791B-FEFE-C1B3-9A32A8165CBE}"/>
              </a:ext>
            </a:extLst>
          </p:cNvPr>
          <p:cNvSpPr txBox="1"/>
          <p:nvPr/>
        </p:nvSpPr>
        <p:spPr>
          <a:xfrm>
            <a:off x="5662722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15FB549-8235-6B93-43B7-A1DA02ADE133}"/>
              </a:ext>
            </a:extLst>
          </p:cNvPr>
          <p:cNvSpPr txBox="1"/>
          <p:nvPr/>
        </p:nvSpPr>
        <p:spPr>
          <a:xfrm>
            <a:off x="3269121" y="7055560"/>
            <a:ext cx="1320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174"/>
                </a:solidFill>
                <a:latin typeface="Agency FB" panose="020B0503020202020204" pitchFamily="34" charset="0"/>
              </a:rPr>
              <a:t>HOT PUDDING &amp; CUSTARD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D753F3-1AFA-A242-489E-96B9B63C5AED}"/>
              </a:ext>
            </a:extLst>
          </p:cNvPr>
          <p:cNvSpPr txBox="1"/>
          <p:nvPr/>
        </p:nvSpPr>
        <p:spPr>
          <a:xfrm>
            <a:off x="5662722" y="7055560"/>
            <a:ext cx="1039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SELECTION OF HOMEBAKES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5EE051-C83F-2234-2564-164BCF73DADC}"/>
              </a:ext>
            </a:extLst>
          </p:cNvPr>
          <p:cNvSpPr txBox="1"/>
          <p:nvPr/>
        </p:nvSpPr>
        <p:spPr>
          <a:xfrm>
            <a:off x="4441216" y="7055560"/>
            <a:ext cx="122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SELECTION OF HOMEBAKES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F137D6E-86FE-6CB5-12FF-5F0AEDBD9C0F}"/>
              </a:ext>
            </a:extLst>
          </p:cNvPr>
          <p:cNvSpPr txBox="1"/>
          <p:nvPr/>
        </p:nvSpPr>
        <p:spPr>
          <a:xfrm>
            <a:off x="970013" y="7055560"/>
            <a:ext cx="1252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SELECTION OF HOMEBAKES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881FA9D-6E7D-FEBB-0B84-EEF2809378FC}"/>
              </a:ext>
            </a:extLst>
          </p:cNvPr>
          <p:cNvSpPr txBox="1"/>
          <p:nvPr/>
        </p:nvSpPr>
        <p:spPr>
          <a:xfrm>
            <a:off x="2176697" y="7055560"/>
            <a:ext cx="1252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SELECTION OF HOMEBAKES</a:t>
            </a:r>
          </a:p>
        </p:txBody>
      </p:sp>
      <p:pic>
        <p:nvPicPr>
          <p:cNvPr id="63" name="Picture 62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E1D27EEE-E364-B879-C556-FB5FCB739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4" y="1403021"/>
            <a:ext cx="626573" cy="491273"/>
          </a:xfrm>
          <a:prstGeom prst="rect">
            <a:avLst/>
          </a:prstGeom>
        </p:spPr>
      </p:pic>
      <p:sp>
        <p:nvSpPr>
          <p:cNvPr id="64" name="Freeform 23">
            <a:extLst>
              <a:ext uri="{FF2B5EF4-FFF2-40B4-BE49-F238E27FC236}">
                <a16:creationId xmlns:a16="http://schemas.microsoft.com/office/drawing/2014/main" id="{21494DEC-2811-845C-21B6-E9C5C5B3F42A}"/>
              </a:ext>
            </a:extLst>
          </p:cNvPr>
          <p:cNvSpPr/>
          <p:nvPr/>
        </p:nvSpPr>
        <p:spPr>
          <a:xfrm flipH="1">
            <a:off x="5345074" y="2683265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65" name="Group 7">
            <a:extLst>
              <a:ext uri="{FF2B5EF4-FFF2-40B4-BE49-F238E27FC236}">
                <a16:creationId xmlns:a16="http://schemas.microsoft.com/office/drawing/2014/main" id="{C2537C1C-9CF6-55FF-B8A0-A2C0DB6B7CA4}"/>
              </a:ext>
            </a:extLst>
          </p:cNvPr>
          <p:cNvGrpSpPr/>
          <p:nvPr/>
        </p:nvGrpSpPr>
        <p:grpSpPr>
          <a:xfrm>
            <a:off x="2280322" y="2707392"/>
            <a:ext cx="284684" cy="271660"/>
            <a:chOff x="0" y="0"/>
            <a:chExt cx="3741232" cy="3821539"/>
          </a:xfrm>
        </p:grpSpPr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3A2A0433-5BF4-5632-EE68-B66FB129C6A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99E2C2D2-58C8-D637-260E-E345F3165FAF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68" name="Group 10">
              <a:extLst>
                <a:ext uri="{FF2B5EF4-FFF2-40B4-BE49-F238E27FC236}">
                  <a16:creationId xmlns:a16="http://schemas.microsoft.com/office/drawing/2014/main" id="{43A1A05D-5C66-1809-F55A-067203FED6A3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2" name="Freeform 11">
                <a:extLst>
                  <a:ext uri="{FF2B5EF4-FFF2-40B4-BE49-F238E27FC236}">
                    <a16:creationId xmlns:a16="http://schemas.microsoft.com/office/drawing/2014/main" id="{6EC12FAD-2C65-24CC-40D9-AB7EA34D1B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TextBox 12">
                <a:extLst>
                  <a:ext uri="{FF2B5EF4-FFF2-40B4-BE49-F238E27FC236}">
                    <a16:creationId xmlns:a16="http://schemas.microsoft.com/office/drawing/2014/main" id="{4DB10C08-99A3-223D-89E5-4FACBBFC157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9" name="Group 13">
              <a:extLst>
                <a:ext uri="{FF2B5EF4-FFF2-40B4-BE49-F238E27FC236}">
                  <a16:creationId xmlns:a16="http://schemas.microsoft.com/office/drawing/2014/main" id="{A2F2DD38-F6DE-3B95-FC66-13BCB57CCD7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0" name="Freeform 14">
                <a:extLst>
                  <a:ext uri="{FF2B5EF4-FFF2-40B4-BE49-F238E27FC236}">
                    <a16:creationId xmlns:a16="http://schemas.microsoft.com/office/drawing/2014/main" id="{C542A7BF-F2DF-9D6D-6157-72BFF0CB8A1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TextBox 15">
                <a:extLst>
                  <a:ext uri="{FF2B5EF4-FFF2-40B4-BE49-F238E27FC236}">
                    <a16:creationId xmlns:a16="http://schemas.microsoft.com/office/drawing/2014/main" id="{52FBDA67-5ECF-BEC4-05A3-9EAC75AFD31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74" name="Freeform 23">
            <a:extLst>
              <a:ext uri="{FF2B5EF4-FFF2-40B4-BE49-F238E27FC236}">
                <a16:creationId xmlns:a16="http://schemas.microsoft.com/office/drawing/2014/main" id="{73105DC5-4873-D724-BF45-44C3FC098771}"/>
              </a:ext>
            </a:extLst>
          </p:cNvPr>
          <p:cNvSpPr/>
          <p:nvPr/>
        </p:nvSpPr>
        <p:spPr>
          <a:xfrm flipH="1">
            <a:off x="5337748" y="4435921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6" name="Freeform 44">
            <a:extLst>
              <a:ext uri="{FF2B5EF4-FFF2-40B4-BE49-F238E27FC236}">
                <a16:creationId xmlns:a16="http://schemas.microsoft.com/office/drawing/2014/main" id="{DDA0A2E5-2053-B358-2F61-E289D1CE4002}"/>
              </a:ext>
            </a:extLst>
          </p:cNvPr>
          <p:cNvSpPr/>
          <p:nvPr/>
        </p:nvSpPr>
        <p:spPr>
          <a:xfrm>
            <a:off x="3398911" y="4543096"/>
            <a:ext cx="298341" cy="20203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Freeform 44">
            <a:extLst>
              <a:ext uri="{FF2B5EF4-FFF2-40B4-BE49-F238E27FC236}">
                <a16:creationId xmlns:a16="http://schemas.microsoft.com/office/drawing/2014/main" id="{07224439-FD5E-0C98-52DC-550426BA93A0}"/>
              </a:ext>
            </a:extLst>
          </p:cNvPr>
          <p:cNvSpPr/>
          <p:nvPr/>
        </p:nvSpPr>
        <p:spPr>
          <a:xfrm>
            <a:off x="4549341" y="4562771"/>
            <a:ext cx="298341" cy="20203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54C44DFD-E438-3472-4C5E-AA799FC85525}"/>
              </a:ext>
            </a:extLst>
          </p:cNvPr>
          <p:cNvSpPr/>
          <p:nvPr/>
        </p:nvSpPr>
        <p:spPr>
          <a:xfrm flipH="1">
            <a:off x="4142493" y="7784988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79" name="Group 7">
            <a:extLst>
              <a:ext uri="{FF2B5EF4-FFF2-40B4-BE49-F238E27FC236}">
                <a16:creationId xmlns:a16="http://schemas.microsoft.com/office/drawing/2014/main" id="{7B847A5C-1C86-BCFC-319C-1FBFDA21D057}"/>
              </a:ext>
            </a:extLst>
          </p:cNvPr>
          <p:cNvGrpSpPr/>
          <p:nvPr/>
        </p:nvGrpSpPr>
        <p:grpSpPr>
          <a:xfrm>
            <a:off x="3959963" y="586586"/>
            <a:ext cx="268109" cy="263308"/>
            <a:chOff x="0" y="0"/>
            <a:chExt cx="3741232" cy="3821539"/>
          </a:xfrm>
        </p:grpSpPr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CD950944-ABC6-0BA0-1BAB-A918ACF62CED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73D9FCD9-C52B-CE7B-7C30-8AFC454EE6F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" name="Group 10">
              <a:extLst>
                <a:ext uri="{FF2B5EF4-FFF2-40B4-BE49-F238E27FC236}">
                  <a16:creationId xmlns:a16="http://schemas.microsoft.com/office/drawing/2014/main" id="{D13C42CB-DCA8-17FE-CD85-33828AEAF60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86" name="Freeform 11">
                <a:extLst>
                  <a:ext uri="{FF2B5EF4-FFF2-40B4-BE49-F238E27FC236}">
                    <a16:creationId xmlns:a16="http://schemas.microsoft.com/office/drawing/2014/main" id="{6C5738A6-60BE-9E05-C13D-71C70FEF850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TextBox 12">
                <a:extLst>
                  <a:ext uri="{FF2B5EF4-FFF2-40B4-BE49-F238E27FC236}">
                    <a16:creationId xmlns:a16="http://schemas.microsoft.com/office/drawing/2014/main" id="{F8866616-78E4-A76D-66FF-94E952A9832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83" name="Group 13">
              <a:extLst>
                <a:ext uri="{FF2B5EF4-FFF2-40B4-BE49-F238E27FC236}">
                  <a16:creationId xmlns:a16="http://schemas.microsoft.com/office/drawing/2014/main" id="{513D5042-B59A-5F4E-2A41-47B145207F7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84" name="Freeform 14">
                <a:extLst>
                  <a:ext uri="{FF2B5EF4-FFF2-40B4-BE49-F238E27FC236}">
                    <a16:creationId xmlns:a16="http://schemas.microsoft.com/office/drawing/2014/main" id="{82A6A261-18B8-6BD9-B7CF-91D8A13F0D1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TextBox 15">
                <a:extLst>
                  <a:ext uri="{FF2B5EF4-FFF2-40B4-BE49-F238E27FC236}">
                    <a16:creationId xmlns:a16="http://schemas.microsoft.com/office/drawing/2014/main" id="{F986FF18-DBF3-A0CD-C1E8-8FE8AB75408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427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430BFCC-19A2-C335-052F-AED8373062F6}"/>
              </a:ext>
            </a:extLst>
          </p:cNvPr>
          <p:cNvGrpSpPr/>
          <p:nvPr/>
        </p:nvGrpSpPr>
        <p:grpSpPr>
          <a:xfrm>
            <a:off x="0" y="0"/>
            <a:ext cx="6858000" cy="9906000"/>
            <a:chOff x="0" y="102624"/>
            <a:chExt cx="6858000" cy="9700752"/>
          </a:xfrm>
        </p:grpSpPr>
        <p:pic>
          <p:nvPicPr>
            <p:cNvPr id="44" name="Picture 43" descr="A white sheet with red and blue squares&#10;&#10;Description automatically generated">
              <a:extLst>
                <a:ext uri="{FF2B5EF4-FFF2-40B4-BE49-F238E27FC236}">
                  <a16:creationId xmlns:a16="http://schemas.microsoft.com/office/drawing/2014/main" id="{C5669FB7-4560-4F9A-1791-C55E5A859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2624"/>
              <a:ext cx="6858000" cy="9700752"/>
            </a:xfrm>
            <a:prstGeom prst="rect">
              <a:avLst/>
            </a:prstGeom>
          </p:spPr>
        </p:pic>
        <p:pic>
          <p:nvPicPr>
            <p:cNvPr id="46" name="Picture 4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E098A6-B80B-5C90-1C8C-8458680ED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912" y="705621"/>
              <a:ext cx="217071" cy="2089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CC7E1B-4F53-8194-BC62-E2E9DA7E18F6}"/>
                </a:ext>
              </a:extLst>
            </p:cNvPr>
            <p:cNvSpPr txBox="1"/>
            <p:nvPr/>
          </p:nvSpPr>
          <p:spPr>
            <a:xfrm>
              <a:off x="4169523" y="632557"/>
              <a:ext cx="8586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33013">
                <a:defRPr/>
              </a:pPr>
              <a:r>
                <a:rPr lang="en-GB" sz="800" b="1">
                  <a:solidFill>
                    <a:srgbClr val="007174"/>
                  </a:solidFill>
                  <a:latin typeface="Agency FB" panose="020B0503020202020204" pitchFamily="34" charset="0"/>
                </a:rPr>
                <a:t>ADDED PLANT PROTEIN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43B35DA-E7D5-57CA-87F9-1ABDEEC4CA0A}"/>
                </a:ext>
              </a:extLst>
            </p:cNvPr>
            <p:cNvSpPr txBox="1"/>
            <p:nvPr/>
          </p:nvSpPr>
          <p:spPr>
            <a:xfrm>
              <a:off x="5070177" y="684770"/>
              <a:ext cx="80918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33013">
                <a:defRPr/>
              </a:pPr>
              <a:r>
                <a:rPr lang="en-GB" sz="800" b="1">
                  <a:solidFill>
                    <a:srgbClr val="007174"/>
                  </a:solidFill>
                  <a:latin typeface="Agency FB" panose="020B0503020202020204" pitchFamily="34" charset="0"/>
                </a:rPr>
                <a:t>VEGAN OPTION</a:t>
              </a:r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1A7BE642-6DCA-85B1-9AEA-F5494BE18360}"/>
                </a:ext>
              </a:extLst>
            </p:cNvPr>
            <p:cNvSpPr/>
            <p:nvPr/>
          </p:nvSpPr>
          <p:spPr>
            <a:xfrm>
              <a:off x="5873248" y="652401"/>
              <a:ext cx="144525" cy="246054"/>
            </a:xfrm>
            <a:custGeom>
              <a:avLst/>
              <a:gdLst/>
              <a:ahLst/>
              <a:cxnLst/>
              <a:rect l="l" t="t" r="r" b="b"/>
              <a:pathLst>
                <a:path w="424791" h="647188">
                  <a:moveTo>
                    <a:pt x="424791" y="0"/>
                  </a:moveTo>
                  <a:lnTo>
                    <a:pt x="0" y="0"/>
                  </a:lnTo>
                  <a:lnTo>
                    <a:pt x="0" y="647189"/>
                  </a:lnTo>
                  <a:lnTo>
                    <a:pt x="424791" y="647189"/>
                  </a:lnTo>
                  <a:lnTo>
                    <a:pt x="42479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46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41E054-EEE1-1322-1F0F-488CB2A4C129}"/>
                </a:ext>
              </a:extLst>
            </p:cNvPr>
            <p:cNvSpPr txBox="1"/>
            <p:nvPr/>
          </p:nvSpPr>
          <p:spPr>
            <a:xfrm>
              <a:off x="5958045" y="636780"/>
              <a:ext cx="6903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33013">
                <a:defRPr/>
              </a:pPr>
              <a:r>
                <a:rPr lang="en-GB" sz="800" b="1">
                  <a:solidFill>
                    <a:srgbClr val="007174"/>
                  </a:solidFill>
                  <a:latin typeface="Agency FB" panose="020B0503020202020204" pitchFamily="34" charset="0"/>
                </a:rPr>
                <a:t>SOURCE OF WHOLEMEAL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99344BD-CB00-184B-EF5D-126ADEA38252}"/>
              </a:ext>
            </a:extLst>
          </p:cNvPr>
          <p:cNvSpPr txBox="1"/>
          <p:nvPr/>
        </p:nvSpPr>
        <p:spPr>
          <a:xfrm>
            <a:off x="447929" y="406906"/>
            <a:ext cx="71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D03E82"/>
                </a:solidFill>
                <a:latin typeface="Agency FB" panose="020B0503020202020204" pitchFamily="34" charset="0"/>
              </a:rPr>
              <a:t>TWO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7545A-D1C3-CFE1-70D7-93F00812C043}"/>
              </a:ext>
            </a:extLst>
          </p:cNvPr>
          <p:cNvSpPr txBox="1"/>
          <p:nvPr/>
        </p:nvSpPr>
        <p:spPr>
          <a:xfrm>
            <a:off x="1380168" y="8981897"/>
            <a:ext cx="1003424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46" b="1">
                <a:solidFill>
                  <a:srgbClr val="007174"/>
                </a:solidFill>
                <a:latin typeface="Agency FB" panose="020B0503020202020204" pitchFamily="34" charset="0"/>
              </a:rPr>
              <a:t>XXX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4565B9-BD2E-B965-93CA-F9E51C7276CA}"/>
              </a:ext>
            </a:extLst>
          </p:cNvPr>
          <p:cNvSpPr txBox="1"/>
          <p:nvPr/>
        </p:nvSpPr>
        <p:spPr>
          <a:xfrm>
            <a:off x="123160" y="8807081"/>
            <a:ext cx="1003424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46" b="1">
                <a:solidFill>
                  <a:srgbClr val="007174"/>
                </a:solidFill>
                <a:latin typeface="Agency FB" panose="020B0503020202020204" pitchFamily="34" charset="0"/>
              </a:rPr>
              <a:t>OUR HOT AND COLD GRAB &amp; GO SELECTION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DDB3F-D8BF-2602-8609-693BD1854DC2}"/>
              </a:ext>
            </a:extLst>
          </p:cNvPr>
          <p:cNvSpPr txBox="1"/>
          <p:nvPr/>
        </p:nvSpPr>
        <p:spPr>
          <a:xfrm>
            <a:off x="4528307" y="1811411"/>
            <a:ext cx="10631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JERK CHICKEN WRAP </a:t>
            </a:r>
            <a:r>
              <a:rPr lang="en-GB" sz="10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Reggae </a:t>
            </a:r>
            <a:r>
              <a:rPr lang="en-GB" sz="1000" b="1" dirty="0" err="1">
                <a:solidFill>
                  <a:srgbClr val="007174"/>
                </a:solidFill>
                <a:latin typeface="Selawik Light" panose="020B0502040204020203" pitchFamily="34" charset="0"/>
              </a:rPr>
              <a:t>Reggae</a:t>
            </a:r>
            <a:r>
              <a:rPr lang="en-GB" sz="1000" b="1" dirty="0">
                <a:solidFill>
                  <a:srgbClr val="007174"/>
                </a:solidFill>
                <a:latin typeface="Selawik Light" panose="020B0502040204020203" pitchFamily="34" charset="0"/>
              </a:rPr>
              <a:t> Wedges &amp; Pineapple 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D69B71-24A7-C206-BFD5-746B979907E5}"/>
              </a:ext>
            </a:extLst>
          </p:cNvPr>
          <p:cNvSpPr txBox="1"/>
          <p:nvPr/>
        </p:nvSpPr>
        <p:spPr>
          <a:xfrm>
            <a:off x="5573834" y="1821732"/>
            <a:ext cx="1193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CHIP SHOP</a:t>
            </a:r>
          </a:p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FRIDAY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Chips, Mushy Peas and Gravy/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Curry Sauce</a:t>
            </a:r>
            <a:endParaRPr lang="en-GB" sz="1200" b="1" dirty="0">
              <a:solidFill>
                <a:srgbClr val="007174"/>
              </a:solidFill>
              <a:latin typeface="Agency FB" panose="020B0503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B69D1D-6AE1-7D70-1EA1-576D24AF58FD}"/>
              </a:ext>
            </a:extLst>
          </p:cNvPr>
          <p:cNvSpPr txBox="1"/>
          <p:nvPr/>
        </p:nvSpPr>
        <p:spPr>
          <a:xfrm>
            <a:off x="2214355" y="1829883"/>
            <a:ext cx="112830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BEEF LASAGNE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Garlic Bread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Selawik Light" panose="020B0502040204020203" pitchFamily="34" charset="0"/>
              </a:rPr>
              <a:t>and Slaw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605B37-77FA-F6D1-1609-CD679C89F045}"/>
              </a:ext>
            </a:extLst>
          </p:cNvPr>
          <p:cNvSpPr txBox="1"/>
          <p:nvPr/>
        </p:nvSpPr>
        <p:spPr>
          <a:xfrm>
            <a:off x="3342710" y="1783703"/>
            <a:ext cx="1128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CHEFS PIE OF THE DAY</a:t>
            </a:r>
          </a:p>
          <a:p>
            <a:pPr algn="ctr"/>
            <a:r>
              <a:rPr lang="en-GB" sz="900" b="1" dirty="0">
                <a:solidFill>
                  <a:srgbClr val="007174"/>
                </a:solidFill>
                <a:latin typeface="Arial Narrow" panose="020B0606020202030204" pitchFamily="34" charset="0"/>
              </a:rPr>
              <a:t> </a:t>
            </a:r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New Potatoes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E648DE-9F9C-F00C-35FB-69BFE4F37631}"/>
              </a:ext>
            </a:extLst>
          </p:cNvPr>
          <p:cNvSpPr txBox="1"/>
          <p:nvPr/>
        </p:nvSpPr>
        <p:spPr>
          <a:xfrm>
            <a:off x="1075681" y="1829883"/>
            <a:ext cx="1137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SWEET &amp; SOUR VEGETABLES</a:t>
            </a:r>
          </a:p>
          <a:p>
            <a:pPr algn="ctr"/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With Potato Wedges</a:t>
            </a:r>
            <a:endParaRPr lang="en-GB" sz="900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6C5089-5E8D-A307-3526-963C4B3B0ACE}"/>
              </a:ext>
            </a:extLst>
          </p:cNvPr>
          <p:cNvSpPr txBox="1"/>
          <p:nvPr/>
        </p:nvSpPr>
        <p:spPr>
          <a:xfrm>
            <a:off x="4486318" y="3369958"/>
            <a:ext cx="11538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CURRIED SQUASH  &amp; BUTTERBEAN STEW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Rice and Peas &amp; Slaw</a:t>
            </a:r>
            <a:endParaRPr lang="en-GB" sz="900" b="1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68DE71-1F3D-8728-3EED-1665BA4C6342}"/>
              </a:ext>
            </a:extLst>
          </p:cNvPr>
          <p:cNvSpPr txBox="1"/>
          <p:nvPr/>
        </p:nvSpPr>
        <p:spPr>
          <a:xfrm>
            <a:off x="1006944" y="3416138"/>
            <a:ext cx="127521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CRUNCHY </a:t>
            </a:r>
          </a:p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VEGETABLE PASTA BAKE</a:t>
            </a:r>
          </a:p>
          <a:p>
            <a:pPr algn="ctr"/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with Garlic Bread</a:t>
            </a:r>
            <a:endParaRPr lang="en-GB" sz="900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B94CF5-096C-3533-6643-6C4E72EAFDCA}"/>
              </a:ext>
            </a:extLst>
          </p:cNvPr>
          <p:cNvSpPr txBox="1"/>
          <p:nvPr/>
        </p:nvSpPr>
        <p:spPr>
          <a:xfrm>
            <a:off x="3281758" y="3416138"/>
            <a:ext cx="1246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LEEK, ONION &amp; POTATO </a:t>
            </a:r>
          </a:p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TRAY BAKE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5F6226-A3C0-D20A-E891-C22EDE514002}"/>
              </a:ext>
            </a:extLst>
          </p:cNvPr>
          <p:cNvSpPr txBox="1"/>
          <p:nvPr/>
        </p:nvSpPr>
        <p:spPr>
          <a:xfrm>
            <a:off x="5592603" y="3416138"/>
            <a:ext cx="124654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Vegetable Burger</a:t>
            </a:r>
          </a:p>
          <a:p>
            <a:pPr algn="ctr"/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with Chips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722121-4BF9-764E-86A5-733D34EDD210}"/>
              </a:ext>
            </a:extLst>
          </p:cNvPr>
          <p:cNvSpPr txBox="1"/>
          <p:nvPr/>
        </p:nvSpPr>
        <p:spPr>
          <a:xfrm>
            <a:off x="2214355" y="3416138"/>
            <a:ext cx="1128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VEGETABLE LASAGNE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Garlic Bread and Slaw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B0F47E-389D-5306-445C-B5E2592762C9}"/>
              </a:ext>
            </a:extLst>
          </p:cNvPr>
          <p:cNvSpPr txBox="1"/>
          <p:nvPr/>
        </p:nvSpPr>
        <p:spPr>
          <a:xfrm>
            <a:off x="5621672" y="7141270"/>
            <a:ext cx="1133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SELECTION OF HOMEBAKES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6C019D-46E9-4C82-CCCD-74FF50FE7072}"/>
              </a:ext>
            </a:extLst>
          </p:cNvPr>
          <p:cNvSpPr txBox="1"/>
          <p:nvPr/>
        </p:nvSpPr>
        <p:spPr>
          <a:xfrm>
            <a:off x="3199995" y="7141270"/>
            <a:ext cx="1410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174"/>
                </a:solidFill>
                <a:latin typeface="Agency FB" panose="020B0503020202020204" pitchFamily="34" charset="0"/>
              </a:rPr>
              <a:t>HOT PUDDING &amp; CUSTARD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4328A5-1488-DBA2-2D47-F2D19C8FB148}"/>
              </a:ext>
            </a:extLst>
          </p:cNvPr>
          <p:cNvSpPr txBox="1"/>
          <p:nvPr/>
        </p:nvSpPr>
        <p:spPr>
          <a:xfrm>
            <a:off x="4319641" y="7141270"/>
            <a:ext cx="1480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HOT PUDDING &amp; CUSTARD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15E83A-0C05-FBD1-D9E0-1D5B74D8D12F}"/>
              </a:ext>
            </a:extLst>
          </p:cNvPr>
          <p:cNvSpPr txBox="1"/>
          <p:nvPr/>
        </p:nvSpPr>
        <p:spPr>
          <a:xfrm>
            <a:off x="1006944" y="7141270"/>
            <a:ext cx="1128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SELECTION OF HOMEBA</a:t>
            </a:r>
            <a:r>
              <a:rPr lang="en-GB" sz="1400" b="1" dirty="0">
                <a:solidFill>
                  <a:srgbClr val="007174"/>
                </a:solidFill>
                <a:latin typeface="Agency FB" panose="020B0503020202020204" pitchFamily="34" charset="0"/>
              </a:rPr>
              <a:t>KES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36BB5E-FEFD-A606-7376-D1E10B844351}"/>
              </a:ext>
            </a:extLst>
          </p:cNvPr>
          <p:cNvSpPr txBox="1"/>
          <p:nvPr/>
        </p:nvSpPr>
        <p:spPr>
          <a:xfrm>
            <a:off x="2038280" y="7141270"/>
            <a:ext cx="1480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SELECTION OF HOMEBAKES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970B6A-08FB-AB7B-0300-E5FB505967E9}"/>
              </a:ext>
            </a:extLst>
          </p:cNvPr>
          <p:cNvSpPr txBox="1"/>
          <p:nvPr/>
        </p:nvSpPr>
        <p:spPr>
          <a:xfrm>
            <a:off x="1063703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4F8F12-4FAD-BEB6-9A5F-70E072C9068F}"/>
              </a:ext>
            </a:extLst>
          </p:cNvPr>
          <p:cNvSpPr txBox="1"/>
          <p:nvPr/>
        </p:nvSpPr>
        <p:spPr>
          <a:xfrm>
            <a:off x="2237892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0F6EDD-8224-7E91-1583-D481BBAB1E56}"/>
              </a:ext>
            </a:extLst>
          </p:cNvPr>
          <p:cNvSpPr txBox="1"/>
          <p:nvPr/>
        </p:nvSpPr>
        <p:spPr>
          <a:xfrm>
            <a:off x="3380780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9DD58C-18C1-4075-400B-94E2108C3A01}"/>
              </a:ext>
            </a:extLst>
          </p:cNvPr>
          <p:cNvSpPr txBox="1"/>
          <p:nvPr/>
        </p:nvSpPr>
        <p:spPr>
          <a:xfrm>
            <a:off x="4539334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EE92C1-152B-6D4F-7C6E-9CBE00B7FD03}"/>
              </a:ext>
            </a:extLst>
          </p:cNvPr>
          <p:cNvSpPr txBox="1"/>
          <p:nvPr/>
        </p:nvSpPr>
        <p:spPr>
          <a:xfrm>
            <a:off x="5662722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pic>
        <p:nvPicPr>
          <p:cNvPr id="61" name="Picture 60" descr="A colorful background with text&#10;&#10;Description automatically generated">
            <a:extLst>
              <a:ext uri="{FF2B5EF4-FFF2-40B4-BE49-F238E27FC236}">
                <a16:creationId xmlns:a16="http://schemas.microsoft.com/office/drawing/2014/main" id="{100C3FDC-5C20-F858-D9D5-6B97C40BD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87" y="1423619"/>
            <a:ext cx="639231" cy="427342"/>
          </a:xfrm>
          <a:prstGeom prst="rect">
            <a:avLst/>
          </a:prstGeom>
        </p:spPr>
      </p:pic>
      <p:sp>
        <p:nvSpPr>
          <p:cNvPr id="62" name="Freeform 23">
            <a:extLst>
              <a:ext uri="{FF2B5EF4-FFF2-40B4-BE49-F238E27FC236}">
                <a16:creationId xmlns:a16="http://schemas.microsoft.com/office/drawing/2014/main" id="{F422DA5C-25DF-4C3F-A385-97359B0473C9}"/>
              </a:ext>
            </a:extLst>
          </p:cNvPr>
          <p:cNvSpPr/>
          <p:nvPr/>
        </p:nvSpPr>
        <p:spPr>
          <a:xfrm flipH="1">
            <a:off x="1881880" y="2753102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4223D6CA-8FA6-3A94-B9B9-A07E51C767E1}"/>
              </a:ext>
            </a:extLst>
          </p:cNvPr>
          <p:cNvSpPr/>
          <p:nvPr/>
        </p:nvSpPr>
        <p:spPr>
          <a:xfrm flipH="1">
            <a:off x="4110883" y="7849156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4" name="Freeform 44">
            <a:extLst>
              <a:ext uri="{FF2B5EF4-FFF2-40B4-BE49-F238E27FC236}">
                <a16:creationId xmlns:a16="http://schemas.microsoft.com/office/drawing/2014/main" id="{5A0F55E0-1795-A07B-9CB4-1BEEB1410AC2}"/>
              </a:ext>
            </a:extLst>
          </p:cNvPr>
          <p:cNvSpPr/>
          <p:nvPr/>
        </p:nvSpPr>
        <p:spPr>
          <a:xfrm>
            <a:off x="5701885" y="4160179"/>
            <a:ext cx="298341" cy="20203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44">
            <a:extLst>
              <a:ext uri="{FF2B5EF4-FFF2-40B4-BE49-F238E27FC236}">
                <a16:creationId xmlns:a16="http://schemas.microsoft.com/office/drawing/2014/main" id="{8513E2D0-BBF6-8F02-4B29-0738761FFBF5}"/>
              </a:ext>
            </a:extLst>
          </p:cNvPr>
          <p:cNvSpPr/>
          <p:nvPr/>
        </p:nvSpPr>
        <p:spPr>
          <a:xfrm>
            <a:off x="4534859" y="4197123"/>
            <a:ext cx="298341" cy="20203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44">
            <a:extLst>
              <a:ext uri="{FF2B5EF4-FFF2-40B4-BE49-F238E27FC236}">
                <a16:creationId xmlns:a16="http://schemas.microsoft.com/office/drawing/2014/main" id="{AD58925B-AAE6-1777-E7F5-A36B4583CFAC}"/>
              </a:ext>
            </a:extLst>
          </p:cNvPr>
          <p:cNvSpPr/>
          <p:nvPr/>
        </p:nvSpPr>
        <p:spPr>
          <a:xfrm>
            <a:off x="2199672" y="4196302"/>
            <a:ext cx="298341" cy="20203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7" name="Freeform 44">
            <a:extLst>
              <a:ext uri="{FF2B5EF4-FFF2-40B4-BE49-F238E27FC236}">
                <a16:creationId xmlns:a16="http://schemas.microsoft.com/office/drawing/2014/main" id="{2FFB892E-3E8F-3B23-C169-7CB230F11839}"/>
              </a:ext>
            </a:extLst>
          </p:cNvPr>
          <p:cNvSpPr/>
          <p:nvPr/>
        </p:nvSpPr>
        <p:spPr>
          <a:xfrm>
            <a:off x="5724077" y="7897945"/>
            <a:ext cx="298341" cy="20203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8" name="Group 7">
            <a:extLst>
              <a:ext uri="{FF2B5EF4-FFF2-40B4-BE49-F238E27FC236}">
                <a16:creationId xmlns:a16="http://schemas.microsoft.com/office/drawing/2014/main" id="{0FA25E3D-5A2A-B29F-EA1C-A4620D48EE23}"/>
              </a:ext>
            </a:extLst>
          </p:cNvPr>
          <p:cNvGrpSpPr/>
          <p:nvPr/>
        </p:nvGrpSpPr>
        <p:grpSpPr>
          <a:xfrm>
            <a:off x="2296895" y="2807697"/>
            <a:ext cx="284684" cy="271660"/>
            <a:chOff x="0" y="0"/>
            <a:chExt cx="3741232" cy="3821539"/>
          </a:xfrm>
        </p:grpSpPr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3BD9EE8E-98D4-EBD4-3385-89C652612603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43CE652A-C650-AB0A-259D-3FD4F7DF155C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1" name="Group 10">
              <a:extLst>
                <a:ext uri="{FF2B5EF4-FFF2-40B4-BE49-F238E27FC236}">
                  <a16:creationId xmlns:a16="http://schemas.microsoft.com/office/drawing/2014/main" id="{15D2444F-F587-C9FF-5087-BAEE6646CC3D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F326AD0D-0ABC-ECE3-C0F9-3C8696B0B6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TextBox 12">
                <a:extLst>
                  <a:ext uri="{FF2B5EF4-FFF2-40B4-BE49-F238E27FC236}">
                    <a16:creationId xmlns:a16="http://schemas.microsoft.com/office/drawing/2014/main" id="{515BB2A7-B2F2-F2D6-88AD-0616662E5C4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2" name="Group 13">
              <a:extLst>
                <a:ext uri="{FF2B5EF4-FFF2-40B4-BE49-F238E27FC236}">
                  <a16:creationId xmlns:a16="http://schemas.microsoft.com/office/drawing/2014/main" id="{0764E4C5-5B8A-55A9-398D-F2A9A280A88F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3" name="Freeform 14">
                <a:extLst>
                  <a:ext uri="{FF2B5EF4-FFF2-40B4-BE49-F238E27FC236}">
                    <a16:creationId xmlns:a16="http://schemas.microsoft.com/office/drawing/2014/main" id="{FC32B891-0EA7-D4E7-2B18-4ED8EC3FC20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TextBox 15">
                <a:extLst>
                  <a:ext uri="{FF2B5EF4-FFF2-40B4-BE49-F238E27FC236}">
                    <a16:creationId xmlns:a16="http://schemas.microsoft.com/office/drawing/2014/main" id="{5F516F6B-000D-A2A4-9868-5FCA54D47A8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77" name="Freeform 23">
            <a:extLst>
              <a:ext uri="{FF2B5EF4-FFF2-40B4-BE49-F238E27FC236}">
                <a16:creationId xmlns:a16="http://schemas.microsoft.com/office/drawing/2014/main" id="{E9DB84DF-3417-5A8B-DEA5-27410BC07154}"/>
              </a:ext>
            </a:extLst>
          </p:cNvPr>
          <p:cNvSpPr/>
          <p:nvPr/>
        </p:nvSpPr>
        <p:spPr>
          <a:xfrm flipH="1">
            <a:off x="6439683" y="7821258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78" name="Group 7">
            <a:extLst>
              <a:ext uri="{FF2B5EF4-FFF2-40B4-BE49-F238E27FC236}">
                <a16:creationId xmlns:a16="http://schemas.microsoft.com/office/drawing/2014/main" id="{341AC121-2098-A15C-1D48-6FCF72ABE19C}"/>
              </a:ext>
            </a:extLst>
          </p:cNvPr>
          <p:cNvGrpSpPr/>
          <p:nvPr/>
        </p:nvGrpSpPr>
        <p:grpSpPr>
          <a:xfrm>
            <a:off x="3959963" y="586586"/>
            <a:ext cx="268109" cy="263308"/>
            <a:chOff x="0" y="0"/>
            <a:chExt cx="3741232" cy="3821539"/>
          </a:xfrm>
        </p:grpSpPr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4B46F9A9-2384-AE72-79AD-C15E614C5D4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5613852E-DE87-E109-064B-68E594255190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81" name="Group 10">
              <a:extLst>
                <a:ext uri="{FF2B5EF4-FFF2-40B4-BE49-F238E27FC236}">
                  <a16:creationId xmlns:a16="http://schemas.microsoft.com/office/drawing/2014/main" id="{3B406785-5478-BB73-27B6-8A2E1357DCED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85" name="Freeform 11">
                <a:extLst>
                  <a:ext uri="{FF2B5EF4-FFF2-40B4-BE49-F238E27FC236}">
                    <a16:creationId xmlns:a16="http://schemas.microsoft.com/office/drawing/2014/main" id="{CDE9BD5C-E12A-6E34-39D5-90CC406F874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TextBox 12">
                <a:extLst>
                  <a:ext uri="{FF2B5EF4-FFF2-40B4-BE49-F238E27FC236}">
                    <a16:creationId xmlns:a16="http://schemas.microsoft.com/office/drawing/2014/main" id="{9D10F335-E046-A50A-4673-362B4B8854F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FB60A29E-5616-D511-7E8B-BCE8247D433A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83" name="Freeform 14">
                <a:extLst>
                  <a:ext uri="{FF2B5EF4-FFF2-40B4-BE49-F238E27FC236}">
                    <a16:creationId xmlns:a16="http://schemas.microsoft.com/office/drawing/2014/main" id="{0CC10076-947E-D92A-1809-2FD1245C1C1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TextBox 15">
                <a:extLst>
                  <a:ext uri="{FF2B5EF4-FFF2-40B4-BE49-F238E27FC236}">
                    <a16:creationId xmlns:a16="http://schemas.microsoft.com/office/drawing/2014/main" id="{946DBA4E-9484-2FFD-290A-87CCF163278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590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68BD6-D275-923C-52B1-6B5E00B02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C23E76-BB40-F48D-2988-55441B06E7BF}"/>
              </a:ext>
            </a:extLst>
          </p:cNvPr>
          <p:cNvGrpSpPr/>
          <p:nvPr/>
        </p:nvGrpSpPr>
        <p:grpSpPr>
          <a:xfrm>
            <a:off x="0" y="0"/>
            <a:ext cx="6858000" cy="9906000"/>
            <a:chOff x="0" y="102624"/>
            <a:chExt cx="6858000" cy="9700752"/>
          </a:xfrm>
        </p:grpSpPr>
        <p:pic>
          <p:nvPicPr>
            <p:cNvPr id="46" name="Picture 45" descr="A white sheet with red and blue squares&#10;&#10;Description automatically generated">
              <a:extLst>
                <a:ext uri="{FF2B5EF4-FFF2-40B4-BE49-F238E27FC236}">
                  <a16:creationId xmlns:a16="http://schemas.microsoft.com/office/drawing/2014/main" id="{DB9C21F2-2E5E-D468-7E05-751DAFF8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2624"/>
              <a:ext cx="6858000" cy="9700752"/>
            </a:xfrm>
            <a:prstGeom prst="rect">
              <a:avLst/>
            </a:prstGeom>
          </p:spPr>
        </p:pic>
        <p:pic>
          <p:nvPicPr>
            <p:cNvPr id="48" name="Picture 4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1863A4-1607-85B5-E72B-A1B882F2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912" y="705621"/>
              <a:ext cx="217071" cy="20890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4379F9-2BEA-F4E6-B42C-9D851EFC6C1F}"/>
                </a:ext>
              </a:extLst>
            </p:cNvPr>
            <p:cNvSpPr txBox="1"/>
            <p:nvPr/>
          </p:nvSpPr>
          <p:spPr>
            <a:xfrm>
              <a:off x="4169523" y="632557"/>
              <a:ext cx="8586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33013">
                <a:defRPr/>
              </a:pPr>
              <a:r>
                <a:rPr lang="en-GB" sz="800" b="1">
                  <a:solidFill>
                    <a:srgbClr val="007174"/>
                  </a:solidFill>
                  <a:latin typeface="Agency FB" panose="020B0503020202020204" pitchFamily="34" charset="0"/>
                </a:rPr>
                <a:t>ADDED PLANT PROTEIN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943962E-20BC-A18F-C693-877C7B51B8B1}"/>
                </a:ext>
              </a:extLst>
            </p:cNvPr>
            <p:cNvSpPr txBox="1"/>
            <p:nvPr/>
          </p:nvSpPr>
          <p:spPr>
            <a:xfrm>
              <a:off x="5070177" y="684770"/>
              <a:ext cx="80918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33013">
                <a:defRPr/>
              </a:pPr>
              <a:r>
                <a:rPr lang="en-GB" sz="800" b="1">
                  <a:solidFill>
                    <a:srgbClr val="007174"/>
                  </a:solidFill>
                  <a:latin typeface="Agency FB" panose="020B0503020202020204" pitchFamily="34" charset="0"/>
                </a:rPr>
                <a:t>VEGAN OPTION</a:t>
              </a: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1E98AAD9-70C9-161B-2C9A-1E34BC857782}"/>
                </a:ext>
              </a:extLst>
            </p:cNvPr>
            <p:cNvSpPr/>
            <p:nvPr/>
          </p:nvSpPr>
          <p:spPr>
            <a:xfrm>
              <a:off x="5873248" y="652401"/>
              <a:ext cx="144525" cy="246054"/>
            </a:xfrm>
            <a:custGeom>
              <a:avLst/>
              <a:gdLst/>
              <a:ahLst/>
              <a:cxnLst/>
              <a:rect l="l" t="t" r="r" b="b"/>
              <a:pathLst>
                <a:path w="424791" h="647188">
                  <a:moveTo>
                    <a:pt x="424791" y="0"/>
                  </a:moveTo>
                  <a:lnTo>
                    <a:pt x="0" y="0"/>
                  </a:lnTo>
                  <a:lnTo>
                    <a:pt x="0" y="647189"/>
                  </a:lnTo>
                  <a:lnTo>
                    <a:pt x="424791" y="647189"/>
                  </a:lnTo>
                  <a:lnTo>
                    <a:pt x="42479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46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FD5305C-F79A-BD57-E3C8-0A95E674EB99}"/>
                </a:ext>
              </a:extLst>
            </p:cNvPr>
            <p:cNvSpPr txBox="1"/>
            <p:nvPr/>
          </p:nvSpPr>
          <p:spPr>
            <a:xfrm>
              <a:off x="5958045" y="636780"/>
              <a:ext cx="6903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33013">
                <a:defRPr/>
              </a:pPr>
              <a:r>
                <a:rPr lang="en-GB" sz="800" b="1">
                  <a:solidFill>
                    <a:srgbClr val="007174"/>
                  </a:solidFill>
                  <a:latin typeface="Agency FB" panose="020B0503020202020204" pitchFamily="34" charset="0"/>
                </a:rPr>
                <a:t>SOURCE OF WHOLEMEAL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26A1D1C-D284-D88F-D5FD-946EB7431B62}"/>
              </a:ext>
            </a:extLst>
          </p:cNvPr>
          <p:cNvSpPr txBox="1"/>
          <p:nvPr/>
        </p:nvSpPr>
        <p:spPr>
          <a:xfrm>
            <a:off x="440611" y="423222"/>
            <a:ext cx="749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D03E82"/>
                </a:solidFill>
                <a:latin typeface="Agency FB" panose="020B0503020202020204" pitchFamily="34" charset="0"/>
              </a:rPr>
              <a:t>THREE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FDF1CF-01EE-615E-C8BF-D1DF8BB89475}"/>
              </a:ext>
            </a:extLst>
          </p:cNvPr>
          <p:cNvSpPr txBox="1"/>
          <p:nvPr/>
        </p:nvSpPr>
        <p:spPr>
          <a:xfrm>
            <a:off x="1380168" y="8981897"/>
            <a:ext cx="1003424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46" b="1">
                <a:solidFill>
                  <a:srgbClr val="007174"/>
                </a:solidFill>
                <a:latin typeface="Agency FB" panose="020B0503020202020204" pitchFamily="34" charset="0"/>
              </a:rPr>
              <a:t>XXX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7AE0A4-B194-9F6A-9C30-0D982BBA275D}"/>
              </a:ext>
            </a:extLst>
          </p:cNvPr>
          <p:cNvSpPr txBox="1"/>
          <p:nvPr/>
        </p:nvSpPr>
        <p:spPr>
          <a:xfrm>
            <a:off x="123160" y="8807081"/>
            <a:ext cx="1003424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46" b="1">
                <a:solidFill>
                  <a:srgbClr val="007174"/>
                </a:solidFill>
                <a:latin typeface="Agency FB" panose="020B0503020202020204" pitchFamily="34" charset="0"/>
              </a:rPr>
              <a:t>OUR HOT AND COLD GRAB &amp; GO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AF8D4-ED0B-2CC7-DA3A-3624FF90C752}"/>
              </a:ext>
            </a:extLst>
          </p:cNvPr>
          <p:cNvSpPr txBox="1"/>
          <p:nvPr/>
        </p:nvSpPr>
        <p:spPr>
          <a:xfrm>
            <a:off x="5594663" y="1734869"/>
            <a:ext cx="12710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CHIP SHOP </a:t>
            </a:r>
          </a:p>
          <a:p>
            <a:pPr algn="ctr"/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FRIDAY</a:t>
            </a:r>
          </a:p>
          <a:p>
            <a:pPr algn="ctr"/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Chips, Mushy Peas and Gravy/ </a:t>
            </a:r>
          </a:p>
          <a:p>
            <a:pPr algn="ctr"/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Curry Sauce</a:t>
            </a:r>
            <a:endParaRPr lang="en-GB" sz="1100" b="1" dirty="0">
              <a:solidFill>
                <a:srgbClr val="FF0000"/>
              </a:solidFill>
              <a:latin typeface="Selawik 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9F8B6-4505-BDA1-C957-9029C0446033}"/>
              </a:ext>
            </a:extLst>
          </p:cNvPr>
          <p:cNvSpPr txBox="1"/>
          <p:nvPr/>
        </p:nvSpPr>
        <p:spPr>
          <a:xfrm>
            <a:off x="5630348" y="3448946"/>
            <a:ext cx="11996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VEGAN </a:t>
            </a:r>
          </a:p>
          <a:p>
            <a:pPr algn="ctr"/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SAUSAGE </a:t>
            </a:r>
          </a:p>
          <a:p>
            <a:pPr algn="ctr"/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Chips, Mushy Peas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&amp;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 Gravy/ </a:t>
            </a:r>
          </a:p>
          <a:p>
            <a:pPr algn="ctr"/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Curry Sauce</a:t>
            </a:r>
            <a:endParaRPr lang="en-GB" sz="1100" b="1" dirty="0">
              <a:solidFill>
                <a:srgbClr val="FF0000"/>
              </a:solidFill>
              <a:latin typeface="Selawik Light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70C537-4BAE-99E2-A663-0D202C8A2A4D}"/>
              </a:ext>
            </a:extLst>
          </p:cNvPr>
          <p:cNvSpPr txBox="1"/>
          <p:nvPr/>
        </p:nvSpPr>
        <p:spPr>
          <a:xfrm>
            <a:off x="3344105" y="1734869"/>
            <a:ext cx="1117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ROAST OF </a:t>
            </a:r>
          </a:p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THE DAY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New Potatoes &amp; Gravy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AD7BAB-A415-BA7A-B002-8CB0F6137B3E}"/>
              </a:ext>
            </a:extLst>
          </p:cNvPr>
          <p:cNvSpPr txBox="1"/>
          <p:nvPr/>
        </p:nvSpPr>
        <p:spPr>
          <a:xfrm>
            <a:off x="4469384" y="1734869"/>
            <a:ext cx="111761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ENCHILADAS 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Chicken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Served With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Rice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EB7926-853F-21BF-2A4B-80CD035C0A4E}"/>
              </a:ext>
            </a:extLst>
          </p:cNvPr>
          <p:cNvSpPr txBox="1"/>
          <p:nvPr/>
        </p:nvSpPr>
        <p:spPr>
          <a:xfrm>
            <a:off x="2266080" y="1734869"/>
            <a:ext cx="10315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CHICKEN SOUVLAKI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Golden Rice or Seasoned Potatoes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A5CACE-E892-994A-B9C1-4A216E498CCA}"/>
              </a:ext>
            </a:extLst>
          </p:cNvPr>
          <p:cNvSpPr txBox="1"/>
          <p:nvPr/>
        </p:nvSpPr>
        <p:spPr>
          <a:xfrm>
            <a:off x="1079071" y="3448946"/>
            <a:ext cx="1031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SPAGHETTI &amp; PLANT BASED MEATBALLS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B5254F-1720-21B1-71ED-1992D3A5A503}"/>
              </a:ext>
            </a:extLst>
          </p:cNvPr>
          <p:cNvSpPr txBox="1"/>
          <p:nvPr/>
        </p:nvSpPr>
        <p:spPr>
          <a:xfrm>
            <a:off x="4547233" y="3448946"/>
            <a:ext cx="103159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MEXICAN </a:t>
            </a:r>
          </a:p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SOYA CHILLI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50/50 Rice and Sour Cream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31C84A-9B33-8C18-46B4-697474F78FFF}"/>
              </a:ext>
            </a:extLst>
          </p:cNvPr>
          <p:cNvSpPr txBox="1"/>
          <p:nvPr/>
        </p:nvSpPr>
        <p:spPr>
          <a:xfrm>
            <a:off x="2198895" y="3448946"/>
            <a:ext cx="11267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SPINACH &amp; CHEESE WHIRL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Golden Rice or Seasoned Potatoes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053448-956F-1C55-9531-F7A86CEB7DEA}"/>
              </a:ext>
            </a:extLst>
          </p:cNvPr>
          <p:cNvSpPr txBox="1"/>
          <p:nvPr/>
        </p:nvSpPr>
        <p:spPr>
          <a:xfrm>
            <a:off x="3393739" y="3448946"/>
            <a:ext cx="10679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ROASTED VEG WELLINGTON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New Potatoes &amp; Gravy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797E52-28AE-FB60-82F2-0C2E746394F4}"/>
              </a:ext>
            </a:extLst>
          </p:cNvPr>
          <p:cNvSpPr txBox="1"/>
          <p:nvPr/>
        </p:nvSpPr>
        <p:spPr>
          <a:xfrm>
            <a:off x="1079071" y="1734869"/>
            <a:ext cx="1031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CHEESY CHILLI CHICKEN PASTA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58A0BA-C844-0CBB-6FA1-A996481E32EB}"/>
              </a:ext>
            </a:extLst>
          </p:cNvPr>
          <p:cNvSpPr txBox="1"/>
          <p:nvPr/>
        </p:nvSpPr>
        <p:spPr>
          <a:xfrm>
            <a:off x="3344169" y="6896520"/>
            <a:ext cx="1125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174"/>
                </a:solidFill>
                <a:latin typeface="Agency FB" panose="020B0503020202020204" pitchFamily="34" charset="0"/>
              </a:rPr>
              <a:t>HOT PUDDING &amp; CUSTARD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5F51AB-CA75-35DF-65DF-204DB123314B}"/>
              </a:ext>
            </a:extLst>
          </p:cNvPr>
          <p:cNvSpPr txBox="1"/>
          <p:nvPr/>
        </p:nvSpPr>
        <p:spPr>
          <a:xfrm>
            <a:off x="5661948" y="6896520"/>
            <a:ext cx="1065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174"/>
                </a:solidFill>
                <a:latin typeface="Agency FB" panose="020B0503020202020204" pitchFamily="34" charset="0"/>
              </a:rPr>
              <a:t>SELECTION OF HOMEBAKES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782E6B-B11B-8842-3EAC-870AF5A049D8}"/>
              </a:ext>
            </a:extLst>
          </p:cNvPr>
          <p:cNvSpPr txBox="1"/>
          <p:nvPr/>
        </p:nvSpPr>
        <p:spPr>
          <a:xfrm>
            <a:off x="4508186" y="6896520"/>
            <a:ext cx="1125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007174"/>
                </a:solidFill>
                <a:latin typeface="Agency FB" panose="020B0503020202020204" pitchFamily="34" charset="0"/>
              </a:rPr>
              <a:t>SELECTION OF HOMBAKES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7C973C-A152-D5F8-5825-1D18B2828A92}"/>
              </a:ext>
            </a:extLst>
          </p:cNvPr>
          <p:cNvSpPr txBox="1"/>
          <p:nvPr/>
        </p:nvSpPr>
        <p:spPr>
          <a:xfrm>
            <a:off x="1030273" y="6896520"/>
            <a:ext cx="1125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SELECTION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174"/>
                </a:solidFill>
                <a:latin typeface="Agency FB" panose="020B0503020202020204" pitchFamily="34" charset="0"/>
              </a:rPr>
              <a:t>HOMEBAKES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D4C9FFD-D592-5D5F-B1B4-C63FB792A586}"/>
              </a:ext>
            </a:extLst>
          </p:cNvPr>
          <p:cNvSpPr txBox="1"/>
          <p:nvPr/>
        </p:nvSpPr>
        <p:spPr>
          <a:xfrm>
            <a:off x="2280163" y="6896520"/>
            <a:ext cx="10034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SELECTION OF HOMEBAKES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D4003F-ADD3-B189-EDB3-092E850D0994}"/>
              </a:ext>
            </a:extLst>
          </p:cNvPr>
          <p:cNvSpPr txBox="1"/>
          <p:nvPr/>
        </p:nvSpPr>
        <p:spPr>
          <a:xfrm>
            <a:off x="1063703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3CC42E-7414-5085-1112-207099395840}"/>
              </a:ext>
            </a:extLst>
          </p:cNvPr>
          <p:cNvSpPr txBox="1"/>
          <p:nvPr/>
        </p:nvSpPr>
        <p:spPr>
          <a:xfrm>
            <a:off x="2237892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6F0353-57B4-89B2-8A76-A82724BC2C24}"/>
              </a:ext>
            </a:extLst>
          </p:cNvPr>
          <p:cNvSpPr txBox="1"/>
          <p:nvPr/>
        </p:nvSpPr>
        <p:spPr>
          <a:xfrm>
            <a:off x="3380780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8F6AE6-8958-A65A-14D2-9730803FF1CE}"/>
              </a:ext>
            </a:extLst>
          </p:cNvPr>
          <p:cNvSpPr txBox="1"/>
          <p:nvPr/>
        </p:nvSpPr>
        <p:spPr>
          <a:xfrm>
            <a:off x="4539334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DF98BF-CFD3-3040-A629-CD9EDFB58B26}"/>
              </a:ext>
            </a:extLst>
          </p:cNvPr>
          <p:cNvSpPr txBox="1"/>
          <p:nvPr/>
        </p:nvSpPr>
        <p:spPr>
          <a:xfrm>
            <a:off x="5662722" y="5505449"/>
            <a:ext cx="1096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7680893B-2078-662D-35C3-CC531627652A}"/>
              </a:ext>
            </a:extLst>
          </p:cNvPr>
          <p:cNvSpPr/>
          <p:nvPr/>
        </p:nvSpPr>
        <p:spPr>
          <a:xfrm flipH="1">
            <a:off x="5370388" y="4285862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CB440AA5-39F1-699E-23E8-468CF6EDF1C9}"/>
              </a:ext>
            </a:extLst>
          </p:cNvPr>
          <p:cNvSpPr/>
          <p:nvPr/>
        </p:nvSpPr>
        <p:spPr>
          <a:xfrm flipH="1">
            <a:off x="5359950" y="2523568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6" name="Freeform 44">
            <a:extLst>
              <a:ext uri="{FF2B5EF4-FFF2-40B4-BE49-F238E27FC236}">
                <a16:creationId xmlns:a16="http://schemas.microsoft.com/office/drawing/2014/main" id="{81273632-184C-9336-41D2-95DBB0EF4E9D}"/>
              </a:ext>
            </a:extLst>
          </p:cNvPr>
          <p:cNvSpPr/>
          <p:nvPr/>
        </p:nvSpPr>
        <p:spPr>
          <a:xfrm>
            <a:off x="1129683" y="4527064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7" name="Group 7">
            <a:extLst>
              <a:ext uri="{FF2B5EF4-FFF2-40B4-BE49-F238E27FC236}">
                <a16:creationId xmlns:a16="http://schemas.microsoft.com/office/drawing/2014/main" id="{7313FD5E-94F0-8ED3-72A1-0A5EADCD4D81}"/>
              </a:ext>
            </a:extLst>
          </p:cNvPr>
          <p:cNvGrpSpPr/>
          <p:nvPr/>
        </p:nvGrpSpPr>
        <p:grpSpPr>
          <a:xfrm>
            <a:off x="4562023" y="2833821"/>
            <a:ext cx="284684" cy="271660"/>
            <a:chOff x="0" y="0"/>
            <a:chExt cx="3741232" cy="3821539"/>
          </a:xfrm>
        </p:grpSpPr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416E5B6D-EC37-7D5D-6B1C-32C9C9566A2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BC03A4FB-6814-3558-F499-89C5225F119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0" name="Group 10">
              <a:extLst>
                <a:ext uri="{FF2B5EF4-FFF2-40B4-BE49-F238E27FC236}">
                  <a16:creationId xmlns:a16="http://schemas.microsoft.com/office/drawing/2014/main" id="{1183D186-C98B-03B6-A092-DCA5859A200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FFEC8549-1240-5DAF-05F7-9BF8754E19E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Box 12">
                <a:extLst>
                  <a:ext uri="{FF2B5EF4-FFF2-40B4-BE49-F238E27FC236}">
                    <a16:creationId xmlns:a16="http://schemas.microsoft.com/office/drawing/2014/main" id="{F21635F8-F2D3-EA26-DEEF-F0D9B09A9B1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1" name="Group 13">
              <a:extLst>
                <a:ext uri="{FF2B5EF4-FFF2-40B4-BE49-F238E27FC236}">
                  <a16:creationId xmlns:a16="http://schemas.microsoft.com/office/drawing/2014/main" id="{0B47E501-D000-ACA1-F25D-BA07D1D60C30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2" name="Freeform 14">
                <a:extLst>
                  <a:ext uri="{FF2B5EF4-FFF2-40B4-BE49-F238E27FC236}">
                    <a16:creationId xmlns:a16="http://schemas.microsoft.com/office/drawing/2014/main" id="{9F105DCC-62A7-CBFB-E274-9FAB1EEDA6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TextBox 15">
                <a:extLst>
                  <a:ext uri="{FF2B5EF4-FFF2-40B4-BE49-F238E27FC236}">
                    <a16:creationId xmlns:a16="http://schemas.microsoft.com/office/drawing/2014/main" id="{F2980215-9B7A-808D-0F18-11FA9DD4BEE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76" name="Freeform 44">
            <a:extLst>
              <a:ext uri="{FF2B5EF4-FFF2-40B4-BE49-F238E27FC236}">
                <a16:creationId xmlns:a16="http://schemas.microsoft.com/office/drawing/2014/main" id="{380E23B8-CCB2-D2ED-237B-C570AD9728D1}"/>
              </a:ext>
            </a:extLst>
          </p:cNvPr>
          <p:cNvSpPr/>
          <p:nvPr/>
        </p:nvSpPr>
        <p:spPr>
          <a:xfrm>
            <a:off x="3434398" y="4541553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8" name="Freeform 44">
            <a:extLst>
              <a:ext uri="{FF2B5EF4-FFF2-40B4-BE49-F238E27FC236}">
                <a16:creationId xmlns:a16="http://schemas.microsoft.com/office/drawing/2014/main" id="{3BC22DA6-DC50-58EB-BB50-8764DCA41C80}"/>
              </a:ext>
            </a:extLst>
          </p:cNvPr>
          <p:cNvSpPr/>
          <p:nvPr/>
        </p:nvSpPr>
        <p:spPr>
          <a:xfrm>
            <a:off x="1443709" y="7845504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9690756B-0BA2-4DCA-927E-36C7A6A76E46}"/>
              </a:ext>
            </a:extLst>
          </p:cNvPr>
          <p:cNvSpPr/>
          <p:nvPr/>
        </p:nvSpPr>
        <p:spPr>
          <a:xfrm flipH="1">
            <a:off x="3056170" y="7050475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80" name="Group 7">
            <a:extLst>
              <a:ext uri="{FF2B5EF4-FFF2-40B4-BE49-F238E27FC236}">
                <a16:creationId xmlns:a16="http://schemas.microsoft.com/office/drawing/2014/main" id="{F01416CF-6356-8F82-41CC-43CC7770A433}"/>
              </a:ext>
            </a:extLst>
          </p:cNvPr>
          <p:cNvGrpSpPr/>
          <p:nvPr/>
        </p:nvGrpSpPr>
        <p:grpSpPr>
          <a:xfrm>
            <a:off x="3959963" y="586586"/>
            <a:ext cx="268109" cy="263308"/>
            <a:chOff x="0" y="0"/>
            <a:chExt cx="3741232" cy="3821539"/>
          </a:xfrm>
        </p:grpSpPr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4DF3CDBE-E2AE-C0C5-EAF1-895C0F7811D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69D20316-98EB-0331-9E95-689BD3EA7BE0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83" name="Group 10">
              <a:extLst>
                <a:ext uri="{FF2B5EF4-FFF2-40B4-BE49-F238E27FC236}">
                  <a16:creationId xmlns:a16="http://schemas.microsoft.com/office/drawing/2014/main" id="{DC81F0B2-EF6D-2C65-A4BA-93908405FB1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87" name="Freeform 11">
                <a:extLst>
                  <a:ext uri="{FF2B5EF4-FFF2-40B4-BE49-F238E27FC236}">
                    <a16:creationId xmlns:a16="http://schemas.microsoft.com/office/drawing/2014/main" id="{E5BA8EF6-9D66-849D-52E5-034414F12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TextBox 12">
                <a:extLst>
                  <a:ext uri="{FF2B5EF4-FFF2-40B4-BE49-F238E27FC236}">
                    <a16:creationId xmlns:a16="http://schemas.microsoft.com/office/drawing/2014/main" id="{FB75B94A-D528-6B52-4D47-A5F9EB5E0E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84" name="Group 13">
              <a:extLst>
                <a:ext uri="{FF2B5EF4-FFF2-40B4-BE49-F238E27FC236}">
                  <a16:creationId xmlns:a16="http://schemas.microsoft.com/office/drawing/2014/main" id="{1A7F3113-D2E5-C898-695B-E8EE748C0F8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D10D67AF-96C1-E5DF-DDC8-E3FE9854CA2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TextBox 15">
                <a:extLst>
                  <a:ext uri="{FF2B5EF4-FFF2-40B4-BE49-F238E27FC236}">
                    <a16:creationId xmlns:a16="http://schemas.microsoft.com/office/drawing/2014/main" id="{9B4200F0-A065-3AEE-135B-4BA33DF9B39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B686AE-2CE5-4F60-E58E-00380DE4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33" y="1396908"/>
            <a:ext cx="764646" cy="3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4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158834-c85c-4827-bdff-1a017cfedd7d">
      <Terms xmlns="http://schemas.microsoft.com/office/infopath/2007/PartnerControls"/>
    </lcf76f155ced4ddcb4097134ff3c332f>
    <TaxCatchAll xmlns="0fdaca27-b964-41d1-9039-a2a357f164f4"/>
    <AC xmlns="4a158834-c85c-4827-bdff-1a017cfedd7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CA7084C19704389C3090F0FD7C532" ma:contentTypeVersion="20" ma:contentTypeDescription="Create a new document." ma:contentTypeScope="" ma:versionID="5d57eb590195e2da8aaf7f851a0b3f8f">
  <xsd:schema xmlns:xsd="http://www.w3.org/2001/XMLSchema" xmlns:xs="http://www.w3.org/2001/XMLSchema" xmlns:p="http://schemas.microsoft.com/office/2006/metadata/properties" xmlns:ns2="4a158834-c85c-4827-bdff-1a017cfedd7d" xmlns:ns3="0fdaca27-b964-41d1-9039-a2a357f164f4" targetNamespace="http://schemas.microsoft.com/office/2006/metadata/properties" ma:root="true" ma:fieldsID="6fe956b3de4cde93b63c392e2646afe1" ns2:_="" ns3:_="">
    <xsd:import namespace="4a158834-c85c-4827-bdff-1a017cfedd7d"/>
    <xsd:import namespace="0fdaca27-b964-41d1-9039-a2a357f16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AC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58834-c85c-4827-bdff-1a017cfed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d14997-f647-4663-824f-874b8d46ef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C" ma:index="25" nillable="true" ma:displayName="AC" ma:format="Dropdown" ma:internalName="AC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aca27-b964-41d1-9039-a2a357f164f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0bb938-b69a-48cf-83c6-692e9fd1b9a9}" ma:internalName="TaxCatchAll" ma:showField="CatchAllData" ma:web="0fdaca27-b964-41d1-9039-a2a357f164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F70F4-AC20-4262-B039-ED8451DB711E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fdaca27-b964-41d1-9039-a2a357f164f4"/>
    <ds:schemaRef ds:uri="4a158834-c85c-4827-bdff-1a017cfedd7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37307-426F-4A14-AD67-46B63A22F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158834-c85c-4827-bdff-1a017cfedd7d"/>
    <ds:schemaRef ds:uri="0fdaca27-b964-41d1-9039-a2a357f164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8715</TotalTime>
  <Words>400</Words>
  <Application>Microsoft Office PowerPoint</Application>
  <PresentationFormat>A4 Paper (210x297 mm)</PresentationFormat>
  <Paragraphs>126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Agency FB</vt:lpstr>
      <vt:lpstr>Aptos</vt:lpstr>
      <vt:lpstr>Arial</vt:lpstr>
      <vt:lpstr>Arial Narrow</vt:lpstr>
      <vt:lpstr>Calibri</vt:lpstr>
      <vt:lpstr>Calibri Light</vt:lpstr>
      <vt:lpstr>Selawik Light</vt:lpstr>
      <vt:lpstr>Office 2013 - 2022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Hayley Gomm</cp:lastModifiedBy>
  <cp:revision>25</cp:revision>
  <dcterms:created xsi:type="dcterms:W3CDTF">2023-01-19T15:41:07Z</dcterms:created>
  <dcterms:modified xsi:type="dcterms:W3CDTF">2025-09-01T13:58:37Z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0x01010030ECA7084C19704389C3090F0FD7C532</vt:lpwstr>
  </property>
  <property fmtid="{D5CDD505-2E9C-101B-9397-08002B2CF9AE}" pid="3" name="MediaServiceImageTags">
    <vt:lpwstr/>
  </property>
</Properties>
</file>