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77" r:id="rId5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78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917DA8-8E0B-F172-E58A-EDF0DAA16639}" v="10" dt="2025-11-19T11:41:37.6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2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CAE604-9E0B-48BE-A58D-3B623A9E1F4F}" type="datetimeFigureOut">
              <a:t>11/19/2025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120080-0DB2-4298-A2D6-51DE190A6F0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87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AC750-164E-1E2B-3184-BA94F0130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0BDD25-B6A0-867C-865D-923D57C022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DF3F6A-2B76-5FF4-7BB8-2B8EC82465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Y7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FC6C91-4D32-C63D-6657-A0EEAC3BB8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A14970C-3301-4DD8-87C8-448E3F89398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840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lowchart: Delay 24">
            <a:extLst>
              <a:ext uri="{FF2B5EF4-FFF2-40B4-BE49-F238E27FC236}">
                <a16:creationId xmlns:a16="http://schemas.microsoft.com/office/drawing/2014/main" id="{928187B2-0394-40AE-9F9C-6682AC71596C}"/>
              </a:ext>
            </a:extLst>
          </p:cNvPr>
          <p:cNvSpPr/>
          <p:nvPr userDrawn="1"/>
        </p:nvSpPr>
        <p:spPr>
          <a:xfrm flipH="1">
            <a:off x="2613003" y="3441618"/>
            <a:ext cx="1849273" cy="2052000"/>
          </a:xfrm>
          <a:custGeom>
            <a:avLst/>
            <a:gdLst>
              <a:gd name="connsiteX0" fmla="*/ 0 w 2066400"/>
              <a:gd name="connsiteY0" fmla="*/ 0 h 2422800"/>
              <a:gd name="connsiteX1" fmla="*/ 1033200 w 2066400"/>
              <a:gd name="connsiteY1" fmla="*/ 0 h 2422800"/>
              <a:gd name="connsiteX2" fmla="*/ 2066400 w 2066400"/>
              <a:gd name="connsiteY2" fmla="*/ 1211400 h 2422800"/>
              <a:gd name="connsiteX3" fmla="*/ 1033200 w 2066400"/>
              <a:gd name="connsiteY3" fmla="*/ 2422800 h 2422800"/>
              <a:gd name="connsiteX4" fmla="*/ 0 w 2066400"/>
              <a:gd name="connsiteY4" fmla="*/ 2422800 h 2422800"/>
              <a:gd name="connsiteX5" fmla="*/ 0 w 2066400"/>
              <a:gd name="connsiteY5" fmla="*/ 0 h 2422800"/>
              <a:gd name="connsiteX0" fmla="*/ 7185 w 2073585"/>
              <a:gd name="connsiteY0" fmla="*/ 0 h 2422800"/>
              <a:gd name="connsiteX1" fmla="*/ 1040385 w 2073585"/>
              <a:gd name="connsiteY1" fmla="*/ 0 h 2422800"/>
              <a:gd name="connsiteX2" fmla="*/ 2073585 w 2073585"/>
              <a:gd name="connsiteY2" fmla="*/ 1211400 h 2422800"/>
              <a:gd name="connsiteX3" fmla="*/ 1040385 w 2073585"/>
              <a:gd name="connsiteY3" fmla="*/ 2422800 h 2422800"/>
              <a:gd name="connsiteX4" fmla="*/ 7185 w 2073585"/>
              <a:gd name="connsiteY4" fmla="*/ 2422800 h 2422800"/>
              <a:gd name="connsiteX5" fmla="*/ 0 w 2073585"/>
              <a:gd name="connsiteY5" fmla="*/ 1045208 h 2422800"/>
              <a:gd name="connsiteX6" fmla="*/ 7185 w 2073585"/>
              <a:gd name="connsiteY6" fmla="*/ 0 h 2422800"/>
              <a:gd name="connsiteX0" fmla="*/ 0 w 2073585"/>
              <a:gd name="connsiteY0" fmla="*/ 1045208 h 2422800"/>
              <a:gd name="connsiteX1" fmla="*/ 7185 w 2073585"/>
              <a:gd name="connsiteY1" fmla="*/ 0 h 2422800"/>
              <a:gd name="connsiteX2" fmla="*/ 1040385 w 2073585"/>
              <a:gd name="connsiteY2" fmla="*/ 0 h 2422800"/>
              <a:gd name="connsiteX3" fmla="*/ 2073585 w 2073585"/>
              <a:gd name="connsiteY3" fmla="*/ 1211400 h 2422800"/>
              <a:gd name="connsiteX4" fmla="*/ 1040385 w 2073585"/>
              <a:gd name="connsiteY4" fmla="*/ 2422800 h 2422800"/>
              <a:gd name="connsiteX5" fmla="*/ 7185 w 2073585"/>
              <a:gd name="connsiteY5" fmla="*/ 2422800 h 2422800"/>
              <a:gd name="connsiteX6" fmla="*/ 91440 w 2073585"/>
              <a:gd name="connsiteY6" fmla="*/ 1136648 h 2422800"/>
              <a:gd name="connsiteX0" fmla="*/ 0 w 2073585"/>
              <a:gd name="connsiteY0" fmla="*/ 1045208 h 2422800"/>
              <a:gd name="connsiteX1" fmla="*/ 7185 w 2073585"/>
              <a:gd name="connsiteY1" fmla="*/ 0 h 2422800"/>
              <a:gd name="connsiteX2" fmla="*/ 1040385 w 2073585"/>
              <a:gd name="connsiteY2" fmla="*/ 0 h 2422800"/>
              <a:gd name="connsiteX3" fmla="*/ 2073585 w 2073585"/>
              <a:gd name="connsiteY3" fmla="*/ 1211400 h 2422800"/>
              <a:gd name="connsiteX4" fmla="*/ 1040385 w 2073585"/>
              <a:gd name="connsiteY4" fmla="*/ 2422800 h 2422800"/>
              <a:gd name="connsiteX5" fmla="*/ 7185 w 2073585"/>
              <a:gd name="connsiteY5" fmla="*/ 2422800 h 2422800"/>
              <a:gd name="connsiteX0" fmla="*/ 0 w 2066400"/>
              <a:gd name="connsiteY0" fmla="*/ 0 h 2422800"/>
              <a:gd name="connsiteX1" fmla="*/ 1033200 w 2066400"/>
              <a:gd name="connsiteY1" fmla="*/ 0 h 2422800"/>
              <a:gd name="connsiteX2" fmla="*/ 2066400 w 2066400"/>
              <a:gd name="connsiteY2" fmla="*/ 1211400 h 2422800"/>
              <a:gd name="connsiteX3" fmla="*/ 1033200 w 2066400"/>
              <a:gd name="connsiteY3" fmla="*/ 2422800 h 2422800"/>
              <a:gd name="connsiteX4" fmla="*/ 0 w 2066400"/>
              <a:gd name="connsiteY4" fmla="*/ 2422800 h 242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6400" h="2422800">
                <a:moveTo>
                  <a:pt x="0" y="0"/>
                </a:moveTo>
                <a:lnTo>
                  <a:pt x="1033200" y="0"/>
                </a:lnTo>
                <a:cubicBezTo>
                  <a:pt x="1603821" y="0"/>
                  <a:pt x="2066400" y="542362"/>
                  <a:pt x="2066400" y="1211400"/>
                </a:cubicBezTo>
                <a:cubicBezTo>
                  <a:pt x="2066400" y="1880438"/>
                  <a:pt x="1603821" y="2422800"/>
                  <a:pt x="1033200" y="2422800"/>
                </a:cubicBezTo>
                <a:lnTo>
                  <a:pt x="0" y="2422800"/>
                </a:lnTo>
              </a:path>
            </a:pathLst>
          </a:custGeom>
          <a:noFill/>
          <a:ln w="3556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sz="863" noProof="0"/>
          </a:p>
        </p:txBody>
      </p:sp>
      <p:sp>
        <p:nvSpPr>
          <p:cNvPr id="25" name="Flowchart: Delay 24">
            <a:extLst>
              <a:ext uri="{FF2B5EF4-FFF2-40B4-BE49-F238E27FC236}">
                <a16:creationId xmlns:a16="http://schemas.microsoft.com/office/drawing/2014/main" id="{355D9AC9-E7B7-459E-925B-0047C675B750}"/>
              </a:ext>
            </a:extLst>
          </p:cNvPr>
          <p:cNvSpPr/>
          <p:nvPr userDrawn="1"/>
        </p:nvSpPr>
        <p:spPr>
          <a:xfrm>
            <a:off x="9491472" y="1379496"/>
            <a:ext cx="1849273" cy="2052000"/>
          </a:xfrm>
          <a:custGeom>
            <a:avLst/>
            <a:gdLst>
              <a:gd name="connsiteX0" fmla="*/ 0 w 2066400"/>
              <a:gd name="connsiteY0" fmla="*/ 0 h 2422800"/>
              <a:gd name="connsiteX1" fmla="*/ 1033200 w 2066400"/>
              <a:gd name="connsiteY1" fmla="*/ 0 h 2422800"/>
              <a:gd name="connsiteX2" fmla="*/ 2066400 w 2066400"/>
              <a:gd name="connsiteY2" fmla="*/ 1211400 h 2422800"/>
              <a:gd name="connsiteX3" fmla="*/ 1033200 w 2066400"/>
              <a:gd name="connsiteY3" fmla="*/ 2422800 h 2422800"/>
              <a:gd name="connsiteX4" fmla="*/ 0 w 2066400"/>
              <a:gd name="connsiteY4" fmla="*/ 2422800 h 2422800"/>
              <a:gd name="connsiteX5" fmla="*/ 0 w 2066400"/>
              <a:gd name="connsiteY5" fmla="*/ 0 h 2422800"/>
              <a:gd name="connsiteX0" fmla="*/ 7185 w 2073585"/>
              <a:gd name="connsiteY0" fmla="*/ 0 h 2422800"/>
              <a:gd name="connsiteX1" fmla="*/ 1040385 w 2073585"/>
              <a:gd name="connsiteY1" fmla="*/ 0 h 2422800"/>
              <a:gd name="connsiteX2" fmla="*/ 2073585 w 2073585"/>
              <a:gd name="connsiteY2" fmla="*/ 1211400 h 2422800"/>
              <a:gd name="connsiteX3" fmla="*/ 1040385 w 2073585"/>
              <a:gd name="connsiteY3" fmla="*/ 2422800 h 2422800"/>
              <a:gd name="connsiteX4" fmla="*/ 7185 w 2073585"/>
              <a:gd name="connsiteY4" fmla="*/ 2422800 h 2422800"/>
              <a:gd name="connsiteX5" fmla="*/ 0 w 2073585"/>
              <a:gd name="connsiteY5" fmla="*/ 1045208 h 2422800"/>
              <a:gd name="connsiteX6" fmla="*/ 7185 w 2073585"/>
              <a:gd name="connsiteY6" fmla="*/ 0 h 2422800"/>
              <a:gd name="connsiteX0" fmla="*/ 0 w 2073585"/>
              <a:gd name="connsiteY0" fmla="*/ 1045208 h 2422800"/>
              <a:gd name="connsiteX1" fmla="*/ 7185 w 2073585"/>
              <a:gd name="connsiteY1" fmla="*/ 0 h 2422800"/>
              <a:gd name="connsiteX2" fmla="*/ 1040385 w 2073585"/>
              <a:gd name="connsiteY2" fmla="*/ 0 h 2422800"/>
              <a:gd name="connsiteX3" fmla="*/ 2073585 w 2073585"/>
              <a:gd name="connsiteY3" fmla="*/ 1211400 h 2422800"/>
              <a:gd name="connsiteX4" fmla="*/ 1040385 w 2073585"/>
              <a:gd name="connsiteY4" fmla="*/ 2422800 h 2422800"/>
              <a:gd name="connsiteX5" fmla="*/ 7185 w 2073585"/>
              <a:gd name="connsiteY5" fmla="*/ 2422800 h 2422800"/>
              <a:gd name="connsiteX6" fmla="*/ 91440 w 2073585"/>
              <a:gd name="connsiteY6" fmla="*/ 1136648 h 2422800"/>
              <a:gd name="connsiteX0" fmla="*/ 0 w 2073585"/>
              <a:gd name="connsiteY0" fmla="*/ 1045208 h 2422800"/>
              <a:gd name="connsiteX1" fmla="*/ 7185 w 2073585"/>
              <a:gd name="connsiteY1" fmla="*/ 0 h 2422800"/>
              <a:gd name="connsiteX2" fmla="*/ 1040385 w 2073585"/>
              <a:gd name="connsiteY2" fmla="*/ 0 h 2422800"/>
              <a:gd name="connsiteX3" fmla="*/ 2073585 w 2073585"/>
              <a:gd name="connsiteY3" fmla="*/ 1211400 h 2422800"/>
              <a:gd name="connsiteX4" fmla="*/ 1040385 w 2073585"/>
              <a:gd name="connsiteY4" fmla="*/ 2422800 h 2422800"/>
              <a:gd name="connsiteX5" fmla="*/ 7185 w 2073585"/>
              <a:gd name="connsiteY5" fmla="*/ 2422800 h 2422800"/>
              <a:gd name="connsiteX0" fmla="*/ 0 w 2066400"/>
              <a:gd name="connsiteY0" fmla="*/ 0 h 2422800"/>
              <a:gd name="connsiteX1" fmla="*/ 1033200 w 2066400"/>
              <a:gd name="connsiteY1" fmla="*/ 0 h 2422800"/>
              <a:gd name="connsiteX2" fmla="*/ 2066400 w 2066400"/>
              <a:gd name="connsiteY2" fmla="*/ 1211400 h 2422800"/>
              <a:gd name="connsiteX3" fmla="*/ 1033200 w 2066400"/>
              <a:gd name="connsiteY3" fmla="*/ 2422800 h 2422800"/>
              <a:gd name="connsiteX4" fmla="*/ 0 w 2066400"/>
              <a:gd name="connsiteY4" fmla="*/ 2422800 h 242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6400" h="2422800">
                <a:moveTo>
                  <a:pt x="0" y="0"/>
                </a:moveTo>
                <a:lnTo>
                  <a:pt x="1033200" y="0"/>
                </a:lnTo>
                <a:cubicBezTo>
                  <a:pt x="1603821" y="0"/>
                  <a:pt x="2066400" y="542362"/>
                  <a:pt x="2066400" y="1211400"/>
                </a:cubicBezTo>
                <a:cubicBezTo>
                  <a:pt x="2066400" y="1880438"/>
                  <a:pt x="1603821" y="2422800"/>
                  <a:pt x="1033200" y="2422800"/>
                </a:cubicBezTo>
                <a:lnTo>
                  <a:pt x="0" y="2422800"/>
                </a:lnTo>
              </a:path>
            </a:pathLst>
          </a:custGeom>
          <a:noFill/>
          <a:ln w="3556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sz="863" noProof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302FB5C-BDE1-4891-8E91-CB3F868629BB}"/>
              </a:ext>
            </a:extLst>
          </p:cNvPr>
          <p:cNvSpPr/>
          <p:nvPr userDrawn="1"/>
        </p:nvSpPr>
        <p:spPr>
          <a:xfrm>
            <a:off x="4416553" y="1207338"/>
            <a:ext cx="5074921" cy="356616"/>
          </a:xfrm>
          <a:prstGeom prst="rect">
            <a:avLst/>
          </a:prstGeom>
          <a:gradFill flip="none" rotWithShape="1">
            <a:gsLst>
              <a:gs pos="0">
                <a:srgbClr val="BAC82F"/>
              </a:gs>
              <a:gs pos="100000">
                <a:srgbClr val="0C6D8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sz="863" noProof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09DE4F0-7E7E-4423-A407-CD6485ACBB4F}"/>
              </a:ext>
            </a:extLst>
          </p:cNvPr>
          <p:cNvSpPr/>
          <p:nvPr userDrawn="1"/>
        </p:nvSpPr>
        <p:spPr>
          <a:xfrm>
            <a:off x="0" y="1207338"/>
            <a:ext cx="4416553" cy="356616"/>
          </a:xfrm>
          <a:prstGeom prst="rect">
            <a:avLst/>
          </a:prstGeom>
          <a:gradFill flip="none" rotWithShape="1">
            <a:gsLst>
              <a:gs pos="0">
                <a:srgbClr val="F2C020"/>
              </a:gs>
              <a:gs pos="100000">
                <a:srgbClr val="BAC82F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sz="863" noProof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ED74833-8EE3-4FA9-B6D2-03710E410482}"/>
              </a:ext>
            </a:extLst>
          </p:cNvPr>
          <p:cNvSpPr/>
          <p:nvPr userDrawn="1"/>
        </p:nvSpPr>
        <p:spPr>
          <a:xfrm>
            <a:off x="4416553" y="3269387"/>
            <a:ext cx="5074921" cy="356616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sz="863" noProof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4005B59-B78D-469E-BAA4-E7B2A61E103D}"/>
              </a:ext>
            </a:extLst>
          </p:cNvPr>
          <p:cNvSpPr/>
          <p:nvPr userDrawn="1"/>
        </p:nvSpPr>
        <p:spPr>
          <a:xfrm>
            <a:off x="4414969" y="5318585"/>
            <a:ext cx="5074921" cy="356616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52000">
                <a:schemeClr val="accent3"/>
              </a:gs>
              <a:gs pos="100000">
                <a:srgbClr val="F2C02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sz="863" noProof="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40BE4BEF-834D-4D0F-8E96-F1F8E6600C46}"/>
              </a:ext>
            </a:extLst>
          </p:cNvPr>
          <p:cNvSpPr/>
          <p:nvPr userDrawn="1"/>
        </p:nvSpPr>
        <p:spPr>
          <a:xfrm>
            <a:off x="9448800" y="5317277"/>
            <a:ext cx="2743200" cy="356616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rgbClr val="F2C02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sz="863" noProof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0F0DE95-4ED7-482F-BB4E-C1238B352DA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461963" y="3587772"/>
            <a:ext cx="1726129" cy="291597"/>
          </a:xfrm>
        </p:spPr>
        <p:txBody>
          <a:bodyPr lIns="0" tIns="0" rIns="0" bIns="0" rtlCol="0">
            <a:normAutofit/>
          </a:bodyPr>
          <a:lstStyle>
            <a:lvl1pPr marL="0" indent="0">
              <a:buNone/>
              <a:defRPr sz="959" b="1" i="1">
                <a:solidFill>
                  <a:schemeClr val="tx2"/>
                </a:solidFill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20XX-20XX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1F135EA3-D982-467F-B90A-B791DFDDA877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461963" y="3927201"/>
            <a:ext cx="1726129" cy="378571"/>
          </a:xfrm>
        </p:spPr>
        <p:txBody>
          <a:bodyPr lIns="0" tIns="0" rIns="0" bIns="0" rtlCol="0">
            <a:normAutofit/>
          </a:bodyPr>
          <a:lstStyle>
            <a:lvl1pPr marL="0" indent="0">
              <a:buNone/>
              <a:defRPr sz="959" b="0" i="1">
                <a:solidFill>
                  <a:srgbClr val="454D55"/>
                </a:solidFill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3-year plan</a:t>
            </a:r>
          </a:p>
        </p:txBody>
      </p:sp>
      <p:sp>
        <p:nvSpPr>
          <p:cNvPr id="106" name="Picture Placeholder 104">
            <a:extLst>
              <a:ext uri="{FF2B5EF4-FFF2-40B4-BE49-F238E27FC236}">
                <a16:creationId xmlns:a16="http://schemas.microsoft.com/office/drawing/2014/main" id="{4580320F-7723-4672-AB19-22C87ECD53D3}"/>
              </a:ext>
            </a:extLst>
          </p:cNvPr>
          <p:cNvSpPr>
            <a:spLocks noGrp="1"/>
          </p:cNvSpPr>
          <p:nvPr userDrawn="1">
            <p:ph type="pic" sz="quarter" idx="56"/>
          </p:nvPr>
        </p:nvSpPr>
        <p:spPr>
          <a:xfrm>
            <a:off x="461963" y="5725379"/>
            <a:ext cx="950912" cy="685800"/>
          </a:xfrm>
          <a:ln w="3556">
            <a:solidFill>
              <a:srgbClr val="454D55"/>
            </a:solidFill>
          </a:ln>
        </p:spPr>
        <p:txBody>
          <a:bodyPr rtlCol="0" anchor="ctr" anchorCtr="0">
            <a:noAutofit/>
          </a:bodyPr>
          <a:lstStyle>
            <a:lvl1pPr marL="0" indent="0" algn="ctr">
              <a:buNone/>
              <a:defRPr sz="575"/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08" name="Text Placeholder 42">
            <a:extLst>
              <a:ext uri="{FF2B5EF4-FFF2-40B4-BE49-F238E27FC236}">
                <a16:creationId xmlns:a16="http://schemas.microsoft.com/office/drawing/2014/main" id="{F6CA33C8-1786-4D07-8C52-AE1469894B67}"/>
              </a:ext>
            </a:extLst>
          </p:cNvPr>
          <p:cNvSpPr>
            <a:spLocks noGrp="1"/>
          </p:cNvSpPr>
          <p:nvPr userDrawn="1">
            <p:ph type="body" sz="quarter" idx="57" hasCustomPrompt="1"/>
          </p:nvPr>
        </p:nvSpPr>
        <p:spPr>
          <a:xfrm>
            <a:off x="2565129" y="863644"/>
            <a:ext cx="1044000" cy="1044000"/>
          </a:xfrm>
          <a:prstGeom prst="ellipse">
            <a:avLst/>
          </a:prstGeom>
          <a:solidFill>
            <a:srgbClr val="BAC82F"/>
          </a:solidFill>
          <a:ln w="72390">
            <a:solidFill>
              <a:schemeClr val="bg1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lang="ru-RU" sz="1054" kern="1200" dirty="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n-GB" noProof="0"/>
              <a:t>20XX</a:t>
            </a:r>
          </a:p>
        </p:txBody>
      </p:sp>
      <p:sp>
        <p:nvSpPr>
          <p:cNvPr id="44" name="Text Placeholder 42">
            <a:extLst>
              <a:ext uri="{FF2B5EF4-FFF2-40B4-BE49-F238E27FC236}">
                <a16:creationId xmlns:a16="http://schemas.microsoft.com/office/drawing/2014/main" id="{62E3BBD0-72BD-45D7-BE15-8B93AFB86258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4414969" y="84398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rgbClr val="BAC82F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1438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Q1</a:t>
            </a:r>
          </a:p>
        </p:txBody>
      </p:sp>
      <p:sp>
        <p:nvSpPr>
          <p:cNvPr id="80" name="Text Placeholder 7">
            <a:extLst>
              <a:ext uri="{FF2B5EF4-FFF2-40B4-BE49-F238E27FC236}">
                <a16:creationId xmlns:a16="http://schemas.microsoft.com/office/drawing/2014/main" id="{C695E72E-773D-407A-AFA4-EF90ADF9D131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4078436" y="436306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719" b="0" i="0">
                <a:solidFill>
                  <a:srgbClr val="BAC82F"/>
                </a:solidFill>
                <a:latin typeface="+mj-lt"/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TITLE</a:t>
            </a:r>
          </a:p>
        </p:txBody>
      </p:sp>
      <p:sp>
        <p:nvSpPr>
          <p:cNvPr id="81" name="Text Placeholder 7">
            <a:extLst>
              <a:ext uri="{FF2B5EF4-FFF2-40B4-BE49-F238E27FC236}">
                <a16:creationId xmlns:a16="http://schemas.microsoft.com/office/drawing/2014/main" id="{7463FB1C-AFEB-4EAE-B84D-A1613AF5BA7C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4078435" y="618759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479" b="0" i="1">
                <a:solidFill>
                  <a:srgbClr val="454D55"/>
                </a:solidFill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description</a:t>
            </a:r>
          </a:p>
        </p:txBody>
      </p:sp>
      <p:sp>
        <p:nvSpPr>
          <p:cNvPr id="50" name="Text Placeholder 42">
            <a:extLst>
              <a:ext uri="{FF2B5EF4-FFF2-40B4-BE49-F238E27FC236}">
                <a16:creationId xmlns:a16="http://schemas.microsoft.com/office/drawing/2014/main" id="{12DFAD2F-3ED1-46BF-B662-2E96A42C48E7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5759136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>
                <a:alpha val="60000"/>
              </a:schemeClr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1438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Q2</a:t>
            </a:r>
          </a:p>
        </p:txBody>
      </p:sp>
      <p:sp>
        <p:nvSpPr>
          <p:cNvPr id="82" name="Text Placeholder 7">
            <a:extLst>
              <a:ext uri="{FF2B5EF4-FFF2-40B4-BE49-F238E27FC236}">
                <a16:creationId xmlns:a16="http://schemas.microsoft.com/office/drawing/2014/main" id="{622FB247-DB8F-4B67-B9EA-5741E1DDBEEE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5422681" y="2025875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719" b="0" i="0">
                <a:solidFill>
                  <a:srgbClr val="81BF3B"/>
                </a:solidFill>
                <a:latin typeface="+mj-lt"/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TITLE</a:t>
            </a:r>
          </a:p>
        </p:txBody>
      </p:sp>
      <p:sp>
        <p:nvSpPr>
          <p:cNvPr id="83" name="Text Placeholder 7">
            <a:extLst>
              <a:ext uri="{FF2B5EF4-FFF2-40B4-BE49-F238E27FC236}">
                <a16:creationId xmlns:a16="http://schemas.microsoft.com/office/drawing/2014/main" id="{CE2C8800-C93B-4E93-9AE2-9CBFC1E6D764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5422681" y="2208327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479" b="0" i="1">
                <a:solidFill>
                  <a:srgbClr val="454D55"/>
                </a:solidFill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description</a:t>
            </a:r>
          </a:p>
        </p:txBody>
      </p:sp>
      <p:sp>
        <p:nvSpPr>
          <p:cNvPr id="49" name="Text Placeholder 42">
            <a:extLst>
              <a:ext uri="{FF2B5EF4-FFF2-40B4-BE49-F238E27FC236}">
                <a16:creationId xmlns:a16="http://schemas.microsoft.com/office/drawing/2014/main" id="{CC1B1148-CFC2-4FF7-8B7C-9502EB650064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7103305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1438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Q3</a:t>
            </a:r>
          </a:p>
        </p:txBody>
      </p:sp>
      <p:sp>
        <p:nvSpPr>
          <p:cNvPr id="84" name="Text Placeholder 7">
            <a:extLst>
              <a:ext uri="{FF2B5EF4-FFF2-40B4-BE49-F238E27FC236}">
                <a16:creationId xmlns:a16="http://schemas.microsoft.com/office/drawing/2014/main" id="{60559160-7568-4A5B-88B4-DBB3C42D5D10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6755392" y="437796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719" b="0" i="0">
                <a:solidFill>
                  <a:srgbClr val="2CA05B"/>
                </a:solidFill>
                <a:latin typeface="+mj-lt"/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TITLE</a:t>
            </a:r>
          </a:p>
        </p:txBody>
      </p:sp>
      <p:sp>
        <p:nvSpPr>
          <p:cNvPr id="85" name="Text Placeholder 7">
            <a:extLst>
              <a:ext uri="{FF2B5EF4-FFF2-40B4-BE49-F238E27FC236}">
                <a16:creationId xmlns:a16="http://schemas.microsoft.com/office/drawing/2014/main" id="{AED30C6D-348A-4701-A27D-F10DFC175AC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6755391" y="618759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479" b="0" i="1">
                <a:solidFill>
                  <a:srgbClr val="454D55"/>
                </a:solidFill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description</a:t>
            </a:r>
          </a:p>
        </p:txBody>
      </p:sp>
      <p:sp>
        <p:nvSpPr>
          <p:cNvPr id="46" name="Text Placeholder 42">
            <a:extLst>
              <a:ext uri="{FF2B5EF4-FFF2-40B4-BE49-F238E27FC236}">
                <a16:creationId xmlns:a16="http://schemas.microsoft.com/office/drawing/2014/main" id="{DC934A70-FE40-4A89-9799-1A672346662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8447472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>
                <a:lumMod val="75000"/>
              </a:schemeClr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1438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Q4</a:t>
            </a:r>
          </a:p>
        </p:txBody>
      </p:sp>
      <p:sp>
        <p:nvSpPr>
          <p:cNvPr id="86" name="Text Placeholder 7">
            <a:extLst>
              <a:ext uri="{FF2B5EF4-FFF2-40B4-BE49-F238E27FC236}">
                <a16:creationId xmlns:a16="http://schemas.microsoft.com/office/drawing/2014/main" id="{AB11D018-DEEE-4BCE-B5F0-2B33DD39A6B9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8106873" y="2025875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719" b="0" i="0">
                <a:solidFill>
                  <a:srgbClr val="1B866F"/>
                </a:solidFill>
                <a:latin typeface="+mj-lt"/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TITLE</a:t>
            </a:r>
          </a:p>
        </p:txBody>
      </p:sp>
      <p:sp>
        <p:nvSpPr>
          <p:cNvPr id="87" name="Text Placeholder 7">
            <a:extLst>
              <a:ext uri="{FF2B5EF4-FFF2-40B4-BE49-F238E27FC236}">
                <a16:creationId xmlns:a16="http://schemas.microsoft.com/office/drawing/2014/main" id="{085539ED-B933-484F-8ECB-700829A52CA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8106873" y="2208327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479" b="0" i="1">
                <a:solidFill>
                  <a:srgbClr val="454D55"/>
                </a:solidFill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description</a:t>
            </a:r>
          </a:p>
        </p:txBody>
      </p:sp>
      <p:sp>
        <p:nvSpPr>
          <p:cNvPr id="73" name="Text Placeholder 42">
            <a:extLst>
              <a:ext uri="{FF2B5EF4-FFF2-40B4-BE49-F238E27FC236}">
                <a16:creationId xmlns:a16="http://schemas.microsoft.com/office/drawing/2014/main" id="{F3728A77-BAED-49CA-87A0-DFCB220B3A28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10705088" y="1917406"/>
            <a:ext cx="1044000" cy="1044000"/>
          </a:xfrm>
          <a:prstGeom prst="ellipse">
            <a:avLst/>
          </a:prstGeom>
          <a:solidFill>
            <a:schemeClr val="tx1"/>
          </a:solidFill>
          <a:ln w="72390">
            <a:solidFill>
              <a:schemeClr val="bg1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lang="ru-RU" sz="1054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n-GB" noProof="0"/>
              <a:t>20XX</a:t>
            </a:r>
          </a:p>
        </p:txBody>
      </p:sp>
      <p:sp>
        <p:nvSpPr>
          <p:cNvPr id="57" name="Text Placeholder 42">
            <a:extLst>
              <a:ext uri="{FF2B5EF4-FFF2-40B4-BE49-F238E27FC236}">
                <a16:creationId xmlns:a16="http://schemas.microsoft.com/office/drawing/2014/main" id="{D7526F27-FC58-40E7-A76A-47A27D23255B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447472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1438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Q1</a:t>
            </a:r>
          </a:p>
        </p:txBody>
      </p:sp>
      <p:sp>
        <p:nvSpPr>
          <p:cNvPr id="94" name="Text Placeholder 7">
            <a:extLst>
              <a:ext uri="{FF2B5EF4-FFF2-40B4-BE49-F238E27FC236}">
                <a16:creationId xmlns:a16="http://schemas.microsoft.com/office/drawing/2014/main" id="{0D030018-A573-45D1-B6EF-210F3CF92D5F}"/>
              </a:ext>
            </a:extLst>
          </p:cNvPr>
          <p:cNvSpPr>
            <a:spLocks noGrp="1"/>
          </p:cNvSpPr>
          <p:nvPr userDrawn="1">
            <p:ph type="body" sz="quarter" idx="46" hasCustomPrompt="1"/>
          </p:nvPr>
        </p:nvSpPr>
        <p:spPr>
          <a:xfrm>
            <a:off x="8105171" y="4073395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719" b="0" i="0">
                <a:solidFill>
                  <a:srgbClr val="0C6D82"/>
                </a:solidFill>
                <a:latin typeface="+mj-lt"/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TITLE</a:t>
            </a:r>
          </a:p>
        </p:txBody>
      </p:sp>
      <p:sp>
        <p:nvSpPr>
          <p:cNvPr id="95" name="Text Placeholder 7">
            <a:extLst>
              <a:ext uri="{FF2B5EF4-FFF2-40B4-BE49-F238E27FC236}">
                <a16:creationId xmlns:a16="http://schemas.microsoft.com/office/drawing/2014/main" id="{91FC8372-90CA-42B7-A237-0BC81F2687CB}"/>
              </a:ext>
            </a:extLst>
          </p:cNvPr>
          <p:cNvSpPr>
            <a:spLocks noGrp="1"/>
          </p:cNvSpPr>
          <p:nvPr userDrawn="1">
            <p:ph type="body" sz="quarter" idx="47" hasCustomPrompt="1"/>
          </p:nvPr>
        </p:nvSpPr>
        <p:spPr>
          <a:xfrm>
            <a:off x="8105171" y="4255846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479" b="0" i="1">
                <a:solidFill>
                  <a:srgbClr val="454D55"/>
                </a:solidFill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description</a:t>
            </a:r>
          </a:p>
        </p:txBody>
      </p:sp>
      <p:sp>
        <p:nvSpPr>
          <p:cNvPr id="58" name="Text Placeholder 42">
            <a:extLst>
              <a:ext uri="{FF2B5EF4-FFF2-40B4-BE49-F238E27FC236}">
                <a16:creationId xmlns:a16="http://schemas.microsoft.com/office/drawing/2014/main" id="{242D0BB2-4F17-4A8D-87A7-FADA2CAEC6F5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7103305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75000"/>
              </a:schemeClr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1438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Q2</a:t>
            </a:r>
          </a:p>
        </p:txBody>
      </p:sp>
      <p:sp>
        <p:nvSpPr>
          <p:cNvPr id="90" name="Text Placeholder 7">
            <a:extLst>
              <a:ext uri="{FF2B5EF4-FFF2-40B4-BE49-F238E27FC236}">
                <a16:creationId xmlns:a16="http://schemas.microsoft.com/office/drawing/2014/main" id="{7F7CC596-D7AD-4DCE-B864-BB1A6A7C8B15}"/>
              </a:ext>
            </a:extLst>
          </p:cNvPr>
          <p:cNvSpPr>
            <a:spLocks noGrp="1"/>
          </p:cNvSpPr>
          <p:nvPr userDrawn="1">
            <p:ph type="body" sz="quarter" idx="42" hasCustomPrompt="1"/>
          </p:nvPr>
        </p:nvSpPr>
        <p:spPr>
          <a:xfrm>
            <a:off x="6755391" y="2505649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719" b="0" i="0">
                <a:solidFill>
                  <a:srgbClr val="403474"/>
                </a:solidFill>
                <a:latin typeface="+mj-lt"/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TITLE</a:t>
            </a:r>
          </a:p>
        </p:txBody>
      </p:sp>
      <p:sp>
        <p:nvSpPr>
          <p:cNvPr id="91" name="Text Placeholder 7">
            <a:extLst>
              <a:ext uri="{FF2B5EF4-FFF2-40B4-BE49-F238E27FC236}">
                <a16:creationId xmlns:a16="http://schemas.microsoft.com/office/drawing/2014/main" id="{28E66912-ACE9-4007-9A2B-050DC9408A24}"/>
              </a:ext>
            </a:extLst>
          </p:cNvPr>
          <p:cNvSpPr>
            <a:spLocks noGrp="1"/>
          </p:cNvSpPr>
          <p:nvPr userDrawn="1">
            <p:ph type="body" sz="quarter" idx="43" hasCustomPrompt="1"/>
          </p:nvPr>
        </p:nvSpPr>
        <p:spPr>
          <a:xfrm>
            <a:off x="6755388" y="2688100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479" b="0" i="1">
                <a:solidFill>
                  <a:srgbClr val="454D55"/>
                </a:solidFill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description</a:t>
            </a:r>
          </a:p>
        </p:txBody>
      </p:sp>
      <p:sp>
        <p:nvSpPr>
          <p:cNvPr id="59" name="Text Placeholder 42">
            <a:extLst>
              <a:ext uri="{FF2B5EF4-FFF2-40B4-BE49-F238E27FC236}">
                <a16:creationId xmlns:a16="http://schemas.microsoft.com/office/drawing/2014/main" id="{CC1EC2BE-5D73-4D49-B2F2-4DA2785D6EAD}"/>
              </a:ext>
            </a:extLst>
          </p:cNvPr>
          <p:cNvSpPr>
            <a:spLocks noGrp="1"/>
          </p:cNvSpPr>
          <p:nvPr userDrawn="1">
            <p:ph type="body" sz="quarter" idx="22" hasCustomPrompt="1"/>
          </p:nvPr>
        </p:nvSpPr>
        <p:spPr>
          <a:xfrm>
            <a:off x="5759136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1">
                <a:lumMod val="75000"/>
              </a:schemeClr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1438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Q3</a:t>
            </a:r>
          </a:p>
        </p:txBody>
      </p:sp>
      <p:sp>
        <p:nvSpPr>
          <p:cNvPr id="92" name="Text Placeholder 7">
            <a:extLst>
              <a:ext uri="{FF2B5EF4-FFF2-40B4-BE49-F238E27FC236}">
                <a16:creationId xmlns:a16="http://schemas.microsoft.com/office/drawing/2014/main" id="{441FE3C4-7737-4EB6-9280-FAD8852FB4B8}"/>
              </a:ext>
            </a:extLst>
          </p:cNvPr>
          <p:cNvSpPr>
            <a:spLocks noGrp="1"/>
          </p:cNvSpPr>
          <p:nvPr userDrawn="1">
            <p:ph type="body" sz="quarter" idx="44" hasCustomPrompt="1"/>
          </p:nvPr>
        </p:nvSpPr>
        <p:spPr>
          <a:xfrm>
            <a:off x="5420979" y="4073395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719" b="0" i="0">
                <a:solidFill>
                  <a:srgbClr val="571B6D"/>
                </a:solidFill>
                <a:latin typeface="+mj-lt"/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TITLE</a:t>
            </a:r>
          </a:p>
        </p:txBody>
      </p:sp>
      <p:sp>
        <p:nvSpPr>
          <p:cNvPr id="93" name="Text Placeholder 7">
            <a:extLst>
              <a:ext uri="{FF2B5EF4-FFF2-40B4-BE49-F238E27FC236}">
                <a16:creationId xmlns:a16="http://schemas.microsoft.com/office/drawing/2014/main" id="{70EF49EC-F8D8-463F-B786-F2C04C33AEE7}"/>
              </a:ext>
            </a:extLst>
          </p:cNvPr>
          <p:cNvSpPr>
            <a:spLocks noGrp="1"/>
          </p:cNvSpPr>
          <p:nvPr userDrawn="1">
            <p:ph type="body" sz="quarter" idx="45" hasCustomPrompt="1"/>
          </p:nvPr>
        </p:nvSpPr>
        <p:spPr>
          <a:xfrm>
            <a:off x="5420979" y="4255846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479" b="0" i="1">
                <a:solidFill>
                  <a:srgbClr val="454D55"/>
                </a:solidFill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description</a:t>
            </a:r>
          </a:p>
        </p:txBody>
      </p:sp>
      <p:sp>
        <p:nvSpPr>
          <p:cNvPr id="56" name="Text Placeholder 42">
            <a:extLst>
              <a:ext uri="{FF2B5EF4-FFF2-40B4-BE49-F238E27FC236}">
                <a16:creationId xmlns:a16="http://schemas.microsoft.com/office/drawing/2014/main" id="{997AC0B1-99FC-455E-A896-3C370BB38C53}"/>
              </a:ext>
            </a:extLst>
          </p:cNvPr>
          <p:cNvSpPr>
            <a:spLocks noGrp="1"/>
          </p:cNvSpPr>
          <p:nvPr userDrawn="1">
            <p:ph type="body" sz="quarter" idx="19" hasCustomPrompt="1"/>
          </p:nvPr>
        </p:nvSpPr>
        <p:spPr>
          <a:xfrm>
            <a:off x="4414969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1438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Q4</a:t>
            </a:r>
          </a:p>
        </p:txBody>
      </p:sp>
      <p:sp>
        <p:nvSpPr>
          <p:cNvPr id="88" name="Text Placeholder 7">
            <a:extLst>
              <a:ext uri="{FF2B5EF4-FFF2-40B4-BE49-F238E27FC236}">
                <a16:creationId xmlns:a16="http://schemas.microsoft.com/office/drawing/2014/main" id="{D66EAED5-741C-44D6-840F-C90C1AF74A23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4071199" y="2505649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719" b="0" i="0">
                <a:solidFill>
                  <a:srgbClr val="6F0066"/>
                </a:solidFill>
                <a:latin typeface="+mj-lt"/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TITLE</a:t>
            </a:r>
          </a:p>
        </p:txBody>
      </p:sp>
      <p:sp>
        <p:nvSpPr>
          <p:cNvPr id="89" name="Text Placeholder 7">
            <a:extLst>
              <a:ext uri="{FF2B5EF4-FFF2-40B4-BE49-F238E27FC236}">
                <a16:creationId xmlns:a16="http://schemas.microsoft.com/office/drawing/2014/main" id="{7887B0FE-2AB8-455F-8EC7-C8F31FEA27CC}"/>
              </a:ext>
            </a:extLst>
          </p:cNvPr>
          <p:cNvSpPr>
            <a:spLocks noGrp="1"/>
          </p:cNvSpPr>
          <p:nvPr userDrawn="1">
            <p:ph type="body" sz="quarter" idx="41" hasCustomPrompt="1"/>
          </p:nvPr>
        </p:nvSpPr>
        <p:spPr>
          <a:xfrm>
            <a:off x="4071196" y="2688100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479" b="0" i="1">
                <a:solidFill>
                  <a:srgbClr val="454D55"/>
                </a:solidFill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description</a:t>
            </a:r>
          </a:p>
        </p:txBody>
      </p:sp>
      <p:sp>
        <p:nvSpPr>
          <p:cNvPr id="75" name="Text Placeholder 42">
            <a:extLst>
              <a:ext uri="{FF2B5EF4-FFF2-40B4-BE49-F238E27FC236}">
                <a16:creationId xmlns:a16="http://schemas.microsoft.com/office/drawing/2014/main" id="{6F1AC56E-6618-4728-A6EA-8B021EB6BCFB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2188092" y="3979528"/>
            <a:ext cx="1044000" cy="1044000"/>
          </a:xfrm>
          <a:prstGeom prst="ellipse">
            <a:avLst/>
          </a:prstGeom>
          <a:solidFill>
            <a:schemeClr val="tx2"/>
          </a:solidFill>
          <a:ln w="72390">
            <a:solidFill>
              <a:schemeClr val="bg1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lang="ru-RU" sz="1054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n-GB" noProof="0"/>
              <a:t>20XX</a:t>
            </a:r>
          </a:p>
        </p:txBody>
      </p:sp>
      <p:sp>
        <p:nvSpPr>
          <p:cNvPr id="60" name="Text Placeholder 42">
            <a:extLst>
              <a:ext uri="{FF2B5EF4-FFF2-40B4-BE49-F238E27FC236}">
                <a16:creationId xmlns:a16="http://schemas.microsoft.com/office/drawing/2014/main" id="{DB4C9C65-90B1-4A40-BB7B-DE799076D1B1}"/>
              </a:ext>
            </a:extLst>
          </p:cNvPr>
          <p:cNvSpPr>
            <a:spLocks noGrp="1"/>
          </p:cNvSpPr>
          <p:nvPr userDrawn="1">
            <p:ph type="body" sz="quarter" idx="23" hasCustomPrompt="1"/>
          </p:nvPr>
        </p:nvSpPr>
        <p:spPr>
          <a:xfrm>
            <a:off x="4414969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1438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Q1</a:t>
            </a:r>
          </a:p>
        </p:txBody>
      </p:sp>
      <p:sp>
        <p:nvSpPr>
          <p:cNvPr id="96" name="Text Placeholder 7">
            <a:extLst>
              <a:ext uri="{FF2B5EF4-FFF2-40B4-BE49-F238E27FC236}">
                <a16:creationId xmlns:a16="http://schemas.microsoft.com/office/drawing/2014/main" id="{E9ED50CB-058A-4C6B-A8E2-0536EC0E40DA}"/>
              </a:ext>
            </a:extLst>
          </p:cNvPr>
          <p:cNvSpPr>
            <a:spLocks noGrp="1"/>
          </p:cNvSpPr>
          <p:nvPr userDrawn="1">
            <p:ph type="body" sz="quarter" idx="48" hasCustomPrompt="1"/>
          </p:nvPr>
        </p:nvSpPr>
        <p:spPr>
          <a:xfrm>
            <a:off x="4075657" y="4567759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719" b="0" i="0">
                <a:solidFill>
                  <a:schemeClr val="tx2"/>
                </a:solidFill>
                <a:latin typeface="+mj-lt"/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TITLE</a:t>
            </a:r>
          </a:p>
        </p:txBody>
      </p:sp>
      <p:sp>
        <p:nvSpPr>
          <p:cNvPr id="97" name="Text Placeholder 7">
            <a:extLst>
              <a:ext uri="{FF2B5EF4-FFF2-40B4-BE49-F238E27FC236}">
                <a16:creationId xmlns:a16="http://schemas.microsoft.com/office/drawing/2014/main" id="{04D14365-5F59-4F4F-B237-26A11A2DDDD1}"/>
              </a:ext>
            </a:extLst>
          </p:cNvPr>
          <p:cNvSpPr>
            <a:spLocks noGrp="1"/>
          </p:cNvSpPr>
          <p:nvPr userDrawn="1">
            <p:ph type="body" sz="quarter" idx="49" hasCustomPrompt="1"/>
          </p:nvPr>
        </p:nvSpPr>
        <p:spPr>
          <a:xfrm>
            <a:off x="4075657" y="4750211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479" b="0" i="1">
                <a:solidFill>
                  <a:srgbClr val="454D55"/>
                </a:solidFill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description</a:t>
            </a:r>
          </a:p>
        </p:txBody>
      </p:sp>
      <p:sp>
        <p:nvSpPr>
          <p:cNvPr id="63" name="Text Placeholder 42">
            <a:extLst>
              <a:ext uri="{FF2B5EF4-FFF2-40B4-BE49-F238E27FC236}">
                <a16:creationId xmlns:a16="http://schemas.microsoft.com/office/drawing/2014/main" id="{CFA7DBCF-F797-4B29-8C96-7AC1602BBC81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5759136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3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1438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Q2</a:t>
            </a:r>
          </a:p>
        </p:txBody>
      </p:sp>
      <p:sp>
        <p:nvSpPr>
          <p:cNvPr id="100" name="Text Placeholder 7">
            <a:extLst>
              <a:ext uri="{FF2B5EF4-FFF2-40B4-BE49-F238E27FC236}">
                <a16:creationId xmlns:a16="http://schemas.microsoft.com/office/drawing/2014/main" id="{07524528-CBB1-40C1-A6F2-855A4D99478D}"/>
              </a:ext>
            </a:extLst>
          </p:cNvPr>
          <p:cNvSpPr>
            <a:spLocks noGrp="1"/>
          </p:cNvSpPr>
          <p:nvPr userDrawn="1">
            <p:ph type="body" sz="quarter" idx="52" hasCustomPrompt="1"/>
          </p:nvPr>
        </p:nvSpPr>
        <p:spPr>
          <a:xfrm>
            <a:off x="5423465" y="6121336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719" b="0" i="0">
                <a:solidFill>
                  <a:schemeClr val="accent3"/>
                </a:solidFill>
                <a:latin typeface="+mj-lt"/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TITLE</a:t>
            </a:r>
          </a:p>
        </p:txBody>
      </p:sp>
      <p:sp>
        <p:nvSpPr>
          <p:cNvPr id="101" name="Text Placeholder 7">
            <a:extLst>
              <a:ext uri="{FF2B5EF4-FFF2-40B4-BE49-F238E27FC236}">
                <a16:creationId xmlns:a16="http://schemas.microsoft.com/office/drawing/2014/main" id="{41F799BD-659E-472B-98A7-7C06C2F7458C}"/>
              </a:ext>
            </a:extLst>
          </p:cNvPr>
          <p:cNvSpPr>
            <a:spLocks noGrp="1"/>
          </p:cNvSpPr>
          <p:nvPr userDrawn="1">
            <p:ph type="body" sz="quarter" idx="53" hasCustomPrompt="1"/>
          </p:nvPr>
        </p:nvSpPr>
        <p:spPr>
          <a:xfrm>
            <a:off x="5423464" y="6303787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479" b="0" i="1">
                <a:solidFill>
                  <a:srgbClr val="454D55"/>
                </a:solidFill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description</a:t>
            </a:r>
          </a:p>
        </p:txBody>
      </p:sp>
      <p:sp>
        <p:nvSpPr>
          <p:cNvPr id="62" name="Text Placeholder 42">
            <a:extLst>
              <a:ext uri="{FF2B5EF4-FFF2-40B4-BE49-F238E27FC236}">
                <a16:creationId xmlns:a16="http://schemas.microsoft.com/office/drawing/2014/main" id="{113ADCA9-C0A6-4FAB-A09E-4DECBD41D738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7103305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4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1438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Q3</a:t>
            </a:r>
          </a:p>
        </p:txBody>
      </p:sp>
      <p:sp>
        <p:nvSpPr>
          <p:cNvPr id="98" name="Text Placeholder 7">
            <a:extLst>
              <a:ext uri="{FF2B5EF4-FFF2-40B4-BE49-F238E27FC236}">
                <a16:creationId xmlns:a16="http://schemas.microsoft.com/office/drawing/2014/main" id="{3EC66011-3B65-49CC-8886-E2CCFBFFABD7}"/>
              </a:ext>
            </a:extLst>
          </p:cNvPr>
          <p:cNvSpPr>
            <a:spLocks noGrp="1"/>
          </p:cNvSpPr>
          <p:nvPr userDrawn="1">
            <p:ph type="body" sz="quarter" idx="50" hasCustomPrompt="1"/>
          </p:nvPr>
        </p:nvSpPr>
        <p:spPr>
          <a:xfrm>
            <a:off x="6759849" y="4567759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719" b="0" i="0">
                <a:solidFill>
                  <a:srgbClr val="E8611D"/>
                </a:solidFill>
                <a:latin typeface="+mj-lt"/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TITLE</a:t>
            </a:r>
          </a:p>
        </p:txBody>
      </p:sp>
      <p:sp>
        <p:nvSpPr>
          <p:cNvPr id="99" name="Text Placeholder 7">
            <a:extLst>
              <a:ext uri="{FF2B5EF4-FFF2-40B4-BE49-F238E27FC236}">
                <a16:creationId xmlns:a16="http://schemas.microsoft.com/office/drawing/2014/main" id="{3B2B5959-E5CC-42A7-B797-463098BE6290}"/>
              </a:ext>
            </a:extLst>
          </p:cNvPr>
          <p:cNvSpPr>
            <a:spLocks noGrp="1"/>
          </p:cNvSpPr>
          <p:nvPr userDrawn="1">
            <p:ph type="body" sz="quarter" idx="51" hasCustomPrompt="1"/>
          </p:nvPr>
        </p:nvSpPr>
        <p:spPr>
          <a:xfrm>
            <a:off x="6759849" y="4750211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479" b="0" i="1">
                <a:solidFill>
                  <a:srgbClr val="454D55"/>
                </a:solidFill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description</a:t>
            </a:r>
          </a:p>
        </p:txBody>
      </p:sp>
      <p:sp>
        <p:nvSpPr>
          <p:cNvPr id="61" name="Text Placeholder 42">
            <a:extLst>
              <a:ext uri="{FF2B5EF4-FFF2-40B4-BE49-F238E27FC236}">
                <a16:creationId xmlns:a16="http://schemas.microsoft.com/office/drawing/2014/main" id="{91E8A179-36A3-4D0A-96E7-689F93F9B8F2}"/>
              </a:ext>
            </a:extLst>
          </p:cNvPr>
          <p:cNvSpPr>
            <a:spLocks noGrp="1"/>
          </p:cNvSpPr>
          <p:nvPr userDrawn="1">
            <p:ph type="body" sz="quarter" idx="24" hasCustomPrompt="1"/>
          </p:nvPr>
        </p:nvSpPr>
        <p:spPr>
          <a:xfrm>
            <a:off x="8447472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5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1438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Q4</a:t>
            </a:r>
          </a:p>
        </p:txBody>
      </p:sp>
      <p:sp>
        <p:nvSpPr>
          <p:cNvPr id="102" name="Text Placeholder 7">
            <a:extLst>
              <a:ext uri="{FF2B5EF4-FFF2-40B4-BE49-F238E27FC236}">
                <a16:creationId xmlns:a16="http://schemas.microsoft.com/office/drawing/2014/main" id="{9FDC66A0-D1C5-4C83-BBEE-D079881FADA3}"/>
              </a:ext>
            </a:extLst>
          </p:cNvPr>
          <p:cNvSpPr>
            <a:spLocks noGrp="1"/>
          </p:cNvSpPr>
          <p:nvPr userDrawn="1">
            <p:ph type="body" sz="quarter" idx="54" hasCustomPrompt="1"/>
          </p:nvPr>
        </p:nvSpPr>
        <p:spPr>
          <a:xfrm>
            <a:off x="8107657" y="6121336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719" b="0" i="0">
                <a:solidFill>
                  <a:schemeClr val="accent5"/>
                </a:solidFill>
                <a:latin typeface="+mj-lt"/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TITLE</a:t>
            </a:r>
          </a:p>
        </p:txBody>
      </p:sp>
      <p:sp>
        <p:nvSpPr>
          <p:cNvPr id="103" name="Text Placeholder 7">
            <a:extLst>
              <a:ext uri="{FF2B5EF4-FFF2-40B4-BE49-F238E27FC236}">
                <a16:creationId xmlns:a16="http://schemas.microsoft.com/office/drawing/2014/main" id="{E4E5E736-BFFC-4245-916F-586110128844}"/>
              </a:ext>
            </a:extLst>
          </p:cNvPr>
          <p:cNvSpPr>
            <a:spLocks noGrp="1"/>
          </p:cNvSpPr>
          <p:nvPr userDrawn="1">
            <p:ph type="body" sz="quarter" idx="55" hasCustomPrompt="1"/>
          </p:nvPr>
        </p:nvSpPr>
        <p:spPr>
          <a:xfrm>
            <a:off x="8107656" y="6303787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479" b="0" i="1">
                <a:solidFill>
                  <a:srgbClr val="454D55"/>
                </a:solidFill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description</a:t>
            </a:r>
          </a:p>
        </p:txBody>
      </p:sp>
      <p:sp>
        <p:nvSpPr>
          <p:cNvPr id="110" name="Text Placeholder 42">
            <a:extLst>
              <a:ext uri="{FF2B5EF4-FFF2-40B4-BE49-F238E27FC236}">
                <a16:creationId xmlns:a16="http://schemas.microsoft.com/office/drawing/2014/main" id="{74922A2C-30D3-4ED0-8443-C57494EB4287}"/>
              </a:ext>
            </a:extLst>
          </p:cNvPr>
          <p:cNvSpPr>
            <a:spLocks noGrp="1"/>
          </p:cNvSpPr>
          <p:nvPr userDrawn="1">
            <p:ph type="body" sz="quarter" idx="58" hasCustomPrompt="1"/>
          </p:nvPr>
        </p:nvSpPr>
        <p:spPr>
          <a:xfrm>
            <a:off x="10293433" y="4973439"/>
            <a:ext cx="1044000" cy="1044000"/>
          </a:xfrm>
          <a:prstGeom prst="ellipse">
            <a:avLst/>
          </a:prstGeom>
          <a:solidFill>
            <a:schemeClr val="accent5"/>
          </a:solidFill>
          <a:ln w="72390">
            <a:solidFill>
              <a:schemeClr val="bg1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lang="ru-RU" sz="1054" kern="1200" dirty="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n-GB" noProof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3982000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AC5166-4796-40D2-A50C-05DACE2C6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9259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836682-CE55-4994-889B-5D188C3E4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2" y="2753088"/>
            <a:ext cx="10515600" cy="2341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F9231-8DF4-411E-8324-453AB042A0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05888" y="577752"/>
            <a:ext cx="2743200" cy="17671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431" i="1">
                <a:solidFill>
                  <a:srgbClr val="454D55"/>
                </a:solidFill>
              </a:defRPr>
            </a:lvl1pPr>
          </a:lstStyle>
          <a:p>
            <a:pPr rtl="0"/>
            <a:fld id="{7FD9457A-1335-470E-90B0-061BE2364E6F}" type="datetime1">
              <a:rPr lang="en-GB" noProof="0" smtClean="0"/>
              <a:t>19/11/2025</a:t>
            </a:fld>
            <a:endParaRPr lang="en-GB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475F0-EE3A-4617-AFAB-40BF7C1487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005888" y="392472"/>
            <a:ext cx="2743200" cy="17671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431" i="1">
                <a:solidFill>
                  <a:srgbClr val="454D55"/>
                </a:solidFill>
              </a:defRPr>
            </a:lvl1pPr>
          </a:lstStyle>
          <a:p>
            <a:pPr rtl="0"/>
            <a:r>
              <a:rPr lang="en-GB" noProof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07E7D-9F5C-43AC-A03A-432F6CB449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42915" y="392473"/>
            <a:ext cx="395287" cy="17671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431" i="1">
                <a:solidFill>
                  <a:srgbClr val="454D55"/>
                </a:solidFill>
              </a:defRPr>
            </a:lvl1pPr>
          </a:lstStyle>
          <a:p>
            <a:pPr rtl="0"/>
            <a:fld id="{93C1428B-5ACF-4E79-A091-05E2328DA75D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557435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hf hdr="0"/>
  <p:txStyles>
    <p:titleStyle>
      <a:lvl1pPr algn="l" defTabSz="438253" rtl="0" eaLnBrk="1" latinLnBrk="0" hangingPunct="1">
        <a:lnSpc>
          <a:spcPct val="90000"/>
        </a:lnSpc>
        <a:spcBef>
          <a:spcPct val="0"/>
        </a:spcBef>
        <a:buNone/>
        <a:defRPr sz="16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563" indent="-109563" algn="l" defTabSz="438253" rtl="0" eaLnBrk="1" latinLnBrk="0" hangingPunct="1">
        <a:lnSpc>
          <a:spcPct val="90000"/>
        </a:lnSpc>
        <a:spcBef>
          <a:spcPts val="479"/>
        </a:spcBef>
        <a:buFont typeface="Arial" panose="020B0604020202020204" pitchFamily="34" charset="0"/>
        <a:buChar char="•"/>
        <a:defRPr sz="1342" kern="1200">
          <a:solidFill>
            <a:schemeClr val="tx1"/>
          </a:solidFill>
          <a:latin typeface="+mn-lt"/>
          <a:ea typeface="+mn-ea"/>
          <a:cs typeface="+mn-cs"/>
        </a:defRPr>
      </a:lvl1pPr>
      <a:lvl2pPr marL="328690" indent="-109563" algn="l" defTabSz="438253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1151" kern="1200">
          <a:solidFill>
            <a:schemeClr val="tx1"/>
          </a:solidFill>
          <a:latin typeface="+mn-lt"/>
          <a:ea typeface="+mn-ea"/>
          <a:cs typeface="+mn-cs"/>
        </a:defRPr>
      </a:lvl2pPr>
      <a:lvl3pPr marL="547816" indent="-109563" algn="l" defTabSz="438253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959" kern="1200">
          <a:solidFill>
            <a:schemeClr val="tx1"/>
          </a:solidFill>
          <a:latin typeface="+mn-lt"/>
          <a:ea typeface="+mn-ea"/>
          <a:cs typeface="+mn-cs"/>
        </a:defRPr>
      </a:lvl3pPr>
      <a:lvl4pPr marL="766942" indent="-109563" algn="l" defTabSz="438253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3" kern="1200">
          <a:solidFill>
            <a:schemeClr val="tx1"/>
          </a:solidFill>
          <a:latin typeface="+mn-lt"/>
          <a:ea typeface="+mn-ea"/>
          <a:cs typeface="+mn-cs"/>
        </a:defRPr>
      </a:lvl4pPr>
      <a:lvl5pPr marL="986069" indent="-109563" algn="l" defTabSz="438253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3" kern="1200">
          <a:solidFill>
            <a:schemeClr val="tx1"/>
          </a:solidFill>
          <a:latin typeface="+mn-lt"/>
          <a:ea typeface="+mn-ea"/>
          <a:cs typeface="+mn-cs"/>
        </a:defRPr>
      </a:lvl5pPr>
      <a:lvl6pPr marL="1205196" indent="-109563" algn="l" defTabSz="438253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3" kern="1200">
          <a:solidFill>
            <a:schemeClr val="tx1"/>
          </a:solidFill>
          <a:latin typeface="+mn-lt"/>
          <a:ea typeface="+mn-ea"/>
          <a:cs typeface="+mn-cs"/>
        </a:defRPr>
      </a:lvl6pPr>
      <a:lvl7pPr marL="1424322" indent="-109563" algn="l" defTabSz="438253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3" kern="1200">
          <a:solidFill>
            <a:schemeClr val="tx1"/>
          </a:solidFill>
          <a:latin typeface="+mn-lt"/>
          <a:ea typeface="+mn-ea"/>
          <a:cs typeface="+mn-cs"/>
        </a:defRPr>
      </a:lvl7pPr>
      <a:lvl8pPr marL="1643449" indent="-109563" algn="l" defTabSz="438253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3" kern="1200">
          <a:solidFill>
            <a:schemeClr val="tx1"/>
          </a:solidFill>
          <a:latin typeface="+mn-lt"/>
          <a:ea typeface="+mn-ea"/>
          <a:cs typeface="+mn-cs"/>
        </a:defRPr>
      </a:lvl8pPr>
      <a:lvl9pPr marL="1862575" indent="-109563" algn="l" defTabSz="438253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38253" rtl="0" eaLnBrk="1" latinLnBrk="0" hangingPunct="1">
        <a:defRPr sz="863" kern="1200">
          <a:solidFill>
            <a:schemeClr val="tx1"/>
          </a:solidFill>
          <a:latin typeface="+mn-lt"/>
          <a:ea typeface="+mn-ea"/>
          <a:cs typeface="+mn-cs"/>
        </a:defRPr>
      </a:lvl1pPr>
      <a:lvl2pPr marL="219127" algn="l" defTabSz="438253" rtl="0" eaLnBrk="1" latinLnBrk="0" hangingPunct="1">
        <a:defRPr sz="863" kern="1200">
          <a:solidFill>
            <a:schemeClr val="tx1"/>
          </a:solidFill>
          <a:latin typeface="+mn-lt"/>
          <a:ea typeface="+mn-ea"/>
          <a:cs typeface="+mn-cs"/>
        </a:defRPr>
      </a:lvl2pPr>
      <a:lvl3pPr marL="438253" algn="l" defTabSz="438253" rtl="0" eaLnBrk="1" latinLnBrk="0" hangingPunct="1">
        <a:defRPr sz="863" kern="1200">
          <a:solidFill>
            <a:schemeClr val="tx1"/>
          </a:solidFill>
          <a:latin typeface="+mn-lt"/>
          <a:ea typeface="+mn-ea"/>
          <a:cs typeface="+mn-cs"/>
        </a:defRPr>
      </a:lvl3pPr>
      <a:lvl4pPr marL="657380" algn="l" defTabSz="438253" rtl="0" eaLnBrk="1" latinLnBrk="0" hangingPunct="1">
        <a:defRPr sz="863" kern="1200">
          <a:solidFill>
            <a:schemeClr val="tx1"/>
          </a:solidFill>
          <a:latin typeface="+mn-lt"/>
          <a:ea typeface="+mn-ea"/>
          <a:cs typeface="+mn-cs"/>
        </a:defRPr>
      </a:lvl4pPr>
      <a:lvl5pPr marL="876506" algn="l" defTabSz="438253" rtl="0" eaLnBrk="1" latinLnBrk="0" hangingPunct="1">
        <a:defRPr sz="863" kern="1200">
          <a:solidFill>
            <a:schemeClr val="tx1"/>
          </a:solidFill>
          <a:latin typeface="+mn-lt"/>
          <a:ea typeface="+mn-ea"/>
          <a:cs typeface="+mn-cs"/>
        </a:defRPr>
      </a:lvl5pPr>
      <a:lvl6pPr marL="1095633" algn="l" defTabSz="438253" rtl="0" eaLnBrk="1" latinLnBrk="0" hangingPunct="1">
        <a:defRPr sz="863" kern="1200">
          <a:solidFill>
            <a:schemeClr val="tx1"/>
          </a:solidFill>
          <a:latin typeface="+mn-lt"/>
          <a:ea typeface="+mn-ea"/>
          <a:cs typeface="+mn-cs"/>
        </a:defRPr>
      </a:lvl6pPr>
      <a:lvl7pPr marL="1314759" algn="l" defTabSz="438253" rtl="0" eaLnBrk="1" latinLnBrk="0" hangingPunct="1">
        <a:defRPr sz="863" kern="1200">
          <a:solidFill>
            <a:schemeClr val="tx1"/>
          </a:solidFill>
          <a:latin typeface="+mn-lt"/>
          <a:ea typeface="+mn-ea"/>
          <a:cs typeface="+mn-cs"/>
        </a:defRPr>
      </a:lvl7pPr>
      <a:lvl8pPr marL="1533885" algn="l" defTabSz="438253" rtl="0" eaLnBrk="1" latinLnBrk="0" hangingPunct="1">
        <a:defRPr sz="863" kern="1200">
          <a:solidFill>
            <a:schemeClr val="tx1"/>
          </a:solidFill>
          <a:latin typeface="+mn-lt"/>
          <a:ea typeface="+mn-ea"/>
          <a:cs typeface="+mn-cs"/>
        </a:defRPr>
      </a:lvl8pPr>
      <a:lvl9pPr marL="1753012" algn="l" defTabSz="438253" rtl="0" eaLnBrk="1" latinLnBrk="0" hangingPunct="1">
        <a:defRPr sz="8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78" userDrawn="1">
          <p15:clr>
            <a:srgbClr val="F26B43"/>
          </p15:clr>
        </p15:guide>
        <p15:guide id="2" pos="279" userDrawn="1">
          <p15:clr>
            <a:srgbClr val="F26B43"/>
          </p15:clr>
        </p15:guide>
        <p15:guide id="3" pos="7401" userDrawn="1">
          <p15:clr>
            <a:srgbClr val="F26B43"/>
          </p15:clr>
        </p15:guide>
        <p15:guide id="4" orient="horz" pos="404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5.png"/><Relationship Id="rId26" Type="http://schemas.openxmlformats.org/officeDocument/2006/relationships/image" Target="../media/image23.png"/><Relationship Id="rId3" Type="http://schemas.openxmlformats.org/officeDocument/2006/relationships/image" Target="../media/image1.jpeg"/><Relationship Id="rId21" Type="http://schemas.openxmlformats.org/officeDocument/2006/relationships/image" Target="../media/image18.jpe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17" Type="http://schemas.microsoft.com/office/2007/relationships/hdphoto" Target="../media/hdphoto1.wdp"/><Relationship Id="rId25" Type="http://schemas.openxmlformats.org/officeDocument/2006/relationships/image" Target="../media/image22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1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0.png"/><Relationship Id="rId28" Type="http://schemas.openxmlformats.org/officeDocument/2006/relationships/image" Target="../media/image25.png"/><Relationship Id="rId10" Type="http://schemas.openxmlformats.org/officeDocument/2006/relationships/image" Target="../media/image8.png"/><Relationship Id="rId19" Type="http://schemas.openxmlformats.org/officeDocument/2006/relationships/image" Target="../media/image16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19.png"/><Relationship Id="rId27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2A9443-51B1-273A-8977-8ECA8A7B2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 descr="&quot;The Adventure of the Speckled Band&quot;: Plot Summary - HubPages">
            <a:extLst>
              <a:ext uri="{FF2B5EF4-FFF2-40B4-BE49-F238E27FC236}">
                <a16:creationId xmlns:a16="http://schemas.microsoft.com/office/drawing/2014/main" id="{E34DBDA2-AE0E-438D-7343-19D9C71C36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3190" y="5792037"/>
            <a:ext cx="934498" cy="84238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BAA838F-EF6A-AD16-854B-F8B095318F7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26575" y="1425663"/>
            <a:ext cx="3335280" cy="1130642"/>
          </a:xfrm>
        </p:spPr>
        <p:txBody>
          <a:bodyPr rtlCol="0">
            <a:normAutofit/>
          </a:bodyPr>
          <a:lstStyle/>
          <a:p>
            <a:pPr rtl="0"/>
            <a:r>
              <a:rPr lang="en-GB" sz="3200" dirty="0"/>
              <a:t>KS3 English</a:t>
            </a:r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2AAAB7E5-4166-7CAB-AC20-65EED812F725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>
          <a:xfrm>
            <a:off x="2471182" y="738844"/>
            <a:ext cx="1080000" cy="1080000"/>
          </a:xfrm>
        </p:spPr>
        <p:txBody>
          <a:bodyPr rtlCol="0">
            <a:normAutofit/>
          </a:bodyPr>
          <a:lstStyle/>
          <a:p>
            <a:pPr rtl="0"/>
            <a:r>
              <a:rPr lang="en-GB" sz="2400" dirty="0"/>
              <a:t>YEAR 7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8B7DC9D-1332-00CD-BFF2-22068D4B7D4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810268" y="815919"/>
            <a:ext cx="1029396" cy="1042479"/>
          </a:xfrm>
        </p:spPr>
        <p:txBody>
          <a:bodyPr rtlCol="0"/>
          <a:lstStyle/>
          <a:p>
            <a:pPr rtl="0"/>
            <a:r>
              <a:rPr lang="en-GB" dirty="0"/>
              <a:t> 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B0656BE-CB74-B489-AD5B-A87FFDBB16A3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363184" y="246404"/>
            <a:ext cx="1865255" cy="268691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US" sz="1600" dirty="0"/>
              <a:t>1. Belonging and Identity</a:t>
            </a:r>
            <a:endParaRPr lang="en-GB" sz="1600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A71E139-2028-2B2E-5C53-B0B49BA8B2D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383979" y="801293"/>
            <a:ext cx="1063724" cy="1023630"/>
          </a:xfrm>
        </p:spPr>
        <p:txBody>
          <a:bodyPr rtlCol="0"/>
          <a:lstStyle/>
          <a:p>
            <a:pPr rtl="0"/>
            <a:r>
              <a:rPr lang="en-GB" dirty="0"/>
              <a:t> </a:t>
            </a:r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FD64F018-B145-43C2-3C7B-37EB8A7FAE63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10164354" y="693225"/>
            <a:ext cx="1448901" cy="570839"/>
          </a:xfrm>
        </p:spPr>
        <p:txBody>
          <a:bodyPr vert="horz" lIns="0" tIns="0" rIns="0" bIns="0" rtlCol="0" anchor="t">
            <a:noAutofit/>
          </a:bodyPr>
          <a:lstStyle/>
          <a:p>
            <a:pPr rtl="0"/>
            <a:r>
              <a:rPr lang="en-US" sz="1600" dirty="0">
                <a:solidFill>
                  <a:srgbClr val="207887"/>
                </a:solidFill>
              </a:rPr>
              <a:t>3. A Significant Place</a:t>
            </a:r>
            <a:endParaRPr lang="en-GB" sz="1600" dirty="0">
              <a:solidFill>
                <a:srgbClr val="207887"/>
              </a:solidFill>
            </a:endParaRPr>
          </a:p>
        </p:txBody>
      </p:sp>
      <p:sp>
        <p:nvSpPr>
          <p:cNvPr id="57" name="Text Placeholder 11">
            <a:extLst>
              <a:ext uri="{FF2B5EF4-FFF2-40B4-BE49-F238E27FC236}">
                <a16:creationId xmlns:a16="http://schemas.microsoft.com/office/drawing/2014/main" id="{26AFE4A4-0BEB-F8FC-8F5B-407E77EB5AFF}"/>
              </a:ext>
            </a:extLst>
          </p:cNvPr>
          <p:cNvSpPr txBox="1">
            <a:spLocks/>
          </p:cNvSpPr>
          <p:nvPr/>
        </p:nvSpPr>
        <p:spPr>
          <a:xfrm>
            <a:off x="6487456" y="2869887"/>
            <a:ext cx="1090641" cy="1151958"/>
          </a:xfrm>
          <a:prstGeom prst="ellipse">
            <a:avLst/>
          </a:prstGeom>
          <a:solidFill>
            <a:schemeClr val="bg1"/>
          </a:solidFill>
          <a:ln w="72390">
            <a:solidFill>
              <a:srgbClr val="54004E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438253" rtl="0" eaLnBrk="1" latinLnBrk="0" hangingPunct="1">
              <a:lnSpc>
                <a:spcPct val="90000"/>
              </a:lnSpc>
              <a:spcBef>
                <a:spcPts val="479"/>
              </a:spcBef>
              <a:buFont typeface="Arial" panose="020B0604020202020204" pitchFamily="34" charset="0"/>
              <a:buNone/>
              <a:defRPr sz="1438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328690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1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781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9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694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606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519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432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344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2575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 </a:t>
            </a:r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BAE8CD80-EFD3-6D3B-34B4-C4C8533B2725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>
          <a:xfrm>
            <a:off x="9300418" y="5004783"/>
            <a:ext cx="1008000" cy="1008000"/>
          </a:xfrm>
        </p:spPr>
        <p:txBody>
          <a:bodyPr rtlCol="0">
            <a:noAutofit/>
          </a:bodyPr>
          <a:lstStyle/>
          <a:p>
            <a:r>
              <a:rPr lang="en-GB" sz="2400" dirty="0"/>
              <a:t>Year </a:t>
            </a:r>
            <a:r>
              <a:rPr lang="en-GB" sz="2400"/>
              <a:t>9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F1FD59DF-7B1D-F33D-1907-558FFC0BBF81}"/>
              </a:ext>
            </a:extLst>
          </p:cNvPr>
          <p:cNvSpPr/>
          <p:nvPr/>
        </p:nvSpPr>
        <p:spPr>
          <a:xfrm>
            <a:off x="1312555" y="997740"/>
            <a:ext cx="185449" cy="739851"/>
          </a:xfrm>
          <a:prstGeom prst="rect">
            <a:avLst/>
          </a:prstGeom>
          <a:solidFill>
            <a:schemeClr val="bg1"/>
          </a:solidFill>
          <a:ln w="444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B69F43D0-403C-7C95-56E5-8EB1C7DF1361}"/>
              </a:ext>
            </a:extLst>
          </p:cNvPr>
          <p:cNvSpPr/>
          <p:nvPr/>
        </p:nvSpPr>
        <p:spPr>
          <a:xfrm>
            <a:off x="1662964" y="1022943"/>
            <a:ext cx="135771" cy="739851"/>
          </a:xfrm>
          <a:prstGeom prst="rect">
            <a:avLst/>
          </a:prstGeom>
          <a:solidFill>
            <a:schemeClr val="bg1"/>
          </a:solidFill>
          <a:ln w="444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6FAC9579-6EC1-63D3-F8F9-3D60DC5068BD}"/>
              </a:ext>
            </a:extLst>
          </p:cNvPr>
          <p:cNvSpPr/>
          <p:nvPr/>
        </p:nvSpPr>
        <p:spPr>
          <a:xfrm>
            <a:off x="1952624" y="1015064"/>
            <a:ext cx="45719" cy="739851"/>
          </a:xfrm>
          <a:prstGeom prst="rect">
            <a:avLst/>
          </a:prstGeom>
          <a:solidFill>
            <a:schemeClr val="bg1"/>
          </a:solidFill>
          <a:ln w="476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C49F4296-B7C8-F954-88D1-F64A61A6C50E}"/>
              </a:ext>
            </a:extLst>
          </p:cNvPr>
          <p:cNvSpPr/>
          <p:nvPr/>
        </p:nvSpPr>
        <p:spPr>
          <a:xfrm>
            <a:off x="2118531" y="1015064"/>
            <a:ext cx="45719" cy="739851"/>
          </a:xfrm>
          <a:prstGeom prst="rect">
            <a:avLst/>
          </a:prstGeom>
          <a:solidFill>
            <a:schemeClr val="bg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2A74DA47-6A74-20FD-C2F7-1EC3D8157CFB}"/>
              </a:ext>
            </a:extLst>
          </p:cNvPr>
          <p:cNvSpPr/>
          <p:nvPr/>
        </p:nvSpPr>
        <p:spPr>
          <a:xfrm>
            <a:off x="2258705" y="1031605"/>
            <a:ext cx="45719" cy="739851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3444D192-1662-F532-2BED-20C1D9A2D77B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6316137" y="442942"/>
            <a:ext cx="2264957" cy="204276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US" sz="1600" dirty="0"/>
              <a:t>2. The Art of Rhetoric</a:t>
            </a: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791BCE11-EC42-9F6B-2953-CBDF08F9B8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4978" y="-1785"/>
            <a:ext cx="1130643" cy="1130643"/>
          </a:xfrm>
          <a:prstGeom prst="rect">
            <a:avLst/>
          </a:prstGeom>
        </p:spPr>
      </p:pic>
      <p:sp>
        <p:nvSpPr>
          <p:cNvPr id="89" name="Text Placeholder 24">
            <a:extLst>
              <a:ext uri="{FF2B5EF4-FFF2-40B4-BE49-F238E27FC236}">
                <a16:creationId xmlns:a16="http://schemas.microsoft.com/office/drawing/2014/main" id="{DC78BBF9-40ED-A414-81BC-380CC53369F8}"/>
              </a:ext>
            </a:extLst>
          </p:cNvPr>
          <p:cNvSpPr txBox="1">
            <a:spLocks/>
          </p:cNvSpPr>
          <p:nvPr/>
        </p:nvSpPr>
        <p:spPr>
          <a:xfrm>
            <a:off x="9226962" y="293619"/>
            <a:ext cx="1771533" cy="2042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438253" rtl="0" eaLnBrk="1" latinLnBrk="0" hangingPunct="1">
              <a:lnSpc>
                <a:spcPct val="90000"/>
              </a:lnSpc>
              <a:spcBef>
                <a:spcPts val="479"/>
              </a:spcBef>
              <a:buFont typeface="Arial" panose="020B0604020202020204" pitchFamily="34" charset="0"/>
              <a:buNone/>
              <a:defRPr sz="719" b="0" i="0" kern="1200">
                <a:solidFill>
                  <a:srgbClr val="2CA05B"/>
                </a:solidFill>
                <a:latin typeface="+mj-lt"/>
                <a:ea typeface="+mn-ea"/>
                <a:cs typeface="+mn-cs"/>
              </a:defRPr>
            </a:lvl1pPr>
            <a:lvl2pPr marL="219127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1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253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9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7380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6506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519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432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344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2575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3" name="Text Placeholder 32">
            <a:extLst>
              <a:ext uri="{FF2B5EF4-FFF2-40B4-BE49-F238E27FC236}">
                <a16:creationId xmlns:a16="http://schemas.microsoft.com/office/drawing/2014/main" id="{8F7146AC-439A-CFC7-4B85-2F58E2048A7B}"/>
              </a:ext>
            </a:extLst>
          </p:cNvPr>
          <p:cNvSpPr txBox="1">
            <a:spLocks/>
          </p:cNvSpPr>
          <p:nvPr/>
        </p:nvSpPr>
        <p:spPr>
          <a:xfrm>
            <a:off x="3090684" y="2397893"/>
            <a:ext cx="1624484" cy="20427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ctr" defTabSz="438253" rtl="0" eaLnBrk="1" latinLnBrk="0" hangingPunct="1">
              <a:lnSpc>
                <a:spcPct val="90000"/>
              </a:lnSpc>
              <a:spcBef>
                <a:spcPts val="479"/>
              </a:spcBef>
              <a:buFont typeface="Arial" panose="020B0604020202020204" pitchFamily="34" charset="0"/>
              <a:buNone/>
              <a:defRPr sz="719" b="0" i="0" kern="1200">
                <a:solidFill>
                  <a:srgbClr val="571B6D"/>
                </a:solidFill>
                <a:latin typeface="+mj-lt"/>
                <a:ea typeface="+mn-ea"/>
                <a:cs typeface="+mn-cs"/>
              </a:defRPr>
            </a:lvl1pPr>
            <a:lvl2pPr marL="219127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1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253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9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7380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6506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519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432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344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2575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6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69" name="Picture 68">
            <a:extLst>
              <a:ext uri="{FF2B5EF4-FFF2-40B4-BE49-F238E27FC236}">
                <a16:creationId xmlns:a16="http://schemas.microsoft.com/office/drawing/2014/main" id="{D0608C4A-018B-B24C-2DD1-EAEE1C8DE4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168" y="5596477"/>
            <a:ext cx="1718914" cy="1153614"/>
          </a:xfrm>
          <a:prstGeom prst="rect">
            <a:avLst/>
          </a:prstGeom>
        </p:spPr>
      </p:pic>
      <p:pic>
        <p:nvPicPr>
          <p:cNvPr id="32" name="Picture 31" descr="A fingerprint on a person&amp;#39;s head&#10;&#10;Description automatically generated">
            <a:extLst>
              <a:ext uri="{FF2B5EF4-FFF2-40B4-BE49-F238E27FC236}">
                <a16:creationId xmlns:a16="http://schemas.microsoft.com/office/drawing/2014/main" id="{428AD277-E242-D206-299D-1C8F24A7C9D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58020" y="962236"/>
            <a:ext cx="557842" cy="776378"/>
          </a:xfrm>
          <a:prstGeom prst="rect">
            <a:avLst/>
          </a:prstGeom>
        </p:spPr>
      </p:pic>
      <p:pic>
        <p:nvPicPr>
          <p:cNvPr id="34" name="Picture 33" descr="A silhouette of a person&amp;#39;s head&#10;&#10;Description automatically generated">
            <a:extLst>
              <a:ext uri="{FF2B5EF4-FFF2-40B4-BE49-F238E27FC236}">
                <a16:creationId xmlns:a16="http://schemas.microsoft.com/office/drawing/2014/main" id="{902E65F8-15A1-96BC-06E4-F5FB38B9704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17702" y="975682"/>
            <a:ext cx="591235" cy="683078"/>
          </a:xfrm>
          <a:prstGeom prst="rect">
            <a:avLst/>
          </a:prstGeom>
        </p:spPr>
      </p:pic>
      <p:pic>
        <p:nvPicPr>
          <p:cNvPr id="9" name="Picture 8" descr="A book cover of a young person&#10;&#10;Description automatically generated">
            <a:extLst>
              <a:ext uri="{FF2B5EF4-FFF2-40B4-BE49-F238E27FC236}">
                <a16:creationId xmlns:a16="http://schemas.microsoft.com/office/drawing/2014/main" id="{3EFD3D00-E112-867C-96F7-6DF3A77EA43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05336" y="293548"/>
            <a:ext cx="571501" cy="87190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12" name="Picture 11" descr="A person with dreadlocks holding his hand to his face&#10;&#10;Description automatically generated">
            <a:extLst>
              <a:ext uri="{FF2B5EF4-FFF2-40B4-BE49-F238E27FC236}">
                <a16:creationId xmlns:a16="http://schemas.microsoft.com/office/drawing/2014/main" id="{436639FC-42D5-ECB3-04DC-D898D9BE73E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63766" y="508024"/>
            <a:ext cx="548788" cy="6176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264814F-A169-82E0-C92B-81224492095F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b="15101"/>
          <a:stretch/>
        </p:blipFill>
        <p:spPr>
          <a:xfrm>
            <a:off x="8170970" y="644448"/>
            <a:ext cx="621464" cy="521126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2391064A-65CB-E4FC-9521-8D6FA1B55037}"/>
              </a:ext>
            </a:extLst>
          </p:cNvPr>
          <p:cNvPicPr>
            <a:picLocks noChangeAspect="1"/>
          </p:cNvPicPr>
          <p:nvPr/>
        </p:nvPicPr>
        <p:blipFill rotWithShape="1">
          <a:blip r:embed="rId11"/>
          <a:srcRect b="23052"/>
          <a:stretch/>
        </p:blipFill>
        <p:spPr>
          <a:xfrm>
            <a:off x="5820804" y="1581794"/>
            <a:ext cx="795297" cy="646814"/>
          </a:xfrm>
          <a:prstGeom prst="rect">
            <a:avLst/>
          </a:prstGeom>
        </p:spPr>
      </p:pic>
      <p:pic>
        <p:nvPicPr>
          <p:cNvPr id="1028" name="Picture 4" descr="Discovering Charles Dickens' “The Signalman” ‹ CrimeReads">
            <a:extLst>
              <a:ext uri="{FF2B5EF4-FFF2-40B4-BE49-F238E27FC236}">
                <a16:creationId xmlns:a16="http://schemas.microsoft.com/office/drawing/2014/main" id="{0E94888E-ACD1-9CF3-2A7F-DDA3352155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1446" y="1204194"/>
            <a:ext cx="1518243" cy="75912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Travel Icon 6022877">
            <a:extLst>
              <a:ext uri="{FF2B5EF4-FFF2-40B4-BE49-F238E27FC236}">
                <a16:creationId xmlns:a16="http://schemas.microsoft.com/office/drawing/2014/main" id="{0E431F7B-D951-C040-EC32-71A48811EE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9231" y="-1425"/>
            <a:ext cx="1144756" cy="1202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Travel Icon 1306671">
            <a:extLst>
              <a:ext uri="{FF2B5EF4-FFF2-40B4-BE49-F238E27FC236}">
                <a16:creationId xmlns:a16="http://schemas.microsoft.com/office/drawing/2014/main" id="{11C839CC-13E4-5C75-74F8-E44B925D3E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0805" y="78658"/>
            <a:ext cx="935437" cy="943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Placeholder 18">
            <a:extLst>
              <a:ext uri="{FF2B5EF4-FFF2-40B4-BE49-F238E27FC236}">
                <a16:creationId xmlns:a16="http://schemas.microsoft.com/office/drawing/2014/main" id="{7EF9823A-4206-411E-13F3-790DF3D98816}"/>
              </a:ext>
            </a:extLst>
          </p:cNvPr>
          <p:cNvSpPr txBox="1">
            <a:spLocks/>
          </p:cNvSpPr>
          <p:nvPr/>
        </p:nvSpPr>
        <p:spPr>
          <a:xfrm>
            <a:off x="10780275" y="2087285"/>
            <a:ext cx="1044000" cy="1044000"/>
          </a:xfrm>
          <a:prstGeom prst="ellipse">
            <a:avLst/>
          </a:prstGeom>
          <a:solidFill>
            <a:schemeClr val="tx1"/>
          </a:solidFill>
          <a:ln w="72390">
            <a:solidFill>
              <a:schemeClr val="bg1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438253" rtl="0" eaLnBrk="1" latinLnBrk="0" hangingPunct="1">
              <a:lnSpc>
                <a:spcPct val="90000"/>
              </a:lnSpc>
              <a:spcBef>
                <a:spcPts val="479"/>
              </a:spcBef>
              <a:buFont typeface="Arial" panose="020B0604020202020204" pitchFamily="34" charset="0"/>
              <a:buNone/>
              <a:defRPr lang="ru-RU" sz="1054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328690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1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781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9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694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606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519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432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344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2575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YEAR 8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0C71E6DB-FE56-371D-E050-4DD7EF131790}"/>
              </a:ext>
            </a:extLst>
          </p:cNvPr>
          <p:cNvSpPr txBox="1">
            <a:spLocks/>
          </p:cNvSpPr>
          <p:nvPr/>
        </p:nvSpPr>
        <p:spPr>
          <a:xfrm>
            <a:off x="9222795" y="904640"/>
            <a:ext cx="936000" cy="936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75000"/>
              </a:schemeClr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438253" rtl="0" eaLnBrk="1" latinLnBrk="0" hangingPunct="1">
              <a:lnSpc>
                <a:spcPct val="90000"/>
              </a:lnSpc>
              <a:spcBef>
                <a:spcPts val="479"/>
              </a:spcBef>
              <a:buFont typeface="Arial" panose="020B0604020202020204" pitchFamily="34" charset="0"/>
              <a:buNone/>
              <a:defRPr sz="1438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328690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1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781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9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694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606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519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432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344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2575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 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EA119A2C-930F-E75E-54EF-9A74BAEEBFA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371364" y="1097426"/>
            <a:ext cx="525468" cy="534321"/>
          </a:xfrm>
          <a:prstGeom prst="rect">
            <a:avLst/>
          </a:prstGeom>
        </p:spPr>
      </p:pic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4BAF0992-A80F-EEFB-4EE6-87DEF3182B7C}"/>
              </a:ext>
            </a:extLst>
          </p:cNvPr>
          <p:cNvSpPr txBox="1">
            <a:spLocks/>
          </p:cNvSpPr>
          <p:nvPr/>
        </p:nvSpPr>
        <p:spPr>
          <a:xfrm>
            <a:off x="9691149" y="3025114"/>
            <a:ext cx="936000" cy="936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438253" rtl="0" eaLnBrk="1" latinLnBrk="0" hangingPunct="1">
              <a:lnSpc>
                <a:spcPct val="90000"/>
              </a:lnSpc>
              <a:spcBef>
                <a:spcPts val="479"/>
              </a:spcBef>
              <a:buFont typeface="Arial" panose="020B0604020202020204" pitchFamily="34" charset="0"/>
              <a:buNone/>
              <a:defRPr sz="1438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328690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1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781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9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694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606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519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432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344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2575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 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9FCB408D-A9DA-EB03-AE7C-922E8DD807BA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851206" y="3295254"/>
            <a:ext cx="576927" cy="608206"/>
          </a:xfrm>
          <a:prstGeom prst="rect">
            <a:avLst/>
          </a:prstGeom>
        </p:spPr>
      </p:pic>
      <p:sp>
        <p:nvSpPr>
          <p:cNvPr id="23" name="Text Placeholder 28">
            <a:extLst>
              <a:ext uri="{FF2B5EF4-FFF2-40B4-BE49-F238E27FC236}">
                <a16:creationId xmlns:a16="http://schemas.microsoft.com/office/drawing/2014/main" id="{30AD958C-5FB8-410C-9928-366D4A617892}"/>
              </a:ext>
            </a:extLst>
          </p:cNvPr>
          <p:cNvSpPr txBox="1">
            <a:spLocks/>
          </p:cNvSpPr>
          <p:nvPr/>
        </p:nvSpPr>
        <p:spPr>
          <a:xfrm>
            <a:off x="9053746" y="2675877"/>
            <a:ext cx="1548283" cy="24920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ctr" defTabSz="438253" rtl="0" eaLnBrk="1" latinLnBrk="0" hangingPunct="1">
              <a:lnSpc>
                <a:spcPct val="90000"/>
              </a:lnSpc>
              <a:spcBef>
                <a:spcPts val="479"/>
              </a:spcBef>
              <a:buFont typeface="Arial" panose="020B0604020202020204" pitchFamily="34" charset="0"/>
              <a:buNone/>
              <a:defRPr sz="719" b="0" i="0" kern="1200">
                <a:solidFill>
                  <a:srgbClr val="6F0066"/>
                </a:solidFill>
                <a:latin typeface="+mj-lt"/>
                <a:ea typeface="+mn-ea"/>
                <a:cs typeface="+mn-cs"/>
              </a:defRPr>
            </a:lvl1pPr>
            <a:lvl2pPr marL="219127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1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253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9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7380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6506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519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432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344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2575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1. Dystopias</a:t>
            </a:r>
          </a:p>
        </p:txBody>
      </p:sp>
      <p:pic>
        <p:nvPicPr>
          <p:cNvPr id="26" name="Picture 25" descr="Review: Animal Farm by George Orwell - Paper Lanterns">
            <a:extLst>
              <a:ext uri="{FF2B5EF4-FFF2-40B4-BE49-F238E27FC236}">
                <a16:creationId xmlns:a16="http://schemas.microsoft.com/office/drawing/2014/main" id="{ADEF0E88-1BCB-2CD5-6F93-213A363327E3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8581836" y="2501293"/>
            <a:ext cx="525852" cy="769369"/>
          </a:xfrm>
          <a:prstGeom prst="rect">
            <a:avLst/>
          </a:prstGeom>
        </p:spPr>
      </p:pic>
      <p:sp>
        <p:nvSpPr>
          <p:cNvPr id="29" name="Text Placeholder 32">
            <a:extLst>
              <a:ext uri="{FF2B5EF4-FFF2-40B4-BE49-F238E27FC236}">
                <a16:creationId xmlns:a16="http://schemas.microsoft.com/office/drawing/2014/main" id="{90D01463-77EB-8596-7F9D-6EB8667CE5ED}"/>
              </a:ext>
            </a:extLst>
          </p:cNvPr>
          <p:cNvSpPr txBox="1">
            <a:spLocks/>
          </p:cNvSpPr>
          <p:nvPr/>
        </p:nvSpPr>
        <p:spPr>
          <a:xfrm>
            <a:off x="4778887" y="2673769"/>
            <a:ext cx="2005369" cy="20427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ctr" defTabSz="438253" rtl="0" eaLnBrk="1" latinLnBrk="0" hangingPunct="1">
              <a:lnSpc>
                <a:spcPct val="90000"/>
              </a:lnSpc>
              <a:spcBef>
                <a:spcPts val="479"/>
              </a:spcBef>
              <a:buFont typeface="Arial" panose="020B0604020202020204" pitchFamily="34" charset="0"/>
              <a:buNone/>
              <a:defRPr sz="719" b="0" i="0" kern="1200">
                <a:solidFill>
                  <a:srgbClr val="571B6D"/>
                </a:solidFill>
                <a:latin typeface="+mj-lt"/>
                <a:ea typeface="+mn-ea"/>
                <a:cs typeface="+mn-cs"/>
              </a:defRPr>
            </a:lvl1pPr>
            <a:lvl2pPr marL="219127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1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253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9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7380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6506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519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432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344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2575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rgbClr val="54004E"/>
                </a:solidFill>
              </a:rPr>
              <a:t>2. Revenge and Redemption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A8B96683-FB7B-5621-7100-9E25E07120A4}"/>
              </a:ext>
            </a:extLst>
          </p:cNvPr>
          <p:cNvPicPr>
            <a:picLocks noChangeAspect="1"/>
          </p:cNvPicPr>
          <p:nvPr/>
        </p:nvPicPr>
        <p:blipFill rotWithShape="1">
          <a:blip r:embed="rId19"/>
          <a:srcRect l="3790" t="207" r="-1437" b="15000"/>
          <a:stretch/>
        </p:blipFill>
        <p:spPr>
          <a:xfrm>
            <a:off x="6646447" y="3041213"/>
            <a:ext cx="762877" cy="768566"/>
          </a:xfrm>
          <a:prstGeom prst="rect">
            <a:avLst/>
          </a:prstGeom>
        </p:spPr>
      </p:pic>
      <p:pic>
        <p:nvPicPr>
          <p:cNvPr id="35" name="Picture 34" descr="The Tempest - Wordsworth Editions">
            <a:extLst>
              <a:ext uri="{FF2B5EF4-FFF2-40B4-BE49-F238E27FC236}">
                <a16:creationId xmlns:a16="http://schemas.microsoft.com/office/drawing/2014/main" id="{24AF56F1-049D-25B2-5438-FE4A24373C36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7672136" y="2410244"/>
            <a:ext cx="538131" cy="888269"/>
          </a:xfrm>
          <a:prstGeom prst="rect">
            <a:avLst/>
          </a:prstGeom>
        </p:spPr>
      </p:pic>
      <p:pic>
        <p:nvPicPr>
          <p:cNvPr id="36" name="Picture 35" descr="Long Way Down : Reynolds, Jason, Priestley, Chris: Amazon.co.uk: Books">
            <a:extLst>
              <a:ext uri="{FF2B5EF4-FFF2-40B4-BE49-F238E27FC236}">
                <a16:creationId xmlns:a16="http://schemas.microsoft.com/office/drawing/2014/main" id="{93F46C3A-95F0-977D-858B-149FE3C759F8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6102249" y="3536439"/>
            <a:ext cx="428303" cy="728814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29CDDB33-6E2D-CAAE-AA70-AA2849B97BDF}"/>
              </a:ext>
            </a:extLst>
          </p:cNvPr>
          <p:cNvPicPr>
            <a:picLocks noChangeAspect="1"/>
          </p:cNvPicPr>
          <p:nvPr/>
        </p:nvPicPr>
        <p:blipFill rotWithShape="1">
          <a:blip r:embed="rId22"/>
          <a:srcRect t="-2440" r="-1381" b="11067"/>
          <a:stretch/>
        </p:blipFill>
        <p:spPr>
          <a:xfrm>
            <a:off x="2302174" y="5595098"/>
            <a:ext cx="1298490" cy="1149968"/>
          </a:xfrm>
          <a:prstGeom prst="rect">
            <a:avLst/>
          </a:prstGeom>
        </p:spPr>
      </p:pic>
      <p:sp>
        <p:nvSpPr>
          <p:cNvPr id="39" name="Text Placeholder 16">
            <a:extLst>
              <a:ext uri="{FF2B5EF4-FFF2-40B4-BE49-F238E27FC236}">
                <a16:creationId xmlns:a16="http://schemas.microsoft.com/office/drawing/2014/main" id="{A61DAFF2-13B7-2A4E-290B-16333182D65F}"/>
              </a:ext>
            </a:extLst>
          </p:cNvPr>
          <p:cNvSpPr txBox="1">
            <a:spLocks/>
          </p:cNvSpPr>
          <p:nvPr/>
        </p:nvSpPr>
        <p:spPr>
          <a:xfrm>
            <a:off x="3797478" y="2983993"/>
            <a:ext cx="936000" cy="936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4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438253" rtl="0" eaLnBrk="1" latinLnBrk="0" hangingPunct="1">
              <a:lnSpc>
                <a:spcPct val="90000"/>
              </a:lnSpc>
              <a:spcBef>
                <a:spcPts val="479"/>
              </a:spcBef>
              <a:buFont typeface="Arial" panose="020B0604020202020204" pitchFamily="34" charset="0"/>
              <a:buNone/>
              <a:defRPr sz="1438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328690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1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781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9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694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606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519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432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344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2575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 </a:t>
            </a: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09ADB117-72FB-062E-6905-63F54837AE66}"/>
              </a:ext>
            </a:extLst>
          </p:cNvPr>
          <p:cNvPicPr>
            <a:picLocks noChangeAspect="1"/>
          </p:cNvPicPr>
          <p:nvPr/>
        </p:nvPicPr>
        <p:blipFill rotWithShape="1">
          <a:blip r:embed="rId23"/>
          <a:srcRect l="392" t="19900" r="6278" b="28916"/>
          <a:stretch/>
        </p:blipFill>
        <p:spPr>
          <a:xfrm>
            <a:off x="3871094" y="3214736"/>
            <a:ext cx="730621" cy="479760"/>
          </a:xfrm>
          <a:prstGeom prst="rect">
            <a:avLst/>
          </a:prstGeom>
        </p:spPr>
      </p:pic>
      <p:sp>
        <p:nvSpPr>
          <p:cNvPr id="42" name="Text Placeholder 38">
            <a:extLst>
              <a:ext uri="{FF2B5EF4-FFF2-40B4-BE49-F238E27FC236}">
                <a16:creationId xmlns:a16="http://schemas.microsoft.com/office/drawing/2014/main" id="{1FDE1782-D97D-1948-C3A5-6788AAC9D797}"/>
              </a:ext>
            </a:extLst>
          </p:cNvPr>
          <p:cNvSpPr txBox="1">
            <a:spLocks/>
          </p:cNvSpPr>
          <p:nvPr/>
        </p:nvSpPr>
        <p:spPr>
          <a:xfrm>
            <a:off x="3329615" y="4149492"/>
            <a:ext cx="1828422" cy="20427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ctr" defTabSz="438253" rtl="0" eaLnBrk="1" latinLnBrk="0" hangingPunct="1">
              <a:lnSpc>
                <a:spcPct val="90000"/>
              </a:lnSpc>
              <a:spcBef>
                <a:spcPts val="479"/>
              </a:spcBef>
              <a:buFont typeface="Arial" panose="020B0604020202020204" pitchFamily="34" charset="0"/>
              <a:buNone/>
              <a:defRPr sz="719" b="0" i="0" kern="1200">
                <a:solidFill>
                  <a:srgbClr val="E8611D"/>
                </a:solidFill>
                <a:latin typeface="+mj-lt"/>
                <a:ea typeface="+mn-ea"/>
                <a:cs typeface="+mn-cs"/>
              </a:defRPr>
            </a:lvl1pPr>
            <a:lvl2pPr marL="219127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1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253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9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7380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6506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519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432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344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2575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3. Good vs Evil</a:t>
            </a:r>
          </a:p>
        </p:txBody>
      </p:sp>
      <p:pic>
        <p:nvPicPr>
          <p:cNvPr id="45" name="Picture 44" descr="A black bat with wings&#10;&#10;Description automatically generated">
            <a:extLst>
              <a:ext uri="{FF2B5EF4-FFF2-40B4-BE49-F238E27FC236}">
                <a16:creationId xmlns:a16="http://schemas.microsoft.com/office/drawing/2014/main" id="{B7A3F609-C714-F7BD-0EB3-C65B2E2C6C77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3132660" y="2647215"/>
            <a:ext cx="661480" cy="480012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06CD0E25-40BB-5462-7CE7-F803F3EFBB2B}"/>
              </a:ext>
            </a:extLst>
          </p:cNvPr>
          <p:cNvPicPr>
            <a:picLocks noChangeAspect="1"/>
          </p:cNvPicPr>
          <p:nvPr/>
        </p:nvPicPr>
        <p:blipFill rotWithShape="1">
          <a:blip r:embed="rId25"/>
          <a:srcRect l="297" t="619" r="-216" b="15876"/>
          <a:stretch/>
        </p:blipFill>
        <p:spPr>
          <a:xfrm>
            <a:off x="3133237" y="3746393"/>
            <a:ext cx="564211" cy="496407"/>
          </a:xfrm>
          <a:prstGeom prst="rect">
            <a:avLst/>
          </a:prstGeom>
        </p:spPr>
      </p:pic>
      <p:sp>
        <p:nvSpPr>
          <p:cNvPr id="3" name="Text Placeholder 16">
            <a:extLst>
              <a:ext uri="{FF2B5EF4-FFF2-40B4-BE49-F238E27FC236}">
                <a16:creationId xmlns:a16="http://schemas.microsoft.com/office/drawing/2014/main" id="{5D0C63BA-720C-1D3F-E0A2-48964FB06674}"/>
              </a:ext>
            </a:extLst>
          </p:cNvPr>
          <p:cNvSpPr txBox="1">
            <a:spLocks/>
          </p:cNvSpPr>
          <p:nvPr/>
        </p:nvSpPr>
        <p:spPr>
          <a:xfrm>
            <a:off x="3596510" y="5002036"/>
            <a:ext cx="936000" cy="936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4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438253" rtl="0" eaLnBrk="1" latinLnBrk="0" hangingPunct="1">
              <a:lnSpc>
                <a:spcPct val="90000"/>
              </a:lnSpc>
              <a:spcBef>
                <a:spcPts val="479"/>
              </a:spcBef>
              <a:buFont typeface="Arial" panose="020B0604020202020204" pitchFamily="34" charset="0"/>
              <a:buNone/>
              <a:defRPr sz="1438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328690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1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781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9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694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606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519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432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344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2575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 </a:t>
            </a:r>
          </a:p>
        </p:txBody>
      </p:sp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99A1EAA3-767F-221B-9BBD-606EA70A2218}"/>
              </a:ext>
            </a:extLst>
          </p:cNvPr>
          <p:cNvSpPr txBox="1">
            <a:spLocks/>
          </p:cNvSpPr>
          <p:nvPr/>
        </p:nvSpPr>
        <p:spPr>
          <a:xfrm>
            <a:off x="5689916" y="5002035"/>
            <a:ext cx="936000" cy="936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4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438253" rtl="0" eaLnBrk="1" latinLnBrk="0" hangingPunct="1">
              <a:lnSpc>
                <a:spcPct val="90000"/>
              </a:lnSpc>
              <a:spcBef>
                <a:spcPts val="479"/>
              </a:spcBef>
              <a:buFont typeface="Arial" panose="020B0604020202020204" pitchFamily="34" charset="0"/>
              <a:buNone/>
              <a:defRPr sz="1438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328690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1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781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9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694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606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519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432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344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2575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 </a:t>
            </a:r>
          </a:p>
        </p:txBody>
      </p:sp>
      <p:sp>
        <p:nvSpPr>
          <p:cNvPr id="7" name="Text Placeholder 38">
            <a:extLst>
              <a:ext uri="{FF2B5EF4-FFF2-40B4-BE49-F238E27FC236}">
                <a16:creationId xmlns:a16="http://schemas.microsoft.com/office/drawing/2014/main" id="{9521C885-E09D-AFD3-172D-52FD8C39DB85}"/>
              </a:ext>
            </a:extLst>
          </p:cNvPr>
          <p:cNvSpPr txBox="1">
            <a:spLocks/>
          </p:cNvSpPr>
          <p:nvPr/>
        </p:nvSpPr>
        <p:spPr>
          <a:xfrm>
            <a:off x="5180186" y="4543051"/>
            <a:ext cx="1828422" cy="20427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ctr" defTabSz="438253" rtl="0" eaLnBrk="1" latinLnBrk="0" hangingPunct="1">
              <a:lnSpc>
                <a:spcPct val="90000"/>
              </a:lnSpc>
              <a:spcBef>
                <a:spcPts val="479"/>
              </a:spcBef>
              <a:buFont typeface="Arial" panose="020B0604020202020204" pitchFamily="34" charset="0"/>
              <a:buNone/>
              <a:defRPr sz="719" b="0" i="0" kern="1200">
                <a:solidFill>
                  <a:srgbClr val="E8611D"/>
                </a:solidFill>
                <a:latin typeface="+mj-lt"/>
                <a:ea typeface="+mn-ea"/>
                <a:cs typeface="+mn-cs"/>
              </a:defRPr>
            </a:lvl1pPr>
            <a:lvl2pPr marL="219127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1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253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9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7380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6506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519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432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344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2575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2. Gender Roles and Social Inequalities</a:t>
            </a:r>
          </a:p>
        </p:txBody>
      </p:sp>
      <p:sp>
        <p:nvSpPr>
          <p:cNvPr id="10" name="Text Placeholder 38">
            <a:extLst>
              <a:ext uri="{FF2B5EF4-FFF2-40B4-BE49-F238E27FC236}">
                <a16:creationId xmlns:a16="http://schemas.microsoft.com/office/drawing/2014/main" id="{90D7EFD0-6D2E-E27E-9D37-43B19BBF629E}"/>
              </a:ext>
            </a:extLst>
          </p:cNvPr>
          <p:cNvSpPr txBox="1">
            <a:spLocks/>
          </p:cNvSpPr>
          <p:nvPr/>
        </p:nvSpPr>
        <p:spPr>
          <a:xfrm>
            <a:off x="2902559" y="4543050"/>
            <a:ext cx="1828422" cy="20427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ctr" defTabSz="438253" rtl="0" eaLnBrk="1" latinLnBrk="0" hangingPunct="1">
              <a:lnSpc>
                <a:spcPct val="90000"/>
              </a:lnSpc>
              <a:spcBef>
                <a:spcPts val="479"/>
              </a:spcBef>
              <a:buFont typeface="Arial" panose="020B0604020202020204" pitchFamily="34" charset="0"/>
              <a:buNone/>
              <a:defRPr sz="719" b="0" i="0" kern="1200">
                <a:solidFill>
                  <a:srgbClr val="E8611D"/>
                </a:solidFill>
                <a:latin typeface="+mj-lt"/>
                <a:ea typeface="+mn-ea"/>
                <a:cs typeface="+mn-cs"/>
              </a:defRPr>
            </a:lvl1pPr>
            <a:lvl2pPr marL="219127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1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253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9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7380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6506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519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432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344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2575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AutoNum type="arabicPeriod"/>
            </a:pPr>
            <a:r>
              <a:rPr lang="en-US" sz="1600" dirty="0"/>
              <a:t>Travel and the world around us</a:t>
            </a:r>
            <a:endParaRPr lang="en-US" dirty="0"/>
          </a:p>
        </p:txBody>
      </p:sp>
      <p:sp>
        <p:nvSpPr>
          <p:cNvPr id="11" name="Text Placeholder 16">
            <a:extLst>
              <a:ext uri="{FF2B5EF4-FFF2-40B4-BE49-F238E27FC236}">
                <a16:creationId xmlns:a16="http://schemas.microsoft.com/office/drawing/2014/main" id="{3C73A774-D314-32D5-96E2-7AA9F4A1F9E8}"/>
              </a:ext>
            </a:extLst>
          </p:cNvPr>
          <p:cNvSpPr txBox="1">
            <a:spLocks/>
          </p:cNvSpPr>
          <p:nvPr/>
        </p:nvSpPr>
        <p:spPr>
          <a:xfrm>
            <a:off x="7741454" y="4943419"/>
            <a:ext cx="936000" cy="936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4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438253" rtl="0" eaLnBrk="1" latinLnBrk="0" hangingPunct="1">
              <a:lnSpc>
                <a:spcPct val="90000"/>
              </a:lnSpc>
              <a:spcBef>
                <a:spcPts val="479"/>
              </a:spcBef>
              <a:buFont typeface="Arial" panose="020B0604020202020204" pitchFamily="34" charset="0"/>
              <a:buNone/>
              <a:defRPr sz="1438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328690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1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781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9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694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606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519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432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344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2575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 </a:t>
            </a:r>
          </a:p>
        </p:txBody>
      </p:sp>
      <p:sp>
        <p:nvSpPr>
          <p:cNvPr id="14" name="Text Placeholder 38">
            <a:extLst>
              <a:ext uri="{FF2B5EF4-FFF2-40B4-BE49-F238E27FC236}">
                <a16:creationId xmlns:a16="http://schemas.microsoft.com/office/drawing/2014/main" id="{EB120AE7-504B-036B-2126-FA21B62034C0}"/>
              </a:ext>
            </a:extLst>
          </p:cNvPr>
          <p:cNvSpPr txBox="1">
            <a:spLocks/>
          </p:cNvSpPr>
          <p:nvPr/>
        </p:nvSpPr>
        <p:spPr>
          <a:xfrm>
            <a:off x="7399196" y="4543050"/>
            <a:ext cx="1828422" cy="20427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ctr" defTabSz="438253" rtl="0" eaLnBrk="1" latinLnBrk="0" hangingPunct="1">
              <a:lnSpc>
                <a:spcPct val="90000"/>
              </a:lnSpc>
              <a:spcBef>
                <a:spcPts val="479"/>
              </a:spcBef>
              <a:buFont typeface="Arial" panose="020B0604020202020204" pitchFamily="34" charset="0"/>
              <a:buNone/>
              <a:defRPr sz="719" b="0" i="0" kern="1200">
                <a:solidFill>
                  <a:srgbClr val="E8611D"/>
                </a:solidFill>
                <a:latin typeface="+mj-lt"/>
                <a:ea typeface="+mn-ea"/>
                <a:cs typeface="+mn-cs"/>
              </a:defRPr>
            </a:lvl1pPr>
            <a:lvl2pPr marL="219127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1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253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9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7380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6506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519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432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344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2575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3. Crime Writing</a:t>
            </a:r>
          </a:p>
        </p:txBody>
      </p:sp>
      <p:pic>
        <p:nvPicPr>
          <p:cNvPr id="18" name="Picture 17" descr="Earth grid ">
            <a:extLst>
              <a:ext uri="{FF2B5EF4-FFF2-40B4-BE49-F238E27FC236}">
                <a16:creationId xmlns:a16="http://schemas.microsoft.com/office/drawing/2014/main" id="{08CA8163-5E9A-F6FB-1D3A-3A161BA1C86B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3794927" y="5214258"/>
            <a:ext cx="549311" cy="507442"/>
          </a:xfrm>
          <a:prstGeom prst="rect">
            <a:avLst/>
          </a:prstGeom>
        </p:spPr>
      </p:pic>
      <p:pic>
        <p:nvPicPr>
          <p:cNvPr id="22" name="Picture 21" descr="Sherlock holmes ">
            <a:extLst>
              <a:ext uri="{FF2B5EF4-FFF2-40B4-BE49-F238E27FC236}">
                <a16:creationId xmlns:a16="http://schemas.microsoft.com/office/drawing/2014/main" id="{C0440357-CFE6-6C2F-08FB-3C809D97CF7A}"/>
              </a:ext>
            </a:extLst>
      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7889630" y="5071905"/>
            <a:ext cx="633047" cy="683288"/>
          </a:xfrm>
          <a:prstGeom prst="rect">
            <a:avLst/>
          </a:prstGeom>
        </p:spPr>
      </p:pic>
      <p:pic>
        <p:nvPicPr>
          <p:cNvPr id="4" name="Picture 3" descr="Social inequality ">
            <a:extLst>
              <a:ext uri="{FF2B5EF4-FFF2-40B4-BE49-F238E27FC236}">
                <a16:creationId xmlns:a16="http://schemas.microsoft.com/office/drawing/2014/main" id="{754E5B7D-FB33-F230-7D15-14E7B140EE7E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5794625" y="5139647"/>
            <a:ext cx="731178" cy="739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368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7">
      <a:dk1>
        <a:srgbClr val="0C6D82"/>
      </a:dk1>
      <a:lt1>
        <a:srgbClr val="FFFFFF"/>
      </a:lt1>
      <a:dk2>
        <a:srgbClr val="6F0066"/>
      </a:dk2>
      <a:lt2>
        <a:srgbClr val="1E597D"/>
      </a:lt2>
      <a:accent1>
        <a:srgbClr val="571B6D"/>
      </a:accent1>
      <a:accent2>
        <a:srgbClr val="2CA05B"/>
      </a:accent2>
      <a:accent3>
        <a:srgbClr val="C90B24"/>
      </a:accent3>
      <a:accent4>
        <a:srgbClr val="E8611D"/>
      </a:accent4>
      <a:accent5>
        <a:srgbClr val="F39D21"/>
      </a:accent5>
      <a:accent6>
        <a:srgbClr val="1B866F"/>
      </a:accent6>
      <a:hlink>
        <a:srgbClr val="0C6D82"/>
      </a:hlink>
      <a:folHlink>
        <a:srgbClr val="0C6D82"/>
      </a:folHlink>
    </a:clrScheme>
    <a:fontScheme name="Custom 10">
      <a:majorFont>
        <a:latin typeface="Franklin Gothic Dem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72390">
          <a:solidFill>
            <a:srgbClr val="454D55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20092621_TF16411242" id="{39B8F021-4CAC-43FA-BE11-F0352C93E290}" vid="{6D00111F-C68D-459F-91FF-D45B6C9D8CB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 xmlns="4a158834-c85c-4827-bdff-1a017cfedd7d" xsi:nil="true"/>
    <lcf76f155ced4ddcb4097134ff3c332f xmlns="4a158834-c85c-4827-bdff-1a017cfedd7d">
      <Terms xmlns="http://schemas.microsoft.com/office/infopath/2007/PartnerControls"/>
    </lcf76f155ced4ddcb4097134ff3c332f>
    <TaxCatchAll xmlns="0fdaca27-b964-41d1-9039-a2a357f164f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ECA7084C19704389C3090F0FD7C532" ma:contentTypeVersion="21" ma:contentTypeDescription="Create a new document." ma:contentTypeScope="" ma:versionID="baafa8ba8ebb4c11a70f76d2a30fada8">
  <xsd:schema xmlns:xsd="http://www.w3.org/2001/XMLSchema" xmlns:xs="http://www.w3.org/2001/XMLSchema" xmlns:p="http://schemas.microsoft.com/office/2006/metadata/properties" xmlns:ns2="4a158834-c85c-4827-bdff-1a017cfedd7d" xmlns:ns3="0fdaca27-b964-41d1-9039-a2a357f164f4" targetNamespace="http://schemas.microsoft.com/office/2006/metadata/properties" ma:root="true" ma:fieldsID="9aa095c8566b6a315304f33bcd4b004c" ns2:_="" ns3:_="">
    <xsd:import namespace="4a158834-c85c-4827-bdff-1a017cfedd7d"/>
    <xsd:import namespace="0fdaca27-b964-41d1-9039-a2a357f164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AC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158834-c85c-4827-bdff-1a017cfedd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dd14997-f647-4663-824f-874b8d46efc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AC" ma:index="25" nillable="true" ma:displayName="AC" ma:internalName="AC">
      <xsd:simpleType>
        <xsd:restriction base="dms:Text">
          <xsd:maxLength value="255"/>
        </xsd:restriction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daca27-b964-41d1-9039-a2a357f164f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20bb938-b69a-48cf-83c6-692e9fd1b9a9}" ma:internalName="TaxCatchAll" ma:showField="CatchAllData" ma:web="0fdaca27-b964-41d1-9039-a2a357f164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3373C1-70E0-4E62-B0E0-2926847120E3}">
  <ds:schemaRefs>
    <ds:schemaRef ds:uri="http://purl.org/dc/dcmitype/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  <ds:schemaRef ds:uri="4a158834-c85c-4827-bdff-1a017cfedd7d"/>
    <ds:schemaRef ds:uri="http://purl.org/dc/elements/1.1/"/>
    <ds:schemaRef ds:uri="http://schemas.openxmlformats.org/package/2006/metadata/core-properties"/>
    <ds:schemaRef ds:uri="0fdaca27-b964-41d1-9039-a2a357f164f4"/>
  </ds:schemaRefs>
</ds:datastoreItem>
</file>

<file path=customXml/itemProps2.xml><?xml version="1.0" encoding="utf-8"?>
<ds:datastoreItem xmlns:ds="http://schemas.openxmlformats.org/officeDocument/2006/customXml" ds:itemID="{2BFF3F96-E77B-4BFF-A257-844D522B73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95AAE14-D4F5-4BB1-B18A-20D35F68D007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65</Words>
  <Application>Microsoft Office PowerPoint</Application>
  <PresentationFormat>Widescreen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Franklin Gothic Demi</vt:lpstr>
      <vt:lpstr>Segoe UI</vt:lpstr>
      <vt:lpstr>Office Theme</vt:lpstr>
      <vt:lpstr>KS3 English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Rebecca Youens</dc:creator>
  <cp:lastModifiedBy>Hayley Gomm</cp:lastModifiedBy>
  <cp:revision>361</cp:revision>
  <dcterms:created xsi:type="dcterms:W3CDTF">2023-08-25T11:29:24Z</dcterms:created>
  <dcterms:modified xsi:type="dcterms:W3CDTF">2025-11-19T12:16:35Z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0x01010030ECA7084C19704389C3090F0FD7C532</vt:lpwstr>
  </property>
  <property fmtid="{D5CDD505-2E9C-101B-9397-08002B2CF9AE}" pid="3" name="MediaServiceImageTags">
    <vt:lpwstr/>
  </property>
</Properties>
</file>