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  <p:sldMasterId id="2147483648" r:id="rId5"/>
  </p:sldMasterIdLst>
  <p:notesMasterIdLst>
    <p:notesMasterId r:id="rId8"/>
  </p:notesMasterIdLst>
  <p:sldIdLst>
    <p:sldId id="257" r:id="rId6"/>
    <p:sldId id="258" r:id="rId7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BE4A77-233A-DE85-FA5B-57063AE6204F}" v="1" dt="2025-09-05T07:08:12.3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22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8C0544-6DC1-44C8-B859-7D5E06BD85CC}" type="datetimeFigureOut">
              <a:t>11/19/2025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243A1A-0B0C-436F-A431-E75CDC4D54E5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157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113" y="1347788"/>
            <a:ext cx="6462712" cy="36369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Y7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A14970C-3301-4DD8-87C8-448E3F89398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55639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EB7A91-EF2A-3A32-7E80-3001DF18DB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88130AF-CD73-D111-E036-BFE9C132367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38113" y="1347788"/>
            <a:ext cx="6462712" cy="3636962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219AE7F-7F81-6F14-C659-FDF6F71BEC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Y7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108202-A797-1EEC-D4F7-6CAE200504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A14970C-3301-4DD8-87C8-448E3F893981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314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30D0-410F-49CD-BCC1-5B69B55CD195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E6B91-566D-4170-B2F1-FB0B0325F3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1007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30D0-410F-49CD-BCC1-5B69B55CD195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E6B91-566D-4170-B2F1-FB0B0325F3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7664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30D0-410F-49CD-BCC1-5B69B55CD195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E6B91-566D-4170-B2F1-FB0B0325F3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75399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30D0-410F-49CD-BCC1-5B69B55CD195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E6B91-566D-4170-B2F1-FB0B0325F3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67574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30D0-410F-49CD-BCC1-5B69B55CD195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E6B91-566D-4170-B2F1-FB0B0325F3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20956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30D0-410F-49CD-BCC1-5B69B55CD195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E6B91-566D-4170-B2F1-FB0B0325F3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72258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30D0-410F-49CD-BCC1-5B69B55CD195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E6B91-566D-4170-B2F1-FB0B0325F3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0558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30D0-410F-49CD-BCC1-5B69B55CD195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E6B91-566D-4170-B2F1-FB0B0325F3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0646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30D0-410F-49CD-BCC1-5B69B55CD195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E6B91-566D-4170-B2F1-FB0B0325F3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429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30D0-410F-49CD-BCC1-5B69B55CD195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E6B91-566D-4170-B2F1-FB0B0325F3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75896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E30D0-410F-49CD-BCC1-5B69B55CD195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E6B91-566D-4170-B2F1-FB0B0325F3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458408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lowchart: Delay 24">
            <a:extLst>
              <a:ext uri="{FF2B5EF4-FFF2-40B4-BE49-F238E27FC236}">
                <a16:creationId xmlns:a16="http://schemas.microsoft.com/office/drawing/2014/main" id="{928187B2-0394-40AE-9F9C-6682AC71596C}"/>
              </a:ext>
            </a:extLst>
          </p:cNvPr>
          <p:cNvSpPr/>
          <p:nvPr userDrawn="1"/>
        </p:nvSpPr>
        <p:spPr>
          <a:xfrm flipH="1">
            <a:off x="2613003" y="3441618"/>
            <a:ext cx="1849273" cy="2052000"/>
          </a:xfrm>
          <a:custGeom>
            <a:avLst/>
            <a:gdLst>
              <a:gd name="connsiteX0" fmla="*/ 0 w 2066400"/>
              <a:gd name="connsiteY0" fmla="*/ 0 h 2422800"/>
              <a:gd name="connsiteX1" fmla="*/ 1033200 w 2066400"/>
              <a:gd name="connsiteY1" fmla="*/ 0 h 2422800"/>
              <a:gd name="connsiteX2" fmla="*/ 2066400 w 2066400"/>
              <a:gd name="connsiteY2" fmla="*/ 1211400 h 2422800"/>
              <a:gd name="connsiteX3" fmla="*/ 1033200 w 2066400"/>
              <a:gd name="connsiteY3" fmla="*/ 2422800 h 2422800"/>
              <a:gd name="connsiteX4" fmla="*/ 0 w 2066400"/>
              <a:gd name="connsiteY4" fmla="*/ 2422800 h 2422800"/>
              <a:gd name="connsiteX5" fmla="*/ 0 w 2066400"/>
              <a:gd name="connsiteY5" fmla="*/ 0 h 2422800"/>
              <a:gd name="connsiteX0" fmla="*/ 7185 w 2073585"/>
              <a:gd name="connsiteY0" fmla="*/ 0 h 2422800"/>
              <a:gd name="connsiteX1" fmla="*/ 1040385 w 2073585"/>
              <a:gd name="connsiteY1" fmla="*/ 0 h 2422800"/>
              <a:gd name="connsiteX2" fmla="*/ 2073585 w 2073585"/>
              <a:gd name="connsiteY2" fmla="*/ 1211400 h 2422800"/>
              <a:gd name="connsiteX3" fmla="*/ 1040385 w 2073585"/>
              <a:gd name="connsiteY3" fmla="*/ 2422800 h 2422800"/>
              <a:gd name="connsiteX4" fmla="*/ 7185 w 2073585"/>
              <a:gd name="connsiteY4" fmla="*/ 2422800 h 2422800"/>
              <a:gd name="connsiteX5" fmla="*/ 0 w 2073585"/>
              <a:gd name="connsiteY5" fmla="*/ 1045208 h 2422800"/>
              <a:gd name="connsiteX6" fmla="*/ 7185 w 2073585"/>
              <a:gd name="connsiteY6" fmla="*/ 0 h 2422800"/>
              <a:gd name="connsiteX0" fmla="*/ 0 w 2073585"/>
              <a:gd name="connsiteY0" fmla="*/ 1045208 h 2422800"/>
              <a:gd name="connsiteX1" fmla="*/ 7185 w 2073585"/>
              <a:gd name="connsiteY1" fmla="*/ 0 h 2422800"/>
              <a:gd name="connsiteX2" fmla="*/ 1040385 w 2073585"/>
              <a:gd name="connsiteY2" fmla="*/ 0 h 2422800"/>
              <a:gd name="connsiteX3" fmla="*/ 2073585 w 2073585"/>
              <a:gd name="connsiteY3" fmla="*/ 1211400 h 2422800"/>
              <a:gd name="connsiteX4" fmla="*/ 1040385 w 2073585"/>
              <a:gd name="connsiteY4" fmla="*/ 2422800 h 2422800"/>
              <a:gd name="connsiteX5" fmla="*/ 7185 w 2073585"/>
              <a:gd name="connsiteY5" fmla="*/ 2422800 h 2422800"/>
              <a:gd name="connsiteX6" fmla="*/ 91440 w 2073585"/>
              <a:gd name="connsiteY6" fmla="*/ 1136648 h 2422800"/>
              <a:gd name="connsiteX0" fmla="*/ 0 w 2073585"/>
              <a:gd name="connsiteY0" fmla="*/ 1045208 h 2422800"/>
              <a:gd name="connsiteX1" fmla="*/ 7185 w 2073585"/>
              <a:gd name="connsiteY1" fmla="*/ 0 h 2422800"/>
              <a:gd name="connsiteX2" fmla="*/ 1040385 w 2073585"/>
              <a:gd name="connsiteY2" fmla="*/ 0 h 2422800"/>
              <a:gd name="connsiteX3" fmla="*/ 2073585 w 2073585"/>
              <a:gd name="connsiteY3" fmla="*/ 1211400 h 2422800"/>
              <a:gd name="connsiteX4" fmla="*/ 1040385 w 2073585"/>
              <a:gd name="connsiteY4" fmla="*/ 2422800 h 2422800"/>
              <a:gd name="connsiteX5" fmla="*/ 7185 w 2073585"/>
              <a:gd name="connsiteY5" fmla="*/ 2422800 h 2422800"/>
              <a:gd name="connsiteX0" fmla="*/ 0 w 2066400"/>
              <a:gd name="connsiteY0" fmla="*/ 0 h 2422800"/>
              <a:gd name="connsiteX1" fmla="*/ 1033200 w 2066400"/>
              <a:gd name="connsiteY1" fmla="*/ 0 h 2422800"/>
              <a:gd name="connsiteX2" fmla="*/ 2066400 w 2066400"/>
              <a:gd name="connsiteY2" fmla="*/ 1211400 h 2422800"/>
              <a:gd name="connsiteX3" fmla="*/ 1033200 w 2066400"/>
              <a:gd name="connsiteY3" fmla="*/ 2422800 h 2422800"/>
              <a:gd name="connsiteX4" fmla="*/ 0 w 2066400"/>
              <a:gd name="connsiteY4" fmla="*/ 2422800 h 2422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66400" h="2422800">
                <a:moveTo>
                  <a:pt x="0" y="0"/>
                </a:moveTo>
                <a:lnTo>
                  <a:pt x="1033200" y="0"/>
                </a:lnTo>
                <a:cubicBezTo>
                  <a:pt x="1603821" y="0"/>
                  <a:pt x="2066400" y="542362"/>
                  <a:pt x="2066400" y="1211400"/>
                </a:cubicBezTo>
                <a:cubicBezTo>
                  <a:pt x="2066400" y="1880438"/>
                  <a:pt x="1603821" y="2422800"/>
                  <a:pt x="1033200" y="2422800"/>
                </a:cubicBezTo>
                <a:lnTo>
                  <a:pt x="0" y="2422800"/>
                </a:lnTo>
              </a:path>
            </a:pathLst>
          </a:custGeom>
          <a:noFill/>
          <a:ln w="3556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sz="863" noProof="0"/>
          </a:p>
        </p:txBody>
      </p:sp>
      <p:sp>
        <p:nvSpPr>
          <p:cNvPr id="25" name="Flowchart: Delay 24">
            <a:extLst>
              <a:ext uri="{FF2B5EF4-FFF2-40B4-BE49-F238E27FC236}">
                <a16:creationId xmlns:a16="http://schemas.microsoft.com/office/drawing/2014/main" id="{355D9AC9-E7B7-459E-925B-0047C675B750}"/>
              </a:ext>
            </a:extLst>
          </p:cNvPr>
          <p:cNvSpPr/>
          <p:nvPr userDrawn="1"/>
        </p:nvSpPr>
        <p:spPr>
          <a:xfrm>
            <a:off x="9491472" y="1379496"/>
            <a:ext cx="1849273" cy="2052000"/>
          </a:xfrm>
          <a:custGeom>
            <a:avLst/>
            <a:gdLst>
              <a:gd name="connsiteX0" fmla="*/ 0 w 2066400"/>
              <a:gd name="connsiteY0" fmla="*/ 0 h 2422800"/>
              <a:gd name="connsiteX1" fmla="*/ 1033200 w 2066400"/>
              <a:gd name="connsiteY1" fmla="*/ 0 h 2422800"/>
              <a:gd name="connsiteX2" fmla="*/ 2066400 w 2066400"/>
              <a:gd name="connsiteY2" fmla="*/ 1211400 h 2422800"/>
              <a:gd name="connsiteX3" fmla="*/ 1033200 w 2066400"/>
              <a:gd name="connsiteY3" fmla="*/ 2422800 h 2422800"/>
              <a:gd name="connsiteX4" fmla="*/ 0 w 2066400"/>
              <a:gd name="connsiteY4" fmla="*/ 2422800 h 2422800"/>
              <a:gd name="connsiteX5" fmla="*/ 0 w 2066400"/>
              <a:gd name="connsiteY5" fmla="*/ 0 h 2422800"/>
              <a:gd name="connsiteX0" fmla="*/ 7185 w 2073585"/>
              <a:gd name="connsiteY0" fmla="*/ 0 h 2422800"/>
              <a:gd name="connsiteX1" fmla="*/ 1040385 w 2073585"/>
              <a:gd name="connsiteY1" fmla="*/ 0 h 2422800"/>
              <a:gd name="connsiteX2" fmla="*/ 2073585 w 2073585"/>
              <a:gd name="connsiteY2" fmla="*/ 1211400 h 2422800"/>
              <a:gd name="connsiteX3" fmla="*/ 1040385 w 2073585"/>
              <a:gd name="connsiteY3" fmla="*/ 2422800 h 2422800"/>
              <a:gd name="connsiteX4" fmla="*/ 7185 w 2073585"/>
              <a:gd name="connsiteY4" fmla="*/ 2422800 h 2422800"/>
              <a:gd name="connsiteX5" fmla="*/ 0 w 2073585"/>
              <a:gd name="connsiteY5" fmla="*/ 1045208 h 2422800"/>
              <a:gd name="connsiteX6" fmla="*/ 7185 w 2073585"/>
              <a:gd name="connsiteY6" fmla="*/ 0 h 2422800"/>
              <a:gd name="connsiteX0" fmla="*/ 0 w 2073585"/>
              <a:gd name="connsiteY0" fmla="*/ 1045208 h 2422800"/>
              <a:gd name="connsiteX1" fmla="*/ 7185 w 2073585"/>
              <a:gd name="connsiteY1" fmla="*/ 0 h 2422800"/>
              <a:gd name="connsiteX2" fmla="*/ 1040385 w 2073585"/>
              <a:gd name="connsiteY2" fmla="*/ 0 h 2422800"/>
              <a:gd name="connsiteX3" fmla="*/ 2073585 w 2073585"/>
              <a:gd name="connsiteY3" fmla="*/ 1211400 h 2422800"/>
              <a:gd name="connsiteX4" fmla="*/ 1040385 w 2073585"/>
              <a:gd name="connsiteY4" fmla="*/ 2422800 h 2422800"/>
              <a:gd name="connsiteX5" fmla="*/ 7185 w 2073585"/>
              <a:gd name="connsiteY5" fmla="*/ 2422800 h 2422800"/>
              <a:gd name="connsiteX6" fmla="*/ 91440 w 2073585"/>
              <a:gd name="connsiteY6" fmla="*/ 1136648 h 2422800"/>
              <a:gd name="connsiteX0" fmla="*/ 0 w 2073585"/>
              <a:gd name="connsiteY0" fmla="*/ 1045208 h 2422800"/>
              <a:gd name="connsiteX1" fmla="*/ 7185 w 2073585"/>
              <a:gd name="connsiteY1" fmla="*/ 0 h 2422800"/>
              <a:gd name="connsiteX2" fmla="*/ 1040385 w 2073585"/>
              <a:gd name="connsiteY2" fmla="*/ 0 h 2422800"/>
              <a:gd name="connsiteX3" fmla="*/ 2073585 w 2073585"/>
              <a:gd name="connsiteY3" fmla="*/ 1211400 h 2422800"/>
              <a:gd name="connsiteX4" fmla="*/ 1040385 w 2073585"/>
              <a:gd name="connsiteY4" fmla="*/ 2422800 h 2422800"/>
              <a:gd name="connsiteX5" fmla="*/ 7185 w 2073585"/>
              <a:gd name="connsiteY5" fmla="*/ 2422800 h 2422800"/>
              <a:gd name="connsiteX0" fmla="*/ 0 w 2066400"/>
              <a:gd name="connsiteY0" fmla="*/ 0 h 2422800"/>
              <a:gd name="connsiteX1" fmla="*/ 1033200 w 2066400"/>
              <a:gd name="connsiteY1" fmla="*/ 0 h 2422800"/>
              <a:gd name="connsiteX2" fmla="*/ 2066400 w 2066400"/>
              <a:gd name="connsiteY2" fmla="*/ 1211400 h 2422800"/>
              <a:gd name="connsiteX3" fmla="*/ 1033200 w 2066400"/>
              <a:gd name="connsiteY3" fmla="*/ 2422800 h 2422800"/>
              <a:gd name="connsiteX4" fmla="*/ 0 w 2066400"/>
              <a:gd name="connsiteY4" fmla="*/ 2422800 h 2422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66400" h="2422800">
                <a:moveTo>
                  <a:pt x="0" y="0"/>
                </a:moveTo>
                <a:lnTo>
                  <a:pt x="1033200" y="0"/>
                </a:lnTo>
                <a:cubicBezTo>
                  <a:pt x="1603821" y="0"/>
                  <a:pt x="2066400" y="542362"/>
                  <a:pt x="2066400" y="1211400"/>
                </a:cubicBezTo>
                <a:cubicBezTo>
                  <a:pt x="2066400" y="1880438"/>
                  <a:pt x="1603821" y="2422800"/>
                  <a:pt x="1033200" y="2422800"/>
                </a:cubicBezTo>
                <a:lnTo>
                  <a:pt x="0" y="2422800"/>
                </a:lnTo>
              </a:path>
            </a:pathLst>
          </a:custGeom>
          <a:noFill/>
          <a:ln w="3556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sz="863" noProof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302FB5C-BDE1-4891-8E91-CB3F868629BB}"/>
              </a:ext>
            </a:extLst>
          </p:cNvPr>
          <p:cNvSpPr/>
          <p:nvPr userDrawn="1"/>
        </p:nvSpPr>
        <p:spPr>
          <a:xfrm>
            <a:off x="4416553" y="1207338"/>
            <a:ext cx="5074921" cy="356616"/>
          </a:xfrm>
          <a:prstGeom prst="rect">
            <a:avLst/>
          </a:prstGeom>
          <a:gradFill flip="none" rotWithShape="1">
            <a:gsLst>
              <a:gs pos="0">
                <a:srgbClr val="BAC82F"/>
              </a:gs>
              <a:gs pos="100000">
                <a:srgbClr val="0C6D82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sz="863" noProof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09DE4F0-7E7E-4423-A407-CD6485ACBB4F}"/>
              </a:ext>
            </a:extLst>
          </p:cNvPr>
          <p:cNvSpPr/>
          <p:nvPr userDrawn="1"/>
        </p:nvSpPr>
        <p:spPr>
          <a:xfrm>
            <a:off x="0" y="1207338"/>
            <a:ext cx="4416553" cy="356616"/>
          </a:xfrm>
          <a:prstGeom prst="rect">
            <a:avLst/>
          </a:prstGeom>
          <a:gradFill flip="none" rotWithShape="1">
            <a:gsLst>
              <a:gs pos="0">
                <a:srgbClr val="F2C020"/>
              </a:gs>
              <a:gs pos="100000">
                <a:srgbClr val="BAC82F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sz="863" noProof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4ED74833-8EE3-4FA9-B6D2-03710E410482}"/>
              </a:ext>
            </a:extLst>
          </p:cNvPr>
          <p:cNvSpPr/>
          <p:nvPr userDrawn="1"/>
        </p:nvSpPr>
        <p:spPr>
          <a:xfrm>
            <a:off x="4416553" y="3269387"/>
            <a:ext cx="5074921" cy="356616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sz="863" noProof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94005B59-B78D-469E-BAA4-E7B2A61E103D}"/>
              </a:ext>
            </a:extLst>
          </p:cNvPr>
          <p:cNvSpPr/>
          <p:nvPr userDrawn="1"/>
        </p:nvSpPr>
        <p:spPr>
          <a:xfrm>
            <a:off x="4414969" y="5318585"/>
            <a:ext cx="5074921" cy="356616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52000">
                <a:schemeClr val="accent3"/>
              </a:gs>
              <a:gs pos="100000">
                <a:srgbClr val="F2C02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sz="863" noProof="0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40BE4BEF-834D-4D0F-8E96-F1F8E6600C46}"/>
              </a:ext>
            </a:extLst>
          </p:cNvPr>
          <p:cNvSpPr/>
          <p:nvPr userDrawn="1"/>
        </p:nvSpPr>
        <p:spPr>
          <a:xfrm>
            <a:off x="9448800" y="5317277"/>
            <a:ext cx="2743200" cy="356616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100000">
                <a:srgbClr val="F2C02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 sz="863" noProof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0F0DE95-4ED7-482F-BB4E-C1238B352DA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461963" y="3587772"/>
            <a:ext cx="1726129" cy="291597"/>
          </a:xfrm>
        </p:spPr>
        <p:txBody>
          <a:bodyPr lIns="0" tIns="0" rIns="0" bIns="0" rtlCol="0">
            <a:normAutofit/>
          </a:bodyPr>
          <a:lstStyle>
            <a:lvl1pPr marL="0" indent="0">
              <a:buNone/>
              <a:defRPr sz="959" b="1" i="1">
                <a:solidFill>
                  <a:schemeClr val="tx2"/>
                </a:solidFill>
              </a:defRPr>
            </a:lvl1pPr>
            <a:lvl2pPr marL="219127" indent="0">
              <a:buNone/>
              <a:defRPr/>
            </a:lvl2pPr>
            <a:lvl3pPr marL="438253" indent="0">
              <a:buNone/>
              <a:defRPr/>
            </a:lvl3pPr>
            <a:lvl4pPr marL="657380" indent="0">
              <a:buNone/>
              <a:defRPr/>
            </a:lvl4pPr>
            <a:lvl5pPr marL="876506" indent="0">
              <a:buNone/>
              <a:defRPr/>
            </a:lvl5pPr>
          </a:lstStyle>
          <a:p>
            <a:pPr lvl="0" rtl="0"/>
            <a:r>
              <a:rPr lang="en-GB" noProof="0"/>
              <a:t>20XX-20XX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1F135EA3-D982-467F-B90A-B791DFDDA877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461963" y="3927201"/>
            <a:ext cx="1726129" cy="378571"/>
          </a:xfrm>
        </p:spPr>
        <p:txBody>
          <a:bodyPr lIns="0" tIns="0" rIns="0" bIns="0" rtlCol="0">
            <a:normAutofit/>
          </a:bodyPr>
          <a:lstStyle>
            <a:lvl1pPr marL="0" indent="0">
              <a:buNone/>
              <a:defRPr sz="959" b="0" i="1">
                <a:solidFill>
                  <a:srgbClr val="454D55"/>
                </a:solidFill>
              </a:defRPr>
            </a:lvl1pPr>
            <a:lvl2pPr marL="219127" indent="0">
              <a:buNone/>
              <a:defRPr/>
            </a:lvl2pPr>
            <a:lvl3pPr marL="438253" indent="0">
              <a:buNone/>
              <a:defRPr/>
            </a:lvl3pPr>
            <a:lvl4pPr marL="657380" indent="0">
              <a:buNone/>
              <a:defRPr/>
            </a:lvl4pPr>
            <a:lvl5pPr marL="876506" indent="0">
              <a:buNone/>
              <a:defRPr/>
            </a:lvl5pPr>
          </a:lstStyle>
          <a:p>
            <a:pPr lvl="0" rtl="0"/>
            <a:r>
              <a:rPr lang="en-GB" noProof="0"/>
              <a:t>3-year plan</a:t>
            </a:r>
          </a:p>
        </p:txBody>
      </p:sp>
      <p:sp>
        <p:nvSpPr>
          <p:cNvPr id="106" name="Picture Placeholder 104">
            <a:extLst>
              <a:ext uri="{FF2B5EF4-FFF2-40B4-BE49-F238E27FC236}">
                <a16:creationId xmlns:a16="http://schemas.microsoft.com/office/drawing/2014/main" id="{4580320F-7723-4672-AB19-22C87ECD53D3}"/>
              </a:ext>
            </a:extLst>
          </p:cNvPr>
          <p:cNvSpPr>
            <a:spLocks noGrp="1"/>
          </p:cNvSpPr>
          <p:nvPr userDrawn="1">
            <p:ph type="pic" sz="quarter" idx="56"/>
          </p:nvPr>
        </p:nvSpPr>
        <p:spPr>
          <a:xfrm>
            <a:off x="461963" y="5725379"/>
            <a:ext cx="950912" cy="685800"/>
          </a:xfrm>
          <a:ln w="3556">
            <a:solidFill>
              <a:srgbClr val="454D55"/>
            </a:solidFill>
          </a:ln>
        </p:spPr>
        <p:txBody>
          <a:bodyPr rtlCol="0" anchor="ctr" anchorCtr="0">
            <a:noAutofit/>
          </a:bodyPr>
          <a:lstStyle>
            <a:lvl1pPr marL="0" indent="0" algn="ctr">
              <a:buNone/>
              <a:defRPr sz="575"/>
            </a:lvl1pPr>
          </a:lstStyle>
          <a:p>
            <a:pPr rt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108" name="Text Placeholder 42">
            <a:extLst>
              <a:ext uri="{FF2B5EF4-FFF2-40B4-BE49-F238E27FC236}">
                <a16:creationId xmlns:a16="http://schemas.microsoft.com/office/drawing/2014/main" id="{F6CA33C8-1786-4D07-8C52-AE1469894B67}"/>
              </a:ext>
            </a:extLst>
          </p:cNvPr>
          <p:cNvSpPr>
            <a:spLocks noGrp="1"/>
          </p:cNvSpPr>
          <p:nvPr userDrawn="1">
            <p:ph type="body" sz="quarter" idx="57" hasCustomPrompt="1"/>
          </p:nvPr>
        </p:nvSpPr>
        <p:spPr>
          <a:xfrm>
            <a:off x="2565129" y="863644"/>
            <a:ext cx="1044000" cy="1044000"/>
          </a:xfrm>
          <a:prstGeom prst="ellipse">
            <a:avLst/>
          </a:prstGeom>
          <a:solidFill>
            <a:srgbClr val="BAC82F"/>
          </a:solidFill>
          <a:ln w="72390">
            <a:solidFill>
              <a:schemeClr val="bg1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lang="ru-RU" sz="1054" kern="1200" dirty="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 rtl="0"/>
            <a:r>
              <a:rPr lang="en-GB" noProof="0"/>
              <a:t>20XX</a:t>
            </a:r>
          </a:p>
        </p:txBody>
      </p:sp>
      <p:sp>
        <p:nvSpPr>
          <p:cNvPr id="44" name="Text Placeholder 42">
            <a:extLst>
              <a:ext uri="{FF2B5EF4-FFF2-40B4-BE49-F238E27FC236}">
                <a16:creationId xmlns:a16="http://schemas.microsoft.com/office/drawing/2014/main" id="{62E3BBD0-72BD-45D7-BE15-8B93AFB86258}"/>
              </a:ext>
            </a:extLst>
          </p:cNvPr>
          <p:cNvSpPr>
            <a:spLocks noGrp="1"/>
          </p:cNvSpPr>
          <p:nvPr userDrawn="1">
            <p:ph type="body" sz="quarter" idx="15" hasCustomPrompt="1"/>
          </p:nvPr>
        </p:nvSpPr>
        <p:spPr>
          <a:xfrm>
            <a:off x="4414969" y="84398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rgbClr val="BAC82F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1438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0"/>
              <a:t>Q1</a:t>
            </a:r>
          </a:p>
        </p:txBody>
      </p:sp>
      <p:sp>
        <p:nvSpPr>
          <p:cNvPr id="80" name="Text Placeholder 7">
            <a:extLst>
              <a:ext uri="{FF2B5EF4-FFF2-40B4-BE49-F238E27FC236}">
                <a16:creationId xmlns:a16="http://schemas.microsoft.com/office/drawing/2014/main" id="{C695E72E-773D-407A-AFA4-EF90ADF9D131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4078436" y="436306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719" b="0" i="0">
                <a:solidFill>
                  <a:srgbClr val="BAC82F"/>
                </a:solidFill>
                <a:latin typeface="+mj-lt"/>
              </a:defRPr>
            </a:lvl1pPr>
            <a:lvl2pPr marL="219127" indent="0">
              <a:buNone/>
              <a:defRPr/>
            </a:lvl2pPr>
            <a:lvl3pPr marL="438253" indent="0">
              <a:buNone/>
              <a:defRPr/>
            </a:lvl3pPr>
            <a:lvl4pPr marL="657380" indent="0">
              <a:buNone/>
              <a:defRPr/>
            </a:lvl4pPr>
            <a:lvl5pPr marL="876506" indent="0">
              <a:buNone/>
              <a:defRPr/>
            </a:lvl5pPr>
          </a:lstStyle>
          <a:p>
            <a:pPr lvl="0" rtl="0"/>
            <a:r>
              <a:rPr lang="en-GB" noProof="0"/>
              <a:t>MILESTONE TITLE</a:t>
            </a:r>
          </a:p>
        </p:txBody>
      </p:sp>
      <p:sp>
        <p:nvSpPr>
          <p:cNvPr id="81" name="Text Placeholder 7">
            <a:extLst>
              <a:ext uri="{FF2B5EF4-FFF2-40B4-BE49-F238E27FC236}">
                <a16:creationId xmlns:a16="http://schemas.microsoft.com/office/drawing/2014/main" id="{7463FB1C-AFEB-4EAE-B84D-A1613AF5BA7C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4078435" y="618759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479" b="0" i="1">
                <a:solidFill>
                  <a:srgbClr val="454D55"/>
                </a:solidFill>
              </a:defRPr>
            </a:lvl1pPr>
            <a:lvl2pPr marL="219127" indent="0">
              <a:buNone/>
              <a:defRPr/>
            </a:lvl2pPr>
            <a:lvl3pPr marL="438253" indent="0">
              <a:buNone/>
              <a:defRPr/>
            </a:lvl3pPr>
            <a:lvl4pPr marL="657380" indent="0">
              <a:buNone/>
              <a:defRPr/>
            </a:lvl4pPr>
            <a:lvl5pPr marL="876506" indent="0">
              <a:buNone/>
              <a:defRPr/>
            </a:lvl5pPr>
          </a:lstStyle>
          <a:p>
            <a:pPr lvl="0" rtl="0"/>
            <a:r>
              <a:rPr lang="en-GB" noProof="0"/>
              <a:t>Milestone description</a:t>
            </a:r>
          </a:p>
        </p:txBody>
      </p:sp>
      <p:sp>
        <p:nvSpPr>
          <p:cNvPr id="50" name="Text Placeholder 42">
            <a:extLst>
              <a:ext uri="{FF2B5EF4-FFF2-40B4-BE49-F238E27FC236}">
                <a16:creationId xmlns:a16="http://schemas.microsoft.com/office/drawing/2014/main" id="{12DFAD2F-3ED1-46BF-B662-2E96A42C48E7}"/>
              </a:ext>
            </a:extLst>
          </p:cNvPr>
          <p:cNvSpPr>
            <a:spLocks noGrp="1"/>
          </p:cNvSpPr>
          <p:nvPr userDrawn="1">
            <p:ph type="body" sz="quarter" idx="17" hasCustomPrompt="1"/>
          </p:nvPr>
        </p:nvSpPr>
        <p:spPr>
          <a:xfrm>
            <a:off x="5759136" y="863644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2">
                <a:alpha val="60000"/>
              </a:schemeClr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1438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0"/>
              <a:t>Q2</a:t>
            </a:r>
          </a:p>
        </p:txBody>
      </p:sp>
      <p:sp>
        <p:nvSpPr>
          <p:cNvPr id="82" name="Text Placeholder 7">
            <a:extLst>
              <a:ext uri="{FF2B5EF4-FFF2-40B4-BE49-F238E27FC236}">
                <a16:creationId xmlns:a16="http://schemas.microsoft.com/office/drawing/2014/main" id="{622FB247-DB8F-4B67-B9EA-5741E1DDBEEE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5422681" y="2025875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719" b="0" i="0">
                <a:solidFill>
                  <a:srgbClr val="81BF3B"/>
                </a:solidFill>
                <a:latin typeface="+mj-lt"/>
              </a:defRPr>
            </a:lvl1pPr>
            <a:lvl2pPr marL="219127" indent="0">
              <a:buNone/>
              <a:defRPr/>
            </a:lvl2pPr>
            <a:lvl3pPr marL="438253" indent="0">
              <a:buNone/>
              <a:defRPr/>
            </a:lvl3pPr>
            <a:lvl4pPr marL="657380" indent="0">
              <a:buNone/>
              <a:defRPr/>
            </a:lvl4pPr>
            <a:lvl5pPr marL="876506" indent="0">
              <a:buNone/>
              <a:defRPr/>
            </a:lvl5pPr>
          </a:lstStyle>
          <a:p>
            <a:pPr lvl="0" rtl="0"/>
            <a:r>
              <a:rPr lang="en-GB" noProof="0"/>
              <a:t>MILESTONE TITLE</a:t>
            </a:r>
          </a:p>
        </p:txBody>
      </p:sp>
      <p:sp>
        <p:nvSpPr>
          <p:cNvPr id="83" name="Text Placeholder 7">
            <a:extLst>
              <a:ext uri="{FF2B5EF4-FFF2-40B4-BE49-F238E27FC236}">
                <a16:creationId xmlns:a16="http://schemas.microsoft.com/office/drawing/2014/main" id="{CE2C8800-C93B-4E93-9AE2-9CBFC1E6D764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5422681" y="2208327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479" b="0" i="1">
                <a:solidFill>
                  <a:srgbClr val="454D55"/>
                </a:solidFill>
              </a:defRPr>
            </a:lvl1pPr>
            <a:lvl2pPr marL="219127" indent="0">
              <a:buNone/>
              <a:defRPr/>
            </a:lvl2pPr>
            <a:lvl3pPr marL="438253" indent="0">
              <a:buNone/>
              <a:defRPr/>
            </a:lvl3pPr>
            <a:lvl4pPr marL="657380" indent="0">
              <a:buNone/>
              <a:defRPr/>
            </a:lvl4pPr>
            <a:lvl5pPr marL="876506" indent="0">
              <a:buNone/>
              <a:defRPr/>
            </a:lvl5pPr>
          </a:lstStyle>
          <a:p>
            <a:pPr lvl="0" rtl="0"/>
            <a:r>
              <a:rPr lang="en-GB" noProof="0"/>
              <a:t>Milestone description</a:t>
            </a:r>
          </a:p>
        </p:txBody>
      </p:sp>
      <p:sp>
        <p:nvSpPr>
          <p:cNvPr id="49" name="Text Placeholder 42">
            <a:extLst>
              <a:ext uri="{FF2B5EF4-FFF2-40B4-BE49-F238E27FC236}">
                <a16:creationId xmlns:a16="http://schemas.microsoft.com/office/drawing/2014/main" id="{CC1B1148-CFC2-4FF7-8B7C-9502EB650064}"/>
              </a:ext>
            </a:extLst>
          </p:cNvPr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7103305" y="863644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2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1438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0"/>
              <a:t>Q3</a:t>
            </a:r>
          </a:p>
        </p:txBody>
      </p:sp>
      <p:sp>
        <p:nvSpPr>
          <p:cNvPr id="84" name="Text Placeholder 7">
            <a:extLst>
              <a:ext uri="{FF2B5EF4-FFF2-40B4-BE49-F238E27FC236}">
                <a16:creationId xmlns:a16="http://schemas.microsoft.com/office/drawing/2014/main" id="{60559160-7568-4A5B-88B4-DBB3C42D5D10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6755392" y="437796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719" b="0" i="0">
                <a:solidFill>
                  <a:srgbClr val="2CA05B"/>
                </a:solidFill>
                <a:latin typeface="+mj-lt"/>
              </a:defRPr>
            </a:lvl1pPr>
            <a:lvl2pPr marL="219127" indent="0">
              <a:buNone/>
              <a:defRPr/>
            </a:lvl2pPr>
            <a:lvl3pPr marL="438253" indent="0">
              <a:buNone/>
              <a:defRPr/>
            </a:lvl3pPr>
            <a:lvl4pPr marL="657380" indent="0">
              <a:buNone/>
              <a:defRPr/>
            </a:lvl4pPr>
            <a:lvl5pPr marL="876506" indent="0">
              <a:buNone/>
              <a:defRPr/>
            </a:lvl5pPr>
          </a:lstStyle>
          <a:p>
            <a:pPr lvl="0" rtl="0"/>
            <a:r>
              <a:rPr lang="en-GB" noProof="0"/>
              <a:t>MILESTONE TITLE</a:t>
            </a:r>
          </a:p>
        </p:txBody>
      </p:sp>
      <p:sp>
        <p:nvSpPr>
          <p:cNvPr id="85" name="Text Placeholder 7">
            <a:extLst>
              <a:ext uri="{FF2B5EF4-FFF2-40B4-BE49-F238E27FC236}">
                <a16:creationId xmlns:a16="http://schemas.microsoft.com/office/drawing/2014/main" id="{AED30C6D-348A-4701-A27D-F10DFC175AC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6755391" y="618759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479" b="0" i="1">
                <a:solidFill>
                  <a:srgbClr val="454D55"/>
                </a:solidFill>
              </a:defRPr>
            </a:lvl1pPr>
            <a:lvl2pPr marL="219127" indent="0">
              <a:buNone/>
              <a:defRPr/>
            </a:lvl2pPr>
            <a:lvl3pPr marL="438253" indent="0">
              <a:buNone/>
              <a:defRPr/>
            </a:lvl3pPr>
            <a:lvl4pPr marL="657380" indent="0">
              <a:buNone/>
              <a:defRPr/>
            </a:lvl4pPr>
            <a:lvl5pPr marL="876506" indent="0">
              <a:buNone/>
              <a:defRPr/>
            </a:lvl5pPr>
          </a:lstStyle>
          <a:p>
            <a:pPr lvl="0" rtl="0"/>
            <a:r>
              <a:rPr lang="en-GB" noProof="0"/>
              <a:t>Milestone description</a:t>
            </a:r>
          </a:p>
        </p:txBody>
      </p:sp>
      <p:sp>
        <p:nvSpPr>
          <p:cNvPr id="46" name="Text Placeholder 42">
            <a:extLst>
              <a:ext uri="{FF2B5EF4-FFF2-40B4-BE49-F238E27FC236}">
                <a16:creationId xmlns:a16="http://schemas.microsoft.com/office/drawing/2014/main" id="{DC934A70-FE40-4A89-9799-1A672346662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8447472" y="863644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2">
                <a:lumMod val="75000"/>
              </a:schemeClr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1438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0"/>
              <a:t>Q4</a:t>
            </a:r>
          </a:p>
        </p:txBody>
      </p:sp>
      <p:sp>
        <p:nvSpPr>
          <p:cNvPr id="86" name="Text Placeholder 7">
            <a:extLst>
              <a:ext uri="{FF2B5EF4-FFF2-40B4-BE49-F238E27FC236}">
                <a16:creationId xmlns:a16="http://schemas.microsoft.com/office/drawing/2014/main" id="{AB11D018-DEEE-4BCE-B5F0-2B33DD39A6B9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8106873" y="2025875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719" b="0" i="0">
                <a:solidFill>
                  <a:srgbClr val="1B866F"/>
                </a:solidFill>
                <a:latin typeface="+mj-lt"/>
              </a:defRPr>
            </a:lvl1pPr>
            <a:lvl2pPr marL="219127" indent="0">
              <a:buNone/>
              <a:defRPr/>
            </a:lvl2pPr>
            <a:lvl3pPr marL="438253" indent="0">
              <a:buNone/>
              <a:defRPr/>
            </a:lvl3pPr>
            <a:lvl4pPr marL="657380" indent="0">
              <a:buNone/>
              <a:defRPr/>
            </a:lvl4pPr>
            <a:lvl5pPr marL="876506" indent="0">
              <a:buNone/>
              <a:defRPr/>
            </a:lvl5pPr>
          </a:lstStyle>
          <a:p>
            <a:pPr lvl="0" rtl="0"/>
            <a:r>
              <a:rPr lang="en-GB" noProof="0"/>
              <a:t>MILESTONE TITLE</a:t>
            </a:r>
          </a:p>
        </p:txBody>
      </p:sp>
      <p:sp>
        <p:nvSpPr>
          <p:cNvPr id="87" name="Text Placeholder 7">
            <a:extLst>
              <a:ext uri="{FF2B5EF4-FFF2-40B4-BE49-F238E27FC236}">
                <a16:creationId xmlns:a16="http://schemas.microsoft.com/office/drawing/2014/main" id="{085539ED-B933-484F-8ECB-700829A52CA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8106873" y="2208327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479" b="0" i="1">
                <a:solidFill>
                  <a:srgbClr val="454D55"/>
                </a:solidFill>
              </a:defRPr>
            </a:lvl1pPr>
            <a:lvl2pPr marL="219127" indent="0">
              <a:buNone/>
              <a:defRPr/>
            </a:lvl2pPr>
            <a:lvl3pPr marL="438253" indent="0">
              <a:buNone/>
              <a:defRPr/>
            </a:lvl3pPr>
            <a:lvl4pPr marL="657380" indent="0">
              <a:buNone/>
              <a:defRPr/>
            </a:lvl4pPr>
            <a:lvl5pPr marL="876506" indent="0">
              <a:buNone/>
              <a:defRPr/>
            </a:lvl5pPr>
          </a:lstStyle>
          <a:p>
            <a:pPr lvl="0" rtl="0"/>
            <a:r>
              <a:rPr lang="en-GB" noProof="0"/>
              <a:t>Milestone description</a:t>
            </a:r>
          </a:p>
        </p:txBody>
      </p:sp>
      <p:sp>
        <p:nvSpPr>
          <p:cNvPr id="73" name="Text Placeholder 42">
            <a:extLst>
              <a:ext uri="{FF2B5EF4-FFF2-40B4-BE49-F238E27FC236}">
                <a16:creationId xmlns:a16="http://schemas.microsoft.com/office/drawing/2014/main" id="{F3728A77-BAED-49CA-87A0-DFCB220B3A28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10705088" y="1917406"/>
            <a:ext cx="1044000" cy="1044000"/>
          </a:xfrm>
          <a:prstGeom prst="ellipse">
            <a:avLst/>
          </a:prstGeom>
          <a:solidFill>
            <a:schemeClr val="tx1"/>
          </a:solidFill>
          <a:ln w="72390">
            <a:solidFill>
              <a:schemeClr val="bg1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lang="ru-RU" sz="1054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 rtl="0"/>
            <a:r>
              <a:rPr lang="en-GB" noProof="0"/>
              <a:t>20XX</a:t>
            </a:r>
          </a:p>
        </p:txBody>
      </p:sp>
      <p:sp>
        <p:nvSpPr>
          <p:cNvPr id="57" name="Text Placeholder 42">
            <a:extLst>
              <a:ext uri="{FF2B5EF4-FFF2-40B4-BE49-F238E27FC236}">
                <a16:creationId xmlns:a16="http://schemas.microsoft.com/office/drawing/2014/main" id="{D7526F27-FC58-40E7-A76A-47A27D23255B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447472" y="2914158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bg2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1438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0"/>
              <a:t>Q1</a:t>
            </a:r>
          </a:p>
        </p:txBody>
      </p:sp>
      <p:sp>
        <p:nvSpPr>
          <p:cNvPr id="94" name="Text Placeholder 7">
            <a:extLst>
              <a:ext uri="{FF2B5EF4-FFF2-40B4-BE49-F238E27FC236}">
                <a16:creationId xmlns:a16="http://schemas.microsoft.com/office/drawing/2014/main" id="{0D030018-A573-45D1-B6EF-210F3CF92D5F}"/>
              </a:ext>
            </a:extLst>
          </p:cNvPr>
          <p:cNvSpPr>
            <a:spLocks noGrp="1"/>
          </p:cNvSpPr>
          <p:nvPr userDrawn="1">
            <p:ph type="body" sz="quarter" idx="46" hasCustomPrompt="1"/>
          </p:nvPr>
        </p:nvSpPr>
        <p:spPr>
          <a:xfrm>
            <a:off x="8105171" y="4073395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719" b="0" i="0">
                <a:solidFill>
                  <a:srgbClr val="0C6D82"/>
                </a:solidFill>
                <a:latin typeface="+mj-lt"/>
              </a:defRPr>
            </a:lvl1pPr>
            <a:lvl2pPr marL="219127" indent="0">
              <a:buNone/>
              <a:defRPr/>
            </a:lvl2pPr>
            <a:lvl3pPr marL="438253" indent="0">
              <a:buNone/>
              <a:defRPr/>
            </a:lvl3pPr>
            <a:lvl4pPr marL="657380" indent="0">
              <a:buNone/>
              <a:defRPr/>
            </a:lvl4pPr>
            <a:lvl5pPr marL="876506" indent="0">
              <a:buNone/>
              <a:defRPr/>
            </a:lvl5pPr>
          </a:lstStyle>
          <a:p>
            <a:pPr lvl="0" rtl="0"/>
            <a:r>
              <a:rPr lang="en-GB" noProof="0"/>
              <a:t>MILESTONE TITLE</a:t>
            </a:r>
          </a:p>
        </p:txBody>
      </p:sp>
      <p:sp>
        <p:nvSpPr>
          <p:cNvPr id="95" name="Text Placeholder 7">
            <a:extLst>
              <a:ext uri="{FF2B5EF4-FFF2-40B4-BE49-F238E27FC236}">
                <a16:creationId xmlns:a16="http://schemas.microsoft.com/office/drawing/2014/main" id="{91FC8372-90CA-42B7-A237-0BC81F2687CB}"/>
              </a:ext>
            </a:extLst>
          </p:cNvPr>
          <p:cNvSpPr>
            <a:spLocks noGrp="1"/>
          </p:cNvSpPr>
          <p:nvPr userDrawn="1">
            <p:ph type="body" sz="quarter" idx="47" hasCustomPrompt="1"/>
          </p:nvPr>
        </p:nvSpPr>
        <p:spPr>
          <a:xfrm>
            <a:off x="8105171" y="4255846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479" b="0" i="1">
                <a:solidFill>
                  <a:srgbClr val="454D55"/>
                </a:solidFill>
              </a:defRPr>
            </a:lvl1pPr>
            <a:lvl2pPr marL="219127" indent="0">
              <a:buNone/>
              <a:defRPr/>
            </a:lvl2pPr>
            <a:lvl3pPr marL="438253" indent="0">
              <a:buNone/>
              <a:defRPr/>
            </a:lvl3pPr>
            <a:lvl4pPr marL="657380" indent="0">
              <a:buNone/>
              <a:defRPr/>
            </a:lvl4pPr>
            <a:lvl5pPr marL="876506" indent="0">
              <a:buNone/>
              <a:defRPr/>
            </a:lvl5pPr>
          </a:lstStyle>
          <a:p>
            <a:pPr lvl="0" rtl="0"/>
            <a:r>
              <a:rPr lang="en-GB" noProof="0"/>
              <a:t>Milestone description</a:t>
            </a:r>
          </a:p>
        </p:txBody>
      </p:sp>
      <p:sp>
        <p:nvSpPr>
          <p:cNvPr id="58" name="Text Placeholder 42">
            <a:extLst>
              <a:ext uri="{FF2B5EF4-FFF2-40B4-BE49-F238E27FC236}">
                <a16:creationId xmlns:a16="http://schemas.microsoft.com/office/drawing/2014/main" id="{242D0BB2-4F17-4A8D-87A7-FADA2CAEC6F5}"/>
              </a:ext>
            </a:extLst>
          </p:cNvPr>
          <p:cNvSpPr>
            <a:spLocks noGrp="1"/>
          </p:cNvSpPr>
          <p:nvPr userDrawn="1">
            <p:ph type="body" sz="quarter" idx="21" hasCustomPrompt="1"/>
          </p:nvPr>
        </p:nvSpPr>
        <p:spPr>
          <a:xfrm>
            <a:off x="7103305" y="2914158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bg2">
                <a:lumMod val="75000"/>
              </a:schemeClr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1438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0"/>
              <a:t>Q2</a:t>
            </a:r>
          </a:p>
        </p:txBody>
      </p:sp>
      <p:sp>
        <p:nvSpPr>
          <p:cNvPr id="90" name="Text Placeholder 7">
            <a:extLst>
              <a:ext uri="{FF2B5EF4-FFF2-40B4-BE49-F238E27FC236}">
                <a16:creationId xmlns:a16="http://schemas.microsoft.com/office/drawing/2014/main" id="{7F7CC596-D7AD-4DCE-B864-BB1A6A7C8B15}"/>
              </a:ext>
            </a:extLst>
          </p:cNvPr>
          <p:cNvSpPr>
            <a:spLocks noGrp="1"/>
          </p:cNvSpPr>
          <p:nvPr userDrawn="1">
            <p:ph type="body" sz="quarter" idx="42" hasCustomPrompt="1"/>
          </p:nvPr>
        </p:nvSpPr>
        <p:spPr>
          <a:xfrm>
            <a:off x="6755391" y="2505649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719" b="0" i="0">
                <a:solidFill>
                  <a:srgbClr val="403474"/>
                </a:solidFill>
                <a:latin typeface="+mj-lt"/>
              </a:defRPr>
            </a:lvl1pPr>
            <a:lvl2pPr marL="219127" indent="0">
              <a:buNone/>
              <a:defRPr/>
            </a:lvl2pPr>
            <a:lvl3pPr marL="438253" indent="0">
              <a:buNone/>
              <a:defRPr/>
            </a:lvl3pPr>
            <a:lvl4pPr marL="657380" indent="0">
              <a:buNone/>
              <a:defRPr/>
            </a:lvl4pPr>
            <a:lvl5pPr marL="876506" indent="0">
              <a:buNone/>
              <a:defRPr/>
            </a:lvl5pPr>
          </a:lstStyle>
          <a:p>
            <a:pPr lvl="0" rtl="0"/>
            <a:r>
              <a:rPr lang="en-GB" noProof="0"/>
              <a:t>MILESTONE TITLE</a:t>
            </a:r>
          </a:p>
        </p:txBody>
      </p:sp>
      <p:sp>
        <p:nvSpPr>
          <p:cNvPr id="91" name="Text Placeholder 7">
            <a:extLst>
              <a:ext uri="{FF2B5EF4-FFF2-40B4-BE49-F238E27FC236}">
                <a16:creationId xmlns:a16="http://schemas.microsoft.com/office/drawing/2014/main" id="{28E66912-ACE9-4007-9A2B-050DC9408A24}"/>
              </a:ext>
            </a:extLst>
          </p:cNvPr>
          <p:cNvSpPr>
            <a:spLocks noGrp="1"/>
          </p:cNvSpPr>
          <p:nvPr userDrawn="1">
            <p:ph type="body" sz="quarter" idx="43" hasCustomPrompt="1"/>
          </p:nvPr>
        </p:nvSpPr>
        <p:spPr>
          <a:xfrm>
            <a:off x="6755388" y="2688100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479" b="0" i="1">
                <a:solidFill>
                  <a:srgbClr val="454D55"/>
                </a:solidFill>
              </a:defRPr>
            </a:lvl1pPr>
            <a:lvl2pPr marL="219127" indent="0">
              <a:buNone/>
              <a:defRPr/>
            </a:lvl2pPr>
            <a:lvl3pPr marL="438253" indent="0">
              <a:buNone/>
              <a:defRPr/>
            </a:lvl3pPr>
            <a:lvl4pPr marL="657380" indent="0">
              <a:buNone/>
              <a:defRPr/>
            </a:lvl4pPr>
            <a:lvl5pPr marL="876506" indent="0">
              <a:buNone/>
              <a:defRPr/>
            </a:lvl5pPr>
          </a:lstStyle>
          <a:p>
            <a:pPr lvl="0" rtl="0"/>
            <a:r>
              <a:rPr lang="en-GB" noProof="0"/>
              <a:t>Milestone description</a:t>
            </a:r>
          </a:p>
        </p:txBody>
      </p:sp>
      <p:sp>
        <p:nvSpPr>
          <p:cNvPr id="59" name="Text Placeholder 42">
            <a:extLst>
              <a:ext uri="{FF2B5EF4-FFF2-40B4-BE49-F238E27FC236}">
                <a16:creationId xmlns:a16="http://schemas.microsoft.com/office/drawing/2014/main" id="{CC1EC2BE-5D73-4D49-B2F2-4DA2785D6EAD}"/>
              </a:ext>
            </a:extLst>
          </p:cNvPr>
          <p:cNvSpPr>
            <a:spLocks noGrp="1"/>
          </p:cNvSpPr>
          <p:nvPr userDrawn="1">
            <p:ph type="body" sz="quarter" idx="22" hasCustomPrompt="1"/>
          </p:nvPr>
        </p:nvSpPr>
        <p:spPr>
          <a:xfrm>
            <a:off x="5759136" y="2914158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1">
                <a:lumMod val="75000"/>
              </a:schemeClr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1438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0"/>
              <a:t>Q3</a:t>
            </a:r>
          </a:p>
        </p:txBody>
      </p:sp>
      <p:sp>
        <p:nvSpPr>
          <p:cNvPr id="92" name="Text Placeholder 7">
            <a:extLst>
              <a:ext uri="{FF2B5EF4-FFF2-40B4-BE49-F238E27FC236}">
                <a16:creationId xmlns:a16="http://schemas.microsoft.com/office/drawing/2014/main" id="{441FE3C4-7737-4EB6-9280-FAD8852FB4B8}"/>
              </a:ext>
            </a:extLst>
          </p:cNvPr>
          <p:cNvSpPr>
            <a:spLocks noGrp="1"/>
          </p:cNvSpPr>
          <p:nvPr userDrawn="1">
            <p:ph type="body" sz="quarter" idx="44" hasCustomPrompt="1"/>
          </p:nvPr>
        </p:nvSpPr>
        <p:spPr>
          <a:xfrm>
            <a:off x="5420979" y="4073395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719" b="0" i="0">
                <a:solidFill>
                  <a:srgbClr val="571B6D"/>
                </a:solidFill>
                <a:latin typeface="+mj-lt"/>
              </a:defRPr>
            </a:lvl1pPr>
            <a:lvl2pPr marL="219127" indent="0">
              <a:buNone/>
              <a:defRPr/>
            </a:lvl2pPr>
            <a:lvl3pPr marL="438253" indent="0">
              <a:buNone/>
              <a:defRPr/>
            </a:lvl3pPr>
            <a:lvl4pPr marL="657380" indent="0">
              <a:buNone/>
              <a:defRPr/>
            </a:lvl4pPr>
            <a:lvl5pPr marL="876506" indent="0">
              <a:buNone/>
              <a:defRPr/>
            </a:lvl5pPr>
          </a:lstStyle>
          <a:p>
            <a:pPr lvl="0" rtl="0"/>
            <a:r>
              <a:rPr lang="en-GB" noProof="0"/>
              <a:t>MILESTONE TITLE</a:t>
            </a:r>
          </a:p>
        </p:txBody>
      </p:sp>
      <p:sp>
        <p:nvSpPr>
          <p:cNvPr id="93" name="Text Placeholder 7">
            <a:extLst>
              <a:ext uri="{FF2B5EF4-FFF2-40B4-BE49-F238E27FC236}">
                <a16:creationId xmlns:a16="http://schemas.microsoft.com/office/drawing/2014/main" id="{70EF49EC-F8D8-463F-B786-F2C04C33AEE7}"/>
              </a:ext>
            </a:extLst>
          </p:cNvPr>
          <p:cNvSpPr>
            <a:spLocks noGrp="1"/>
          </p:cNvSpPr>
          <p:nvPr userDrawn="1">
            <p:ph type="body" sz="quarter" idx="45" hasCustomPrompt="1"/>
          </p:nvPr>
        </p:nvSpPr>
        <p:spPr>
          <a:xfrm>
            <a:off x="5420979" y="4255846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479" b="0" i="1">
                <a:solidFill>
                  <a:srgbClr val="454D55"/>
                </a:solidFill>
              </a:defRPr>
            </a:lvl1pPr>
            <a:lvl2pPr marL="219127" indent="0">
              <a:buNone/>
              <a:defRPr/>
            </a:lvl2pPr>
            <a:lvl3pPr marL="438253" indent="0">
              <a:buNone/>
              <a:defRPr/>
            </a:lvl3pPr>
            <a:lvl4pPr marL="657380" indent="0">
              <a:buNone/>
              <a:defRPr/>
            </a:lvl4pPr>
            <a:lvl5pPr marL="876506" indent="0">
              <a:buNone/>
              <a:defRPr/>
            </a:lvl5pPr>
          </a:lstStyle>
          <a:p>
            <a:pPr lvl="0" rtl="0"/>
            <a:r>
              <a:rPr lang="en-GB" noProof="0"/>
              <a:t>Milestone description</a:t>
            </a:r>
          </a:p>
        </p:txBody>
      </p:sp>
      <p:sp>
        <p:nvSpPr>
          <p:cNvPr id="56" name="Text Placeholder 42">
            <a:extLst>
              <a:ext uri="{FF2B5EF4-FFF2-40B4-BE49-F238E27FC236}">
                <a16:creationId xmlns:a16="http://schemas.microsoft.com/office/drawing/2014/main" id="{997AC0B1-99FC-455E-A896-3C370BB38C53}"/>
              </a:ext>
            </a:extLst>
          </p:cNvPr>
          <p:cNvSpPr>
            <a:spLocks noGrp="1"/>
          </p:cNvSpPr>
          <p:nvPr userDrawn="1">
            <p:ph type="body" sz="quarter" idx="19" hasCustomPrompt="1"/>
          </p:nvPr>
        </p:nvSpPr>
        <p:spPr>
          <a:xfrm>
            <a:off x="4414969" y="2914158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tx2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1438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0"/>
              <a:t>Q4</a:t>
            </a:r>
          </a:p>
        </p:txBody>
      </p:sp>
      <p:sp>
        <p:nvSpPr>
          <p:cNvPr id="88" name="Text Placeholder 7">
            <a:extLst>
              <a:ext uri="{FF2B5EF4-FFF2-40B4-BE49-F238E27FC236}">
                <a16:creationId xmlns:a16="http://schemas.microsoft.com/office/drawing/2014/main" id="{D66EAED5-741C-44D6-840F-C90C1AF74A23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4071199" y="2505649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719" b="0" i="0">
                <a:solidFill>
                  <a:srgbClr val="6F0066"/>
                </a:solidFill>
                <a:latin typeface="+mj-lt"/>
              </a:defRPr>
            </a:lvl1pPr>
            <a:lvl2pPr marL="219127" indent="0">
              <a:buNone/>
              <a:defRPr/>
            </a:lvl2pPr>
            <a:lvl3pPr marL="438253" indent="0">
              <a:buNone/>
              <a:defRPr/>
            </a:lvl3pPr>
            <a:lvl4pPr marL="657380" indent="0">
              <a:buNone/>
              <a:defRPr/>
            </a:lvl4pPr>
            <a:lvl5pPr marL="876506" indent="0">
              <a:buNone/>
              <a:defRPr/>
            </a:lvl5pPr>
          </a:lstStyle>
          <a:p>
            <a:pPr lvl="0" rtl="0"/>
            <a:r>
              <a:rPr lang="en-GB" noProof="0"/>
              <a:t>MILESTONE TITLE</a:t>
            </a:r>
          </a:p>
        </p:txBody>
      </p:sp>
      <p:sp>
        <p:nvSpPr>
          <p:cNvPr id="89" name="Text Placeholder 7">
            <a:extLst>
              <a:ext uri="{FF2B5EF4-FFF2-40B4-BE49-F238E27FC236}">
                <a16:creationId xmlns:a16="http://schemas.microsoft.com/office/drawing/2014/main" id="{7887B0FE-2AB8-455F-8EC7-C8F31FEA27CC}"/>
              </a:ext>
            </a:extLst>
          </p:cNvPr>
          <p:cNvSpPr>
            <a:spLocks noGrp="1"/>
          </p:cNvSpPr>
          <p:nvPr userDrawn="1">
            <p:ph type="body" sz="quarter" idx="41" hasCustomPrompt="1"/>
          </p:nvPr>
        </p:nvSpPr>
        <p:spPr>
          <a:xfrm>
            <a:off x="4071196" y="2688100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479" b="0" i="1">
                <a:solidFill>
                  <a:srgbClr val="454D55"/>
                </a:solidFill>
              </a:defRPr>
            </a:lvl1pPr>
            <a:lvl2pPr marL="219127" indent="0">
              <a:buNone/>
              <a:defRPr/>
            </a:lvl2pPr>
            <a:lvl3pPr marL="438253" indent="0">
              <a:buNone/>
              <a:defRPr/>
            </a:lvl3pPr>
            <a:lvl4pPr marL="657380" indent="0">
              <a:buNone/>
              <a:defRPr/>
            </a:lvl4pPr>
            <a:lvl5pPr marL="876506" indent="0">
              <a:buNone/>
              <a:defRPr/>
            </a:lvl5pPr>
          </a:lstStyle>
          <a:p>
            <a:pPr lvl="0" rtl="0"/>
            <a:r>
              <a:rPr lang="en-GB" noProof="0"/>
              <a:t>Milestone description</a:t>
            </a:r>
          </a:p>
        </p:txBody>
      </p:sp>
      <p:sp>
        <p:nvSpPr>
          <p:cNvPr id="75" name="Text Placeholder 42">
            <a:extLst>
              <a:ext uri="{FF2B5EF4-FFF2-40B4-BE49-F238E27FC236}">
                <a16:creationId xmlns:a16="http://schemas.microsoft.com/office/drawing/2014/main" id="{6F1AC56E-6618-4728-A6EA-8B021EB6BCFB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2188092" y="3979528"/>
            <a:ext cx="1044000" cy="1044000"/>
          </a:xfrm>
          <a:prstGeom prst="ellipse">
            <a:avLst/>
          </a:prstGeom>
          <a:solidFill>
            <a:schemeClr val="tx2"/>
          </a:solidFill>
          <a:ln w="72390">
            <a:solidFill>
              <a:schemeClr val="bg1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lang="ru-RU" sz="1054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 rtl="0"/>
            <a:r>
              <a:rPr lang="en-GB" noProof="0"/>
              <a:t>20XX</a:t>
            </a:r>
          </a:p>
        </p:txBody>
      </p:sp>
      <p:sp>
        <p:nvSpPr>
          <p:cNvPr id="60" name="Text Placeholder 42">
            <a:extLst>
              <a:ext uri="{FF2B5EF4-FFF2-40B4-BE49-F238E27FC236}">
                <a16:creationId xmlns:a16="http://schemas.microsoft.com/office/drawing/2014/main" id="{DB4C9C65-90B1-4A40-BB7B-DE799076D1B1}"/>
              </a:ext>
            </a:extLst>
          </p:cNvPr>
          <p:cNvSpPr>
            <a:spLocks noGrp="1"/>
          </p:cNvSpPr>
          <p:nvPr userDrawn="1">
            <p:ph type="body" sz="quarter" idx="23" hasCustomPrompt="1"/>
          </p:nvPr>
        </p:nvSpPr>
        <p:spPr>
          <a:xfrm>
            <a:off x="4414969" y="497036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tx2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1438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0"/>
              <a:t>Q1</a:t>
            </a:r>
          </a:p>
        </p:txBody>
      </p:sp>
      <p:sp>
        <p:nvSpPr>
          <p:cNvPr id="96" name="Text Placeholder 7">
            <a:extLst>
              <a:ext uri="{FF2B5EF4-FFF2-40B4-BE49-F238E27FC236}">
                <a16:creationId xmlns:a16="http://schemas.microsoft.com/office/drawing/2014/main" id="{E9ED50CB-058A-4C6B-A8E2-0536EC0E40DA}"/>
              </a:ext>
            </a:extLst>
          </p:cNvPr>
          <p:cNvSpPr>
            <a:spLocks noGrp="1"/>
          </p:cNvSpPr>
          <p:nvPr userDrawn="1">
            <p:ph type="body" sz="quarter" idx="48" hasCustomPrompt="1"/>
          </p:nvPr>
        </p:nvSpPr>
        <p:spPr>
          <a:xfrm>
            <a:off x="4075657" y="4567759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719" b="0" i="0">
                <a:solidFill>
                  <a:schemeClr val="tx2"/>
                </a:solidFill>
                <a:latin typeface="+mj-lt"/>
              </a:defRPr>
            </a:lvl1pPr>
            <a:lvl2pPr marL="219127" indent="0">
              <a:buNone/>
              <a:defRPr/>
            </a:lvl2pPr>
            <a:lvl3pPr marL="438253" indent="0">
              <a:buNone/>
              <a:defRPr/>
            </a:lvl3pPr>
            <a:lvl4pPr marL="657380" indent="0">
              <a:buNone/>
              <a:defRPr/>
            </a:lvl4pPr>
            <a:lvl5pPr marL="876506" indent="0">
              <a:buNone/>
              <a:defRPr/>
            </a:lvl5pPr>
          </a:lstStyle>
          <a:p>
            <a:pPr lvl="0" rtl="0"/>
            <a:r>
              <a:rPr lang="en-GB" noProof="0"/>
              <a:t>MILESTONE TITLE</a:t>
            </a:r>
          </a:p>
        </p:txBody>
      </p:sp>
      <p:sp>
        <p:nvSpPr>
          <p:cNvPr id="97" name="Text Placeholder 7">
            <a:extLst>
              <a:ext uri="{FF2B5EF4-FFF2-40B4-BE49-F238E27FC236}">
                <a16:creationId xmlns:a16="http://schemas.microsoft.com/office/drawing/2014/main" id="{04D14365-5F59-4F4F-B237-26A11A2DDDD1}"/>
              </a:ext>
            </a:extLst>
          </p:cNvPr>
          <p:cNvSpPr>
            <a:spLocks noGrp="1"/>
          </p:cNvSpPr>
          <p:nvPr userDrawn="1">
            <p:ph type="body" sz="quarter" idx="49" hasCustomPrompt="1"/>
          </p:nvPr>
        </p:nvSpPr>
        <p:spPr>
          <a:xfrm>
            <a:off x="4075657" y="4750211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479" b="0" i="1">
                <a:solidFill>
                  <a:srgbClr val="454D55"/>
                </a:solidFill>
              </a:defRPr>
            </a:lvl1pPr>
            <a:lvl2pPr marL="219127" indent="0">
              <a:buNone/>
              <a:defRPr/>
            </a:lvl2pPr>
            <a:lvl3pPr marL="438253" indent="0">
              <a:buNone/>
              <a:defRPr/>
            </a:lvl3pPr>
            <a:lvl4pPr marL="657380" indent="0">
              <a:buNone/>
              <a:defRPr/>
            </a:lvl4pPr>
            <a:lvl5pPr marL="876506" indent="0">
              <a:buNone/>
              <a:defRPr/>
            </a:lvl5pPr>
          </a:lstStyle>
          <a:p>
            <a:pPr lvl="0" rtl="0"/>
            <a:r>
              <a:rPr lang="en-GB" noProof="0"/>
              <a:t>Milestone description</a:t>
            </a:r>
          </a:p>
        </p:txBody>
      </p:sp>
      <p:sp>
        <p:nvSpPr>
          <p:cNvPr id="63" name="Text Placeholder 42">
            <a:extLst>
              <a:ext uri="{FF2B5EF4-FFF2-40B4-BE49-F238E27FC236}">
                <a16:creationId xmlns:a16="http://schemas.microsoft.com/office/drawing/2014/main" id="{CFA7DBCF-F797-4B29-8C96-7AC1602BBC81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5759136" y="497036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3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1438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0"/>
              <a:t>Q2</a:t>
            </a:r>
          </a:p>
        </p:txBody>
      </p:sp>
      <p:sp>
        <p:nvSpPr>
          <p:cNvPr id="100" name="Text Placeholder 7">
            <a:extLst>
              <a:ext uri="{FF2B5EF4-FFF2-40B4-BE49-F238E27FC236}">
                <a16:creationId xmlns:a16="http://schemas.microsoft.com/office/drawing/2014/main" id="{07524528-CBB1-40C1-A6F2-855A4D99478D}"/>
              </a:ext>
            </a:extLst>
          </p:cNvPr>
          <p:cNvSpPr>
            <a:spLocks noGrp="1"/>
          </p:cNvSpPr>
          <p:nvPr userDrawn="1">
            <p:ph type="body" sz="quarter" idx="52" hasCustomPrompt="1"/>
          </p:nvPr>
        </p:nvSpPr>
        <p:spPr>
          <a:xfrm>
            <a:off x="5423465" y="6121336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719" b="0" i="0">
                <a:solidFill>
                  <a:schemeClr val="accent3"/>
                </a:solidFill>
                <a:latin typeface="+mj-lt"/>
              </a:defRPr>
            </a:lvl1pPr>
            <a:lvl2pPr marL="219127" indent="0">
              <a:buNone/>
              <a:defRPr/>
            </a:lvl2pPr>
            <a:lvl3pPr marL="438253" indent="0">
              <a:buNone/>
              <a:defRPr/>
            </a:lvl3pPr>
            <a:lvl4pPr marL="657380" indent="0">
              <a:buNone/>
              <a:defRPr/>
            </a:lvl4pPr>
            <a:lvl5pPr marL="876506" indent="0">
              <a:buNone/>
              <a:defRPr/>
            </a:lvl5pPr>
          </a:lstStyle>
          <a:p>
            <a:pPr lvl="0" rtl="0"/>
            <a:r>
              <a:rPr lang="en-GB" noProof="0"/>
              <a:t>MILESTONE TITLE</a:t>
            </a:r>
          </a:p>
        </p:txBody>
      </p:sp>
      <p:sp>
        <p:nvSpPr>
          <p:cNvPr id="101" name="Text Placeholder 7">
            <a:extLst>
              <a:ext uri="{FF2B5EF4-FFF2-40B4-BE49-F238E27FC236}">
                <a16:creationId xmlns:a16="http://schemas.microsoft.com/office/drawing/2014/main" id="{41F799BD-659E-472B-98A7-7C06C2F7458C}"/>
              </a:ext>
            </a:extLst>
          </p:cNvPr>
          <p:cNvSpPr>
            <a:spLocks noGrp="1"/>
          </p:cNvSpPr>
          <p:nvPr userDrawn="1">
            <p:ph type="body" sz="quarter" idx="53" hasCustomPrompt="1"/>
          </p:nvPr>
        </p:nvSpPr>
        <p:spPr>
          <a:xfrm>
            <a:off x="5423464" y="6303787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479" b="0" i="1">
                <a:solidFill>
                  <a:srgbClr val="454D55"/>
                </a:solidFill>
              </a:defRPr>
            </a:lvl1pPr>
            <a:lvl2pPr marL="219127" indent="0">
              <a:buNone/>
              <a:defRPr/>
            </a:lvl2pPr>
            <a:lvl3pPr marL="438253" indent="0">
              <a:buNone/>
              <a:defRPr/>
            </a:lvl3pPr>
            <a:lvl4pPr marL="657380" indent="0">
              <a:buNone/>
              <a:defRPr/>
            </a:lvl4pPr>
            <a:lvl5pPr marL="876506" indent="0">
              <a:buNone/>
              <a:defRPr/>
            </a:lvl5pPr>
          </a:lstStyle>
          <a:p>
            <a:pPr lvl="0" rtl="0"/>
            <a:r>
              <a:rPr lang="en-GB" noProof="0"/>
              <a:t>Milestone description</a:t>
            </a:r>
          </a:p>
        </p:txBody>
      </p:sp>
      <p:sp>
        <p:nvSpPr>
          <p:cNvPr id="62" name="Text Placeholder 42">
            <a:extLst>
              <a:ext uri="{FF2B5EF4-FFF2-40B4-BE49-F238E27FC236}">
                <a16:creationId xmlns:a16="http://schemas.microsoft.com/office/drawing/2014/main" id="{113ADCA9-C0A6-4FAB-A09E-4DECBD41D738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7103305" y="497036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4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1438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0"/>
              <a:t>Q3</a:t>
            </a:r>
          </a:p>
        </p:txBody>
      </p:sp>
      <p:sp>
        <p:nvSpPr>
          <p:cNvPr id="98" name="Text Placeholder 7">
            <a:extLst>
              <a:ext uri="{FF2B5EF4-FFF2-40B4-BE49-F238E27FC236}">
                <a16:creationId xmlns:a16="http://schemas.microsoft.com/office/drawing/2014/main" id="{3EC66011-3B65-49CC-8886-E2CCFBFFABD7}"/>
              </a:ext>
            </a:extLst>
          </p:cNvPr>
          <p:cNvSpPr>
            <a:spLocks noGrp="1"/>
          </p:cNvSpPr>
          <p:nvPr userDrawn="1">
            <p:ph type="body" sz="quarter" idx="50" hasCustomPrompt="1"/>
          </p:nvPr>
        </p:nvSpPr>
        <p:spPr>
          <a:xfrm>
            <a:off x="6759849" y="4567759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719" b="0" i="0">
                <a:solidFill>
                  <a:srgbClr val="E8611D"/>
                </a:solidFill>
                <a:latin typeface="+mj-lt"/>
              </a:defRPr>
            </a:lvl1pPr>
            <a:lvl2pPr marL="219127" indent="0">
              <a:buNone/>
              <a:defRPr/>
            </a:lvl2pPr>
            <a:lvl3pPr marL="438253" indent="0">
              <a:buNone/>
              <a:defRPr/>
            </a:lvl3pPr>
            <a:lvl4pPr marL="657380" indent="0">
              <a:buNone/>
              <a:defRPr/>
            </a:lvl4pPr>
            <a:lvl5pPr marL="876506" indent="0">
              <a:buNone/>
              <a:defRPr/>
            </a:lvl5pPr>
          </a:lstStyle>
          <a:p>
            <a:pPr lvl="0" rtl="0"/>
            <a:r>
              <a:rPr lang="en-GB" noProof="0"/>
              <a:t>MILESTONE TITLE</a:t>
            </a:r>
          </a:p>
        </p:txBody>
      </p:sp>
      <p:sp>
        <p:nvSpPr>
          <p:cNvPr id="99" name="Text Placeholder 7">
            <a:extLst>
              <a:ext uri="{FF2B5EF4-FFF2-40B4-BE49-F238E27FC236}">
                <a16:creationId xmlns:a16="http://schemas.microsoft.com/office/drawing/2014/main" id="{3B2B5959-E5CC-42A7-B797-463098BE6290}"/>
              </a:ext>
            </a:extLst>
          </p:cNvPr>
          <p:cNvSpPr>
            <a:spLocks noGrp="1"/>
          </p:cNvSpPr>
          <p:nvPr userDrawn="1">
            <p:ph type="body" sz="quarter" idx="51" hasCustomPrompt="1"/>
          </p:nvPr>
        </p:nvSpPr>
        <p:spPr>
          <a:xfrm>
            <a:off x="6759849" y="4750211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479" b="0" i="1">
                <a:solidFill>
                  <a:srgbClr val="454D55"/>
                </a:solidFill>
              </a:defRPr>
            </a:lvl1pPr>
            <a:lvl2pPr marL="219127" indent="0">
              <a:buNone/>
              <a:defRPr/>
            </a:lvl2pPr>
            <a:lvl3pPr marL="438253" indent="0">
              <a:buNone/>
              <a:defRPr/>
            </a:lvl3pPr>
            <a:lvl4pPr marL="657380" indent="0">
              <a:buNone/>
              <a:defRPr/>
            </a:lvl4pPr>
            <a:lvl5pPr marL="876506" indent="0">
              <a:buNone/>
              <a:defRPr/>
            </a:lvl5pPr>
          </a:lstStyle>
          <a:p>
            <a:pPr lvl="0" rtl="0"/>
            <a:r>
              <a:rPr lang="en-GB" noProof="0"/>
              <a:t>Milestone description</a:t>
            </a:r>
          </a:p>
        </p:txBody>
      </p:sp>
      <p:sp>
        <p:nvSpPr>
          <p:cNvPr id="61" name="Text Placeholder 42">
            <a:extLst>
              <a:ext uri="{FF2B5EF4-FFF2-40B4-BE49-F238E27FC236}">
                <a16:creationId xmlns:a16="http://schemas.microsoft.com/office/drawing/2014/main" id="{91E8A179-36A3-4D0A-96E7-689F93F9B8F2}"/>
              </a:ext>
            </a:extLst>
          </p:cNvPr>
          <p:cNvSpPr>
            <a:spLocks noGrp="1"/>
          </p:cNvSpPr>
          <p:nvPr userDrawn="1">
            <p:ph type="body" sz="quarter" idx="24" hasCustomPrompt="1"/>
          </p:nvPr>
        </p:nvSpPr>
        <p:spPr>
          <a:xfrm>
            <a:off x="8447472" y="4970360"/>
            <a:ext cx="1044000" cy="1044000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5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sz="1438">
                <a:solidFill>
                  <a:srgbClr val="454D55"/>
                </a:solidFill>
                <a:latin typeface="+mj-lt"/>
              </a:defRPr>
            </a:lvl1pPr>
          </a:lstStyle>
          <a:p>
            <a:pPr lvl="0" rtl="0"/>
            <a:r>
              <a:rPr lang="en-GB" noProof="0"/>
              <a:t>Q4</a:t>
            </a:r>
          </a:p>
        </p:txBody>
      </p:sp>
      <p:sp>
        <p:nvSpPr>
          <p:cNvPr id="102" name="Text Placeholder 7">
            <a:extLst>
              <a:ext uri="{FF2B5EF4-FFF2-40B4-BE49-F238E27FC236}">
                <a16:creationId xmlns:a16="http://schemas.microsoft.com/office/drawing/2014/main" id="{9FDC66A0-D1C5-4C83-BBEE-D079881FADA3}"/>
              </a:ext>
            </a:extLst>
          </p:cNvPr>
          <p:cNvSpPr>
            <a:spLocks noGrp="1"/>
          </p:cNvSpPr>
          <p:nvPr userDrawn="1">
            <p:ph type="body" sz="quarter" idx="54" hasCustomPrompt="1"/>
          </p:nvPr>
        </p:nvSpPr>
        <p:spPr>
          <a:xfrm>
            <a:off x="8107657" y="6121336"/>
            <a:ext cx="1726129" cy="204276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719" b="0" i="0">
                <a:solidFill>
                  <a:schemeClr val="accent5"/>
                </a:solidFill>
                <a:latin typeface="+mj-lt"/>
              </a:defRPr>
            </a:lvl1pPr>
            <a:lvl2pPr marL="219127" indent="0">
              <a:buNone/>
              <a:defRPr/>
            </a:lvl2pPr>
            <a:lvl3pPr marL="438253" indent="0">
              <a:buNone/>
              <a:defRPr/>
            </a:lvl3pPr>
            <a:lvl4pPr marL="657380" indent="0">
              <a:buNone/>
              <a:defRPr/>
            </a:lvl4pPr>
            <a:lvl5pPr marL="876506" indent="0">
              <a:buNone/>
              <a:defRPr/>
            </a:lvl5pPr>
          </a:lstStyle>
          <a:p>
            <a:pPr lvl="0" rtl="0"/>
            <a:r>
              <a:rPr lang="en-GB" noProof="0"/>
              <a:t>MILESTONE TITLE</a:t>
            </a:r>
          </a:p>
        </p:txBody>
      </p:sp>
      <p:sp>
        <p:nvSpPr>
          <p:cNvPr id="103" name="Text Placeholder 7">
            <a:extLst>
              <a:ext uri="{FF2B5EF4-FFF2-40B4-BE49-F238E27FC236}">
                <a16:creationId xmlns:a16="http://schemas.microsoft.com/office/drawing/2014/main" id="{E4E5E736-BFFC-4245-916F-586110128844}"/>
              </a:ext>
            </a:extLst>
          </p:cNvPr>
          <p:cNvSpPr>
            <a:spLocks noGrp="1"/>
          </p:cNvSpPr>
          <p:nvPr userDrawn="1">
            <p:ph type="body" sz="quarter" idx="55" hasCustomPrompt="1"/>
          </p:nvPr>
        </p:nvSpPr>
        <p:spPr>
          <a:xfrm>
            <a:off x="8107656" y="6303787"/>
            <a:ext cx="1726129" cy="176047"/>
          </a:xfrm>
        </p:spPr>
        <p:txBody>
          <a:bodyPr lIns="0" tIns="0" rIns="0" bIns="0" rtlCol="0">
            <a:normAutofit/>
          </a:bodyPr>
          <a:lstStyle>
            <a:lvl1pPr marL="0" indent="0" algn="ctr">
              <a:buNone/>
              <a:defRPr sz="479" b="0" i="1">
                <a:solidFill>
                  <a:srgbClr val="454D55"/>
                </a:solidFill>
              </a:defRPr>
            </a:lvl1pPr>
            <a:lvl2pPr marL="219127" indent="0">
              <a:buNone/>
              <a:defRPr/>
            </a:lvl2pPr>
            <a:lvl3pPr marL="438253" indent="0">
              <a:buNone/>
              <a:defRPr/>
            </a:lvl3pPr>
            <a:lvl4pPr marL="657380" indent="0">
              <a:buNone/>
              <a:defRPr/>
            </a:lvl4pPr>
            <a:lvl5pPr marL="876506" indent="0">
              <a:buNone/>
              <a:defRPr/>
            </a:lvl5pPr>
          </a:lstStyle>
          <a:p>
            <a:pPr lvl="0" rtl="0"/>
            <a:r>
              <a:rPr lang="en-GB" noProof="0"/>
              <a:t>Milestone description</a:t>
            </a:r>
          </a:p>
        </p:txBody>
      </p:sp>
      <p:sp>
        <p:nvSpPr>
          <p:cNvPr id="110" name="Text Placeholder 42">
            <a:extLst>
              <a:ext uri="{FF2B5EF4-FFF2-40B4-BE49-F238E27FC236}">
                <a16:creationId xmlns:a16="http://schemas.microsoft.com/office/drawing/2014/main" id="{74922A2C-30D3-4ED0-8443-C57494EB4287}"/>
              </a:ext>
            </a:extLst>
          </p:cNvPr>
          <p:cNvSpPr>
            <a:spLocks noGrp="1"/>
          </p:cNvSpPr>
          <p:nvPr userDrawn="1">
            <p:ph type="body" sz="quarter" idx="58" hasCustomPrompt="1"/>
          </p:nvPr>
        </p:nvSpPr>
        <p:spPr>
          <a:xfrm>
            <a:off x="10293433" y="4973439"/>
            <a:ext cx="1044000" cy="1044000"/>
          </a:xfrm>
          <a:prstGeom prst="ellipse">
            <a:avLst/>
          </a:prstGeom>
          <a:solidFill>
            <a:schemeClr val="accent5"/>
          </a:solidFill>
          <a:ln w="72390">
            <a:solidFill>
              <a:schemeClr val="bg1"/>
            </a:solidFill>
          </a:ln>
        </p:spPr>
        <p:txBody>
          <a:bodyPr lIns="0" tIns="0" rIns="0" bIns="0" rtlCol="0" anchor="ctr" anchorCtr="0">
            <a:normAutofit/>
          </a:bodyPr>
          <a:lstStyle>
            <a:lvl1pPr marL="0" indent="0" algn="ctr">
              <a:buNone/>
              <a:defRPr lang="ru-RU" sz="1054" kern="1200" dirty="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 rtl="0"/>
            <a:r>
              <a:rPr lang="en-GB" noProof="0"/>
              <a:t>20XX</a:t>
            </a:r>
          </a:p>
        </p:txBody>
      </p:sp>
    </p:spTree>
    <p:extLst>
      <p:ext uri="{BB962C8B-B14F-4D97-AF65-F5344CB8AC3E}">
        <p14:creationId xmlns:p14="http://schemas.microsoft.com/office/powerpoint/2010/main" val="1770857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7E30D0-410F-49CD-BCC1-5B69B55CD195}" type="datetimeFigureOut">
              <a:rPr lang="en-GB" smtClean="0"/>
              <a:t>19/11/2025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DE6B91-566D-4170-B2F1-FB0B0325F3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9536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C6CB4C-B5E1-4756-815D-BC6EC8E787F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9291" y="1350642"/>
            <a:ext cx="3335280" cy="1130642"/>
          </a:xfrm>
        </p:spPr>
        <p:txBody>
          <a:bodyPr rtlCol="0">
            <a:normAutofit/>
          </a:bodyPr>
          <a:lstStyle/>
          <a:p>
            <a:pPr rtl="0"/>
            <a:r>
              <a:rPr lang="en-US" sz="3200" b="1" dirty="0"/>
              <a:t>KS4 English</a:t>
            </a:r>
            <a:endParaRPr lang="en-GB" sz="3200" b="1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FA8FF1C-735A-4A06-B94C-EA601032196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89062" y="4667302"/>
            <a:ext cx="1765253" cy="378571"/>
          </a:xfrm>
        </p:spPr>
        <p:txBody>
          <a:bodyPr vert="horz" lIns="0" tIns="0" rIns="0" bIns="0" rtlCol="0" anchor="t">
            <a:noAutofit/>
          </a:bodyPr>
          <a:lstStyle/>
          <a:p>
            <a:pPr algn="ctr"/>
            <a:r>
              <a:rPr lang="en-GB" sz="2400" b="1" dirty="0">
                <a:solidFill>
                  <a:schemeClr val="tx1"/>
                </a:solidFill>
              </a:rPr>
              <a:t>Curriculum Outline for Years 10 -11</a:t>
            </a:r>
            <a:endParaRPr lang="en-US" sz="950" b="1">
              <a:solidFill>
                <a:schemeClr val="tx1"/>
              </a:solidFill>
              <a:cs typeface="Calibri"/>
            </a:endParaRPr>
          </a:p>
          <a:p>
            <a:pPr algn="ctr"/>
            <a:endParaRPr lang="en-GB" sz="2400" b="1" dirty="0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47" name="Text Placeholder 46">
            <a:extLst>
              <a:ext uri="{FF2B5EF4-FFF2-40B4-BE49-F238E27FC236}">
                <a16:creationId xmlns:a16="http://schemas.microsoft.com/office/drawing/2014/main" id="{AB47DC31-EE68-48D8-9468-C2B842A23804}"/>
              </a:ext>
            </a:extLst>
          </p:cNvPr>
          <p:cNvSpPr>
            <a:spLocks noGrp="1"/>
          </p:cNvSpPr>
          <p:nvPr>
            <p:ph type="body" sz="quarter" idx="57"/>
          </p:nvPr>
        </p:nvSpPr>
        <p:spPr>
          <a:xfrm>
            <a:off x="2874000" y="789208"/>
            <a:ext cx="1080000" cy="1080000"/>
          </a:xfrm>
        </p:spPr>
        <p:txBody>
          <a:bodyPr rtlCol="0">
            <a:normAutofit/>
          </a:bodyPr>
          <a:lstStyle/>
          <a:p>
            <a:pPr rtl="0"/>
            <a:r>
              <a:rPr lang="en-US" sz="1600" b="1" dirty="0"/>
              <a:t>Year 10</a:t>
            </a:r>
            <a:endParaRPr lang="en-GB" sz="1600" b="1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0A9E837-1CF3-4923-8E30-94AB8B4C216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901765" y="935510"/>
            <a:ext cx="951210" cy="947764"/>
          </a:xfrm>
        </p:spPr>
        <p:txBody>
          <a:bodyPr rtlCol="0"/>
          <a:lstStyle/>
          <a:p>
            <a:pPr rtl="0"/>
            <a:r>
              <a:rPr lang="en-GB" dirty="0"/>
              <a:t> 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954842DC-5569-4421-BEE9-EC5D80DF6E5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4201140" y="296895"/>
            <a:ext cx="2256696" cy="434829"/>
          </a:xfrm>
        </p:spPr>
        <p:txBody>
          <a:bodyPr vert="horz" lIns="0" tIns="0" rIns="0" bIns="0" rtlCol="0" anchor="t">
            <a:noAutofit/>
          </a:bodyPr>
          <a:lstStyle/>
          <a:p>
            <a:pPr marL="342900" indent="-342900">
              <a:buAutoNum type="arabicPeriod"/>
            </a:pPr>
            <a:r>
              <a:rPr lang="en-US" sz="1400" b="1" dirty="0">
                <a:solidFill>
                  <a:schemeClr val="tx1"/>
                </a:solidFill>
                <a:cs typeface="Calibri Light"/>
              </a:rPr>
              <a:t>English Literature: Paper 2 Modern Play: An Inspector Calls 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CDDFF132-912B-4B2B-B3E5-D1AB199B58C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891720" y="2913221"/>
            <a:ext cx="936000" cy="936000"/>
          </a:xfrm>
          <a:ln>
            <a:solidFill>
              <a:srgbClr val="217687"/>
            </a:solidFill>
          </a:ln>
        </p:spPr>
        <p:txBody>
          <a:bodyPr rtlCol="0"/>
          <a:lstStyle/>
          <a:p>
            <a:pPr rtl="0"/>
            <a:r>
              <a:rPr lang="en-GB" dirty="0"/>
              <a:t> </a:t>
            </a:r>
          </a:p>
        </p:txBody>
      </p:sp>
      <p:sp>
        <p:nvSpPr>
          <p:cNvPr id="95" name="Text Placeholder 94">
            <a:extLst>
              <a:ext uri="{FF2B5EF4-FFF2-40B4-BE49-F238E27FC236}">
                <a16:creationId xmlns:a16="http://schemas.microsoft.com/office/drawing/2014/main" id="{7C0ECD94-A4CB-4FB7-A7F7-AA32C0ED85DB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4505671" y="2926638"/>
            <a:ext cx="936000" cy="936000"/>
          </a:xfrm>
        </p:spPr>
        <p:txBody>
          <a:bodyPr rtlCol="0">
            <a:noAutofit/>
          </a:bodyPr>
          <a:lstStyle/>
          <a:p>
            <a:pPr rtl="0"/>
            <a:r>
              <a:rPr lang="en-US" sz="1400" b="1" dirty="0"/>
              <a:t>Year 11</a:t>
            </a:r>
            <a:endParaRPr lang="en-GB" sz="1400" b="1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E0624EF-8210-444B-9BC7-2C144038C2F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2580532" y="3164554"/>
            <a:ext cx="936000" cy="936000"/>
          </a:xfrm>
          <a:ln>
            <a:solidFill>
              <a:schemeClr val="accent1">
                <a:lumMod val="75000"/>
              </a:schemeClr>
            </a:solidFill>
          </a:ln>
        </p:spPr>
        <p:txBody>
          <a:bodyPr rtlCol="0"/>
          <a:lstStyle/>
          <a:p>
            <a:pPr rtl="0"/>
            <a:r>
              <a:rPr lang="en-GB" dirty="0"/>
              <a:t> 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106E260A-6B73-4483-8F8B-5B22E648BFDF}"/>
              </a:ext>
            </a:extLst>
          </p:cNvPr>
          <p:cNvSpPr txBox="1">
            <a:spLocks/>
          </p:cNvSpPr>
          <p:nvPr/>
        </p:nvSpPr>
        <p:spPr>
          <a:xfrm>
            <a:off x="9297233" y="1012745"/>
            <a:ext cx="900000" cy="913083"/>
          </a:xfrm>
          <a:prstGeom prst="ellipse">
            <a:avLst/>
          </a:prstGeom>
          <a:solidFill>
            <a:schemeClr val="bg1"/>
          </a:solidFill>
          <a:ln w="72390">
            <a:solidFill>
              <a:srgbClr val="22786E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438253" rtl="0" eaLnBrk="1" latinLnBrk="0" hangingPunct="1">
              <a:lnSpc>
                <a:spcPct val="90000"/>
              </a:lnSpc>
              <a:spcBef>
                <a:spcPts val="479"/>
              </a:spcBef>
              <a:buFont typeface="Arial" panose="020B0604020202020204" pitchFamily="34" charset="0"/>
              <a:buNone/>
              <a:defRPr sz="1438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328690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1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7816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9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66942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86069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5196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24322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3449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62575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 </a:t>
            </a:r>
            <a:endParaRPr lang="en-GB" dirty="0"/>
          </a:p>
        </p:txBody>
      </p:sp>
      <p:sp>
        <p:nvSpPr>
          <p:cNvPr id="48" name="Text Placeholder 47">
            <a:extLst>
              <a:ext uri="{FF2B5EF4-FFF2-40B4-BE49-F238E27FC236}">
                <a16:creationId xmlns:a16="http://schemas.microsoft.com/office/drawing/2014/main" id="{80356F4D-EF6F-4CA4-9F12-1144AB06B635}"/>
              </a:ext>
            </a:extLst>
          </p:cNvPr>
          <p:cNvSpPr>
            <a:spLocks noGrp="1"/>
          </p:cNvSpPr>
          <p:nvPr>
            <p:ph type="body" sz="quarter" idx="58"/>
          </p:nvPr>
        </p:nvSpPr>
        <p:spPr>
          <a:xfrm>
            <a:off x="10754255" y="5040057"/>
            <a:ext cx="1008000" cy="1008000"/>
          </a:xfrm>
          <a:solidFill>
            <a:schemeClr val="accent4">
              <a:lumMod val="40000"/>
              <a:lumOff val="60000"/>
            </a:schemeClr>
          </a:solidFill>
        </p:spPr>
        <p:txBody>
          <a:bodyPr rtlCol="0">
            <a:noAutofit/>
          </a:bodyPr>
          <a:lstStyle/>
          <a:p>
            <a:pPr rtl="0"/>
            <a:r>
              <a:rPr lang="en-GB" sz="2000" dirty="0"/>
              <a:t>Post 16</a:t>
            </a:r>
          </a:p>
        </p:txBody>
      </p:sp>
      <p:sp>
        <p:nvSpPr>
          <p:cNvPr id="49" name="Rectangle 48"/>
          <p:cNvSpPr/>
          <p:nvPr/>
        </p:nvSpPr>
        <p:spPr>
          <a:xfrm>
            <a:off x="1312555" y="997740"/>
            <a:ext cx="185449" cy="739851"/>
          </a:xfrm>
          <a:prstGeom prst="rect">
            <a:avLst/>
          </a:prstGeom>
          <a:solidFill>
            <a:schemeClr val="bg1"/>
          </a:solidFill>
          <a:ln w="444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Rectangle 80"/>
          <p:cNvSpPr/>
          <p:nvPr/>
        </p:nvSpPr>
        <p:spPr>
          <a:xfrm>
            <a:off x="1662964" y="1022943"/>
            <a:ext cx="135771" cy="739851"/>
          </a:xfrm>
          <a:prstGeom prst="rect">
            <a:avLst/>
          </a:prstGeom>
          <a:solidFill>
            <a:schemeClr val="bg1"/>
          </a:solidFill>
          <a:ln w="444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Rectangle 81"/>
          <p:cNvSpPr/>
          <p:nvPr/>
        </p:nvSpPr>
        <p:spPr>
          <a:xfrm>
            <a:off x="1952624" y="1015064"/>
            <a:ext cx="45719" cy="739851"/>
          </a:xfrm>
          <a:prstGeom prst="rect">
            <a:avLst/>
          </a:prstGeom>
          <a:solidFill>
            <a:schemeClr val="bg1"/>
          </a:solidFill>
          <a:ln w="476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Rectangle 82"/>
          <p:cNvSpPr/>
          <p:nvPr/>
        </p:nvSpPr>
        <p:spPr>
          <a:xfrm>
            <a:off x="2118531" y="1015064"/>
            <a:ext cx="45719" cy="739851"/>
          </a:xfrm>
          <a:prstGeom prst="rect">
            <a:avLst/>
          </a:prstGeom>
          <a:solidFill>
            <a:schemeClr val="bg1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Rectangle 83"/>
          <p:cNvSpPr/>
          <p:nvPr/>
        </p:nvSpPr>
        <p:spPr>
          <a:xfrm>
            <a:off x="2258705" y="1031605"/>
            <a:ext cx="45719" cy="739851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Text Placeholder 24">
            <a:extLst>
              <a:ext uri="{FF2B5EF4-FFF2-40B4-BE49-F238E27FC236}">
                <a16:creationId xmlns:a16="http://schemas.microsoft.com/office/drawing/2014/main" id="{2B193253-F94A-4164-AE5D-6B3931AE17CC}"/>
              </a:ext>
            </a:extLst>
          </p:cNvPr>
          <p:cNvSpPr txBox="1">
            <a:spLocks/>
          </p:cNvSpPr>
          <p:nvPr/>
        </p:nvSpPr>
        <p:spPr>
          <a:xfrm>
            <a:off x="6842729" y="2023653"/>
            <a:ext cx="1987176" cy="405557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0" indent="0" algn="ctr" defTabSz="438253" rtl="0" eaLnBrk="1" latinLnBrk="0" hangingPunct="1">
              <a:lnSpc>
                <a:spcPct val="90000"/>
              </a:lnSpc>
              <a:spcBef>
                <a:spcPts val="479"/>
              </a:spcBef>
              <a:buFont typeface="Arial" panose="020B0604020202020204" pitchFamily="34" charset="0"/>
              <a:buNone/>
              <a:defRPr sz="719" b="0" i="0" kern="1200">
                <a:solidFill>
                  <a:srgbClr val="2CA05B"/>
                </a:solidFill>
                <a:latin typeface="+mj-lt"/>
                <a:ea typeface="+mn-ea"/>
                <a:cs typeface="+mn-cs"/>
              </a:defRPr>
            </a:lvl1pPr>
            <a:lvl2pPr marL="219127" indent="0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None/>
              <a:defRPr sz="1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253" indent="0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None/>
              <a:defRPr sz="9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7380" indent="0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None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6506" indent="0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None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5196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24322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3449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62575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 2. English Language: Paper 1 Section B: Writing Fiction </a:t>
            </a:r>
            <a:endParaRPr lang="en-US" sz="1400" b="1" dirty="0">
              <a:solidFill>
                <a:schemeClr val="tx1"/>
              </a:solidFill>
              <a:cs typeface="Calibri Light" panose="020F0302020204030204"/>
            </a:endParaRPr>
          </a:p>
        </p:txBody>
      </p:sp>
      <p:pic>
        <p:nvPicPr>
          <p:cNvPr id="56" name="Picture 55">
            <a:extLst>
              <a:ext uri="{FF2B5EF4-FFF2-40B4-BE49-F238E27FC236}">
                <a16:creationId xmlns:a16="http://schemas.microsoft.com/office/drawing/2014/main" id="{FD951C99-ACA4-CD30-840F-E38F29D9DF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4978" y="-1785"/>
            <a:ext cx="1130643" cy="1130643"/>
          </a:xfrm>
          <a:prstGeom prst="rect">
            <a:avLst/>
          </a:prstGeom>
        </p:spPr>
      </p:pic>
      <p:sp>
        <p:nvSpPr>
          <p:cNvPr id="51" name="Text Placeholder 14">
            <a:extLst>
              <a:ext uri="{FF2B5EF4-FFF2-40B4-BE49-F238E27FC236}">
                <a16:creationId xmlns:a16="http://schemas.microsoft.com/office/drawing/2014/main" id="{CDDFF132-912B-4B2B-B3E5-D1AB199B58C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715970" y="2918274"/>
            <a:ext cx="936000" cy="936000"/>
          </a:xfrm>
          <a:ln>
            <a:solidFill>
              <a:srgbClr val="6A2187"/>
            </a:solidFill>
          </a:ln>
        </p:spPr>
        <p:txBody>
          <a:bodyPr rtlCol="0"/>
          <a:lstStyle/>
          <a:p>
            <a:endParaRPr lang="en-GB" dirty="0"/>
          </a:p>
        </p:txBody>
      </p:sp>
      <p:sp>
        <p:nvSpPr>
          <p:cNvPr id="65" name="Text Placeholder 42">
            <a:extLst>
              <a:ext uri="{FF2B5EF4-FFF2-40B4-BE49-F238E27FC236}">
                <a16:creationId xmlns:a16="http://schemas.microsoft.com/office/drawing/2014/main" id="{22CF05B5-E92D-4FD2-A21C-956D8E8321A7}"/>
              </a:ext>
            </a:extLst>
          </p:cNvPr>
          <p:cNvSpPr>
            <a:spLocks noGrp="1"/>
          </p:cNvSpPr>
          <p:nvPr>
            <p:ph type="body" sz="quarter" idx="54"/>
          </p:nvPr>
        </p:nvSpPr>
        <p:spPr>
          <a:xfrm>
            <a:off x="9739157" y="3720249"/>
            <a:ext cx="2301283" cy="750614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US" sz="1400" b="1">
                <a:solidFill>
                  <a:schemeClr val="tx1"/>
                </a:solidFill>
              </a:rPr>
              <a:t>5.  English Literature:  Paper 2 </a:t>
            </a:r>
            <a:r>
              <a:rPr lang="en-US" sz="1400" b="1">
                <a:solidFill>
                  <a:schemeClr val="tx1"/>
                </a:solidFill>
                <a:cs typeface="Calibri Light"/>
              </a:rPr>
              <a:t>Unseen Poetry</a:t>
            </a:r>
            <a:endParaRPr lang="en-US" sz="700" dirty="0">
              <a:solidFill>
                <a:schemeClr val="tx1"/>
              </a:solidFill>
              <a:cs typeface="Calibri Light"/>
            </a:endParaRPr>
          </a:p>
          <a:p>
            <a:endParaRPr lang="en-US" sz="700">
              <a:solidFill>
                <a:schemeClr val="tx1"/>
              </a:solidFill>
              <a:cs typeface="Calibri Light"/>
            </a:endParaRPr>
          </a:p>
        </p:txBody>
      </p:sp>
      <p:sp>
        <p:nvSpPr>
          <p:cNvPr id="57" name="Text Placeholder 7">
            <a:extLst>
              <a:ext uri="{FF2B5EF4-FFF2-40B4-BE49-F238E27FC236}">
                <a16:creationId xmlns:a16="http://schemas.microsoft.com/office/drawing/2014/main" id="{80A9E837-1CF3-4923-8E30-94AB8B4C216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244096" y="936326"/>
            <a:ext cx="900000" cy="913083"/>
          </a:xfrm>
          <a:ln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rtlCol="0"/>
          <a:lstStyle/>
          <a:p>
            <a:pPr rtl="0"/>
            <a:r>
              <a:rPr lang="en-GB" dirty="0"/>
              <a:t> </a:t>
            </a:r>
          </a:p>
        </p:txBody>
      </p:sp>
      <p:sp>
        <p:nvSpPr>
          <p:cNvPr id="59" name="Text Placeholder 8">
            <a:extLst>
              <a:ext uri="{FF2B5EF4-FFF2-40B4-BE49-F238E27FC236}">
                <a16:creationId xmlns:a16="http://schemas.microsoft.com/office/drawing/2014/main" id="{106E260A-6B73-4483-8F8B-5B22E648BFDF}"/>
              </a:ext>
            </a:extLst>
          </p:cNvPr>
          <p:cNvSpPr txBox="1">
            <a:spLocks/>
          </p:cNvSpPr>
          <p:nvPr/>
        </p:nvSpPr>
        <p:spPr>
          <a:xfrm>
            <a:off x="10893360" y="2223440"/>
            <a:ext cx="900000" cy="913083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6">
                <a:lumMod val="50000"/>
              </a:schemeClr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438253" rtl="0" eaLnBrk="1" latinLnBrk="0" hangingPunct="1">
              <a:lnSpc>
                <a:spcPct val="90000"/>
              </a:lnSpc>
              <a:spcBef>
                <a:spcPts val="479"/>
              </a:spcBef>
              <a:buFont typeface="Arial" panose="020B0604020202020204" pitchFamily="34" charset="0"/>
              <a:buNone/>
              <a:defRPr sz="1438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328690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1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7816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9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66942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86069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5196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24322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3449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62575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 </a:t>
            </a:r>
            <a:endParaRPr lang="en-GB" dirty="0"/>
          </a:p>
        </p:txBody>
      </p:sp>
      <p:sp>
        <p:nvSpPr>
          <p:cNvPr id="71" name="Text Placeholder 45">
            <a:extLst>
              <a:ext uri="{FF2B5EF4-FFF2-40B4-BE49-F238E27FC236}">
                <a16:creationId xmlns:a16="http://schemas.microsoft.com/office/drawing/2014/main" id="{A15ADFC7-484C-4FB9-A3C1-CDAA545F73F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4861072" y="5185336"/>
            <a:ext cx="936000" cy="936000"/>
          </a:xfrm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rtlCol="0"/>
          <a:lstStyle/>
          <a:p>
            <a:pPr rtl="0"/>
            <a:r>
              <a:rPr lang="en-GB" dirty="0"/>
              <a:t> </a:t>
            </a:r>
          </a:p>
        </p:txBody>
      </p:sp>
      <p:sp>
        <p:nvSpPr>
          <p:cNvPr id="72" name="Text Placeholder 45">
            <a:extLst>
              <a:ext uri="{FF2B5EF4-FFF2-40B4-BE49-F238E27FC236}">
                <a16:creationId xmlns:a16="http://schemas.microsoft.com/office/drawing/2014/main" id="{A15ADFC7-484C-4FB9-A3C1-CDAA545F73F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039847" y="5185336"/>
            <a:ext cx="936000" cy="936000"/>
          </a:xfrm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rtlCol="0"/>
          <a:lstStyle/>
          <a:p>
            <a:pPr rtl="0"/>
            <a:r>
              <a:rPr lang="en-GB" dirty="0"/>
              <a:t> </a:t>
            </a:r>
          </a:p>
        </p:txBody>
      </p:sp>
      <p:sp>
        <p:nvSpPr>
          <p:cNvPr id="73" name="Text Placeholder 45">
            <a:extLst>
              <a:ext uri="{FF2B5EF4-FFF2-40B4-BE49-F238E27FC236}">
                <a16:creationId xmlns:a16="http://schemas.microsoft.com/office/drawing/2014/main" id="{A15ADFC7-484C-4FB9-A3C1-CDAA545F73F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9025949" y="5141199"/>
            <a:ext cx="936000" cy="936000"/>
          </a:xfrm>
          <a:ln>
            <a:solidFill>
              <a:schemeClr val="accent4">
                <a:lumMod val="75000"/>
              </a:schemeClr>
            </a:solidFill>
          </a:ln>
        </p:spPr>
        <p:txBody>
          <a:bodyPr rtlCol="0"/>
          <a:lstStyle/>
          <a:p>
            <a:pPr rtl="0"/>
            <a:r>
              <a:rPr lang="en-GB" dirty="0"/>
              <a:t> </a:t>
            </a:r>
          </a:p>
        </p:txBody>
      </p:sp>
      <p:sp>
        <p:nvSpPr>
          <p:cNvPr id="74" name="Text Placeholder 24">
            <a:extLst>
              <a:ext uri="{FF2B5EF4-FFF2-40B4-BE49-F238E27FC236}">
                <a16:creationId xmlns:a16="http://schemas.microsoft.com/office/drawing/2014/main" id="{2B193253-F94A-4164-AE5D-6B3931AE17CC}"/>
              </a:ext>
            </a:extLst>
          </p:cNvPr>
          <p:cNvSpPr txBox="1">
            <a:spLocks/>
          </p:cNvSpPr>
          <p:nvPr/>
        </p:nvSpPr>
        <p:spPr>
          <a:xfrm>
            <a:off x="9255908" y="2121302"/>
            <a:ext cx="1498347" cy="20427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0" indent="0" algn="ctr" defTabSz="438253" rtl="0" eaLnBrk="1" latinLnBrk="0" hangingPunct="1">
              <a:lnSpc>
                <a:spcPct val="90000"/>
              </a:lnSpc>
              <a:spcBef>
                <a:spcPts val="479"/>
              </a:spcBef>
              <a:buFont typeface="Arial" panose="020B0604020202020204" pitchFamily="34" charset="0"/>
              <a:buNone/>
              <a:defRPr sz="719" b="0" i="0" kern="1200">
                <a:solidFill>
                  <a:srgbClr val="2CA05B"/>
                </a:solidFill>
                <a:latin typeface="+mj-lt"/>
                <a:ea typeface="+mn-ea"/>
                <a:cs typeface="+mn-cs"/>
              </a:defRPr>
            </a:lvl1pPr>
            <a:lvl2pPr marL="219127" indent="0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None/>
              <a:defRPr sz="1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253" indent="0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None/>
              <a:defRPr sz="9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7380" indent="0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None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6506" indent="0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None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5196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24322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3449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62575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>
                <a:solidFill>
                  <a:schemeClr val="tx1"/>
                </a:solidFill>
                <a:cs typeface="Calibri Light"/>
              </a:rPr>
              <a:t>4.English Language: Paper 1 Section A: Reading Fiction</a:t>
            </a:r>
            <a:endParaRPr lang="en-US" sz="1400">
              <a:solidFill>
                <a:schemeClr val="tx1"/>
              </a:solidFill>
              <a:cs typeface="Calibri Light"/>
            </a:endParaRPr>
          </a:p>
          <a:p>
            <a:endParaRPr lang="en-US" sz="1400" b="1" dirty="0">
              <a:solidFill>
                <a:schemeClr val="tx1"/>
              </a:solidFill>
              <a:cs typeface="Calibri Light"/>
            </a:endParaRPr>
          </a:p>
        </p:txBody>
      </p:sp>
      <p:sp>
        <p:nvSpPr>
          <p:cNvPr id="75" name="Text Placeholder 24">
            <a:extLst>
              <a:ext uri="{FF2B5EF4-FFF2-40B4-BE49-F238E27FC236}">
                <a16:creationId xmlns:a16="http://schemas.microsoft.com/office/drawing/2014/main" id="{2B193253-F94A-4164-AE5D-6B3931AE17CC}"/>
              </a:ext>
            </a:extLst>
          </p:cNvPr>
          <p:cNvSpPr txBox="1">
            <a:spLocks/>
          </p:cNvSpPr>
          <p:nvPr/>
        </p:nvSpPr>
        <p:spPr>
          <a:xfrm>
            <a:off x="8885726" y="273563"/>
            <a:ext cx="1843403" cy="391182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0" indent="0" algn="ctr" defTabSz="438253" rtl="0" eaLnBrk="1" latinLnBrk="0" hangingPunct="1">
              <a:lnSpc>
                <a:spcPct val="90000"/>
              </a:lnSpc>
              <a:spcBef>
                <a:spcPts val="479"/>
              </a:spcBef>
              <a:buFont typeface="Arial" panose="020B0604020202020204" pitchFamily="34" charset="0"/>
              <a:buNone/>
              <a:defRPr sz="719" b="0" i="0" kern="1200">
                <a:solidFill>
                  <a:srgbClr val="2CA05B"/>
                </a:solidFill>
                <a:latin typeface="+mj-lt"/>
                <a:ea typeface="+mn-ea"/>
                <a:cs typeface="+mn-cs"/>
              </a:defRPr>
            </a:lvl1pPr>
            <a:lvl2pPr marL="219127" indent="0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None/>
              <a:defRPr sz="1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253" indent="0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None/>
              <a:defRPr sz="9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7380" indent="0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None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6506" indent="0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None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5196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24322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3449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62575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400" b="1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</p:txBody>
      </p:sp>
      <p:sp>
        <p:nvSpPr>
          <p:cNvPr id="77" name="Text Placeholder 15">
            <a:extLst>
              <a:ext uri="{FF2B5EF4-FFF2-40B4-BE49-F238E27FC236}">
                <a16:creationId xmlns:a16="http://schemas.microsoft.com/office/drawing/2014/main" id="{5E0624EF-8210-444B-9BC7-2C144038C2F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2682062" y="5112057"/>
            <a:ext cx="936000" cy="936000"/>
          </a:xfrm>
        </p:spPr>
        <p:txBody>
          <a:bodyPr rtlCol="0"/>
          <a:lstStyle/>
          <a:p>
            <a:pPr rtl="0"/>
            <a:r>
              <a:rPr lang="en-GB" dirty="0"/>
              <a:t> </a:t>
            </a:r>
          </a:p>
        </p:txBody>
      </p:sp>
      <p:sp>
        <p:nvSpPr>
          <p:cNvPr id="80" name="Text Placeholder 42">
            <a:extLst>
              <a:ext uri="{FF2B5EF4-FFF2-40B4-BE49-F238E27FC236}">
                <a16:creationId xmlns:a16="http://schemas.microsoft.com/office/drawing/2014/main" id="{22CF05B5-E92D-4FD2-A21C-956D8E8321A7}"/>
              </a:ext>
            </a:extLst>
          </p:cNvPr>
          <p:cNvSpPr>
            <a:spLocks noGrp="1"/>
          </p:cNvSpPr>
          <p:nvPr>
            <p:ph type="body" sz="quarter" idx="54"/>
          </p:nvPr>
        </p:nvSpPr>
        <p:spPr>
          <a:xfrm>
            <a:off x="448326" y="2726647"/>
            <a:ext cx="2588827" cy="563709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US" sz="1400" b="1" dirty="0">
                <a:solidFill>
                  <a:schemeClr val="tx1"/>
                </a:solidFill>
                <a:cs typeface="Calibri Light"/>
              </a:rPr>
              <a:t>7. English Literature: Paper 1 19th Century Novel: A Christmas Carol</a:t>
            </a:r>
          </a:p>
        </p:txBody>
      </p:sp>
      <p:sp>
        <p:nvSpPr>
          <p:cNvPr id="85" name="Text Placeholder 42">
            <a:extLst>
              <a:ext uri="{FF2B5EF4-FFF2-40B4-BE49-F238E27FC236}">
                <a16:creationId xmlns:a16="http://schemas.microsoft.com/office/drawing/2014/main" id="{22CF05B5-E92D-4FD2-A21C-956D8E8321A7}"/>
              </a:ext>
            </a:extLst>
          </p:cNvPr>
          <p:cNvSpPr>
            <a:spLocks noGrp="1"/>
          </p:cNvSpPr>
          <p:nvPr>
            <p:ph type="body" sz="quarter" idx="54"/>
          </p:nvPr>
        </p:nvSpPr>
        <p:spPr>
          <a:xfrm>
            <a:off x="3047890" y="4562315"/>
            <a:ext cx="2488187" cy="204276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US" sz="1400" b="1" dirty="0">
                <a:solidFill>
                  <a:schemeClr val="tx1"/>
                </a:solidFill>
              </a:rPr>
              <a:t>8.  English Language: Paper 2 Section B:  Writing Non-Fiction</a:t>
            </a:r>
            <a:endParaRPr lang="en-GB" sz="1400" b="1" dirty="0">
              <a:solidFill>
                <a:schemeClr val="tx1"/>
              </a:solidFill>
              <a:cs typeface="Calibri Light"/>
            </a:endParaRPr>
          </a:p>
        </p:txBody>
      </p:sp>
      <p:sp>
        <p:nvSpPr>
          <p:cNvPr id="88" name="Text Placeholder 42">
            <a:extLst>
              <a:ext uri="{FF2B5EF4-FFF2-40B4-BE49-F238E27FC236}">
                <a16:creationId xmlns:a16="http://schemas.microsoft.com/office/drawing/2014/main" id="{22CF05B5-E92D-4FD2-A21C-956D8E8321A7}"/>
              </a:ext>
            </a:extLst>
          </p:cNvPr>
          <p:cNvSpPr>
            <a:spLocks noGrp="1"/>
          </p:cNvSpPr>
          <p:nvPr>
            <p:ph type="body" sz="quarter" idx="54"/>
          </p:nvPr>
        </p:nvSpPr>
        <p:spPr>
          <a:xfrm>
            <a:off x="4039824" y="6247989"/>
            <a:ext cx="2588828" cy="506200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US" sz="1400" b="1" dirty="0">
                <a:solidFill>
                  <a:schemeClr val="tx1"/>
                </a:solidFill>
              </a:rPr>
              <a:t> 9.  English Literature: Paper 1 Shakespeare – Macbeth</a:t>
            </a:r>
            <a:endParaRPr lang="en-GB" sz="700" dirty="0">
              <a:solidFill>
                <a:schemeClr val="tx1"/>
              </a:solidFill>
              <a:cs typeface="Calibri Light"/>
            </a:endParaRPr>
          </a:p>
        </p:txBody>
      </p:sp>
      <p:sp>
        <p:nvSpPr>
          <p:cNvPr id="89" name="Text Placeholder 42">
            <a:extLst>
              <a:ext uri="{FF2B5EF4-FFF2-40B4-BE49-F238E27FC236}">
                <a16:creationId xmlns:a16="http://schemas.microsoft.com/office/drawing/2014/main" id="{22CF05B5-E92D-4FD2-A21C-956D8E8321A7}"/>
              </a:ext>
            </a:extLst>
          </p:cNvPr>
          <p:cNvSpPr>
            <a:spLocks noGrp="1"/>
          </p:cNvSpPr>
          <p:nvPr>
            <p:ph type="body" sz="quarter" idx="54"/>
          </p:nvPr>
        </p:nvSpPr>
        <p:spPr>
          <a:xfrm>
            <a:off x="6101559" y="4675783"/>
            <a:ext cx="2790110" cy="304918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sz="1400" b="1" dirty="0">
                <a:solidFill>
                  <a:schemeClr val="tx1"/>
                </a:solidFill>
                <a:cs typeface="Calibri Light"/>
              </a:rPr>
              <a:t>10.  English Language: Paper 2 Section A Reading Non-Fiction</a:t>
            </a:r>
            <a:endParaRPr lang="en-US" sz="1400" dirty="0">
              <a:solidFill>
                <a:schemeClr val="tx1"/>
              </a:solidFill>
              <a:cs typeface="Calibri Light"/>
            </a:endParaRPr>
          </a:p>
          <a:p>
            <a:endParaRPr lang="en-US" sz="1400" b="1" dirty="0">
              <a:solidFill>
                <a:schemeClr val="tx1">
                  <a:lumMod val="65000"/>
                  <a:lumOff val="35000"/>
                </a:schemeClr>
              </a:solidFill>
              <a:cs typeface="Calibri Light"/>
            </a:endParaRPr>
          </a:p>
        </p:txBody>
      </p:sp>
      <p:sp>
        <p:nvSpPr>
          <p:cNvPr id="90" name="Text Placeholder 42">
            <a:extLst>
              <a:ext uri="{FF2B5EF4-FFF2-40B4-BE49-F238E27FC236}">
                <a16:creationId xmlns:a16="http://schemas.microsoft.com/office/drawing/2014/main" id="{22CF05B5-E92D-4FD2-A21C-956D8E8321A7}"/>
              </a:ext>
            </a:extLst>
          </p:cNvPr>
          <p:cNvSpPr>
            <a:spLocks noGrp="1"/>
          </p:cNvSpPr>
          <p:nvPr>
            <p:ph type="body" sz="quarter" idx="54"/>
          </p:nvPr>
        </p:nvSpPr>
        <p:spPr>
          <a:xfrm>
            <a:off x="6256326" y="4037800"/>
            <a:ext cx="1841206" cy="204276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US" sz="1400" b="1" dirty="0">
                <a:solidFill>
                  <a:schemeClr val="tx1"/>
                </a:solidFill>
              </a:rPr>
              <a:t>6.  English Language: Spoken Language</a:t>
            </a:r>
            <a:endParaRPr lang="en-GB" sz="1400" dirty="0">
              <a:solidFill>
                <a:schemeClr val="tx1"/>
              </a:solidFill>
              <a:cs typeface="Calibri Light" panose="020F0302020204030204"/>
            </a:endParaRPr>
          </a:p>
        </p:txBody>
      </p:sp>
      <p:sp>
        <p:nvSpPr>
          <p:cNvPr id="91" name="Text Placeholder 42">
            <a:extLst>
              <a:ext uri="{FF2B5EF4-FFF2-40B4-BE49-F238E27FC236}">
                <a16:creationId xmlns:a16="http://schemas.microsoft.com/office/drawing/2014/main" id="{22CF05B5-E92D-4FD2-A21C-956D8E8321A7}"/>
              </a:ext>
            </a:extLst>
          </p:cNvPr>
          <p:cNvSpPr>
            <a:spLocks noGrp="1"/>
          </p:cNvSpPr>
          <p:nvPr>
            <p:ph type="body" sz="quarter" idx="54"/>
          </p:nvPr>
        </p:nvSpPr>
        <p:spPr>
          <a:xfrm>
            <a:off x="8314554" y="6203696"/>
            <a:ext cx="2445055" cy="189899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US" sz="1400" b="1" dirty="0">
                <a:solidFill>
                  <a:schemeClr val="tx1"/>
                </a:solidFill>
              </a:rPr>
              <a:t>11.   English Language and Literature – Revision Unit</a:t>
            </a:r>
            <a:endParaRPr lang="en-GB" sz="1400" b="1" dirty="0">
              <a:solidFill>
                <a:schemeClr val="tx1"/>
              </a:solidFill>
            </a:endParaRPr>
          </a:p>
        </p:txBody>
      </p:sp>
      <p:pic>
        <p:nvPicPr>
          <p:cNvPr id="40" name="Picture 3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25748" y="1074119"/>
            <a:ext cx="550100" cy="621852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053380" y="2488568"/>
            <a:ext cx="579959" cy="490066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82072" y="5459931"/>
            <a:ext cx="655657" cy="478083"/>
          </a:xfrm>
          <a:prstGeom prst="rect">
            <a:avLst/>
          </a:prstGeom>
        </p:spPr>
      </p:pic>
      <p:pic>
        <p:nvPicPr>
          <p:cNvPr id="94" name="Picture 9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14038" y="3141845"/>
            <a:ext cx="552317" cy="510633"/>
          </a:xfrm>
          <a:prstGeom prst="rect">
            <a:avLst/>
          </a:prstGeom>
        </p:spPr>
      </p:pic>
      <p:pic>
        <p:nvPicPr>
          <p:cNvPr id="1024" name="Picture 102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459091" y="1150827"/>
            <a:ext cx="582865" cy="625984"/>
          </a:xfrm>
          <a:prstGeom prst="rect">
            <a:avLst/>
          </a:prstGeom>
        </p:spPr>
      </p:pic>
      <p:pic>
        <p:nvPicPr>
          <p:cNvPr id="1025" name="Picture 102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020771" y="3109266"/>
            <a:ext cx="608949" cy="533483"/>
          </a:xfrm>
          <a:prstGeom prst="rect">
            <a:avLst/>
          </a:prstGeom>
        </p:spPr>
      </p:pic>
      <p:pic>
        <p:nvPicPr>
          <p:cNvPr id="1026" name="Picture 1025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218622" y="5369950"/>
            <a:ext cx="624424" cy="49222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845BA6B6-AD31-0AE9-51A5-017C377D30F0}"/>
              </a:ext>
            </a:extLst>
          </p:cNvPr>
          <p:cNvSpPr txBox="1"/>
          <p:nvPr/>
        </p:nvSpPr>
        <p:spPr>
          <a:xfrm>
            <a:off x="8181269" y="263215"/>
            <a:ext cx="3182648" cy="50167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en-US" sz="1400" b="1" dirty="0">
                <a:latin typeface="Calibri Light"/>
                <a:cs typeface="Calibri Light"/>
              </a:rPr>
              <a:t>3.   English Literature: Paper 2 </a:t>
            </a:r>
            <a:endParaRPr lang="en-US">
              <a:latin typeface="Calibri" panose="020F0502020204030204"/>
              <a:cs typeface="Calibri" panose="020F0502020204030204"/>
            </a:endParaRPr>
          </a:p>
          <a:p>
            <a:pPr algn="ctr"/>
            <a:r>
              <a:rPr lang="en-US" sz="1400" b="1" dirty="0">
                <a:latin typeface="Calibri Light"/>
                <a:cs typeface="Calibri Light"/>
              </a:rPr>
              <a:t>Poetry Anthology: Power and Conflict</a:t>
            </a:r>
            <a:endParaRPr lang="en-US">
              <a:cs typeface="Calibri" panose="020F0502020204030204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959535E-322E-BA0A-6252-0D75055496E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58285" y="5364039"/>
            <a:ext cx="579959" cy="490066"/>
          </a:xfrm>
          <a:prstGeom prst="rect">
            <a:avLst/>
          </a:prstGeom>
        </p:spPr>
      </p:pic>
      <p:pic>
        <p:nvPicPr>
          <p:cNvPr id="9" name="Picture 8" descr="A person wearing a white robe and glasses&#10;&#10;Description automatically generated">
            <a:extLst>
              <a:ext uri="{FF2B5EF4-FFF2-40B4-BE49-F238E27FC236}">
                <a16:creationId xmlns:a16="http://schemas.microsoft.com/office/drawing/2014/main" id="{78D881CD-ECC0-C87D-C350-95071A76AAE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720016" y="3372748"/>
            <a:ext cx="670346" cy="486315"/>
          </a:xfrm>
          <a:prstGeom prst="rect">
            <a:avLst/>
          </a:prstGeom>
        </p:spPr>
      </p:pic>
      <p:pic>
        <p:nvPicPr>
          <p:cNvPr id="3" name="Picture 2" descr="Gothic Crown PNG, Vector, PSD, and Clipart With Transparent ...">
            <a:extLst>
              <a:ext uri="{FF2B5EF4-FFF2-40B4-BE49-F238E27FC236}">
                <a16:creationId xmlns:a16="http://schemas.microsoft.com/office/drawing/2014/main" id="{95542BE3-72CF-20FA-3D09-4015470F395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046093" y="5427093"/>
            <a:ext cx="575814" cy="532682"/>
          </a:xfrm>
          <a:prstGeom prst="rect">
            <a:avLst/>
          </a:prstGeom>
        </p:spPr>
      </p:pic>
      <p:pic>
        <p:nvPicPr>
          <p:cNvPr id="5" name="Picture 4" descr="Detective Hat and Magnifying GlassClip Art - Detective Hat ...">
            <a:extLst>
              <a:ext uri="{FF2B5EF4-FFF2-40B4-BE49-F238E27FC236}">
                <a16:creationId xmlns:a16="http://schemas.microsoft.com/office/drawing/2014/main" id="{D5F42330-BAEC-5A0A-6489-06AEF09E646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091922" y="1128262"/>
            <a:ext cx="570422" cy="575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526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369311-E471-57AD-8C31-81FCF94BC5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22257-DCB0-AEFF-0EFF-0D1DF96458F7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9291" y="1350642"/>
            <a:ext cx="3335280" cy="1130642"/>
          </a:xfrm>
        </p:spPr>
        <p:txBody>
          <a:bodyPr rtlCol="0">
            <a:normAutofit/>
          </a:bodyPr>
          <a:lstStyle/>
          <a:p>
            <a:pPr rtl="0"/>
            <a:r>
              <a:rPr lang="en-US" sz="3200" b="1" dirty="0"/>
              <a:t>KS4 English</a:t>
            </a:r>
            <a:endParaRPr lang="en-GB" sz="3200" b="1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76E5E4A-C048-8E5C-238D-0C9DBD2DAA2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89062" y="4667302"/>
            <a:ext cx="1765253" cy="378571"/>
          </a:xfrm>
        </p:spPr>
        <p:txBody>
          <a:bodyPr vert="horz" lIns="0" tIns="0" rIns="0" bIns="0" rtlCol="0" anchor="t">
            <a:noAutofit/>
          </a:bodyPr>
          <a:lstStyle/>
          <a:p>
            <a:pPr algn="ctr"/>
            <a:r>
              <a:rPr lang="en-GB" sz="2400" b="1" dirty="0">
                <a:solidFill>
                  <a:schemeClr val="tx1"/>
                </a:solidFill>
              </a:rPr>
              <a:t>Curriculum Outline for Years 10 -11</a:t>
            </a:r>
            <a:endParaRPr lang="en-US" sz="950" b="1">
              <a:solidFill>
                <a:schemeClr val="tx1"/>
              </a:solidFill>
              <a:cs typeface="Calibri"/>
            </a:endParaRPr>
          </a:p>
          <a:p>
            <a:pPr algn="ctr"/>
            <a:endParaRPr lang="en-GB" sz="2400" b="1" dirty="0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47" name="Text Placeholder 46">
            <a:extLst>
              <a:ext uri="{FF2B5EF4-FFF2-40B4-BE49-F238E27FC236}">
                <a16:creationId xmlns:a16="http://schemas.microsoft.com/office/drawing/2014/main" id="{F4E24DDA-93E1-E2EE-2D51-3E7B60C700DA}"/>
              </a:ext>
            </a:extLst>
          </p:cNvPr>
          <p:cNvSpPr>
            <a:spLocks noGrp="1"/>
          </p:cNvSpPr>
          <p:nvPr>
            <p:ph type="body" sz="quarter" idx="57"/>
          </p:nvPr>
        </p:nvSpPr>
        <p:spPr>
          <a:xfrm>
            <a:off x="2874000" y="789208"/>
            <a:ext cx="1080000" cy="1080000"/>
          </a:xfrm>
        </p:spPr>
        <p:txBody>
          <a:bodyPr rtlCol="0">
            <a:normAutofit/>
          </a:bodyPr>
          <a:lstStyle/>
          <a:p>
            <a:pPr rtl="0"/>
            <a:r>
              <a:rPr lang="en-US" sz="1600" b="1" dirty="0"/>
              <a:t>Year 10</a:t>
            </a:r>
            <a:endParaRPr lang="en-GB" sz="1600" b="1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EC1E8DF-669E-915A-9735-BDF05C678FC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901765" y="935510"/>
            <a:ext cx="951210" cy="947764"/>
          </a:xfrm>
        </p:spPr>
        <p:txBody>
          <a:bodyPr rtlCol="0"/>
          <a:lstStyle/>
          <a:p>
            <a:pPr rtl="0"/>
            <a:r>
              <a:rPr lang="en-GB" dirty="0"/>
              <a:t> 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67B5729C-487C-D2FF-6394-3FD0BEC8E0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4201140" y="296895"/>
            <a:ext cx="2256696" cy="434829"/>
          </a:xfrm>
        </p:spPr>
        <p:txBody>
          <a:bodyPr vert="horz" lIns="0" tIns="0" rIns="0" bIns="0" rtlCol="0" anchor="t">
            <a:noAutofit/>
          </a:bodyPr>
          <a:lstStyle/>
          <a:p>
            <a:pPr marL="342900" indent="-342900">
              <a:buAutoNum type="arabicPeriod"/>
            </a:pPr>
            <a:r>
              <a:rPr lang="en-US" sz="1400" b="1" dirty="0">
                <a:solidFill>
                  <a:schemeClr val="tx1"/>
                </a:solidFill>
                <a:cs typeface="Calibri Light"/>
              </a:rPr>
              <a:t>English Literature: Paper 2 Modern Play: An Inspector Calls 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9A651890-9D8C-35CA-7C45-CA65AABBDC7B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891720" y="2913221"/>
            <a:ext cx="936000" cy="936000"/>
          </a:xfrm>
          <a:ln>
            <a:solidFill>
              <a:srgbClr val="217687"/>
            </a:solidFill>
          </a:ln>
        </p:spPr>
        <p:txBody>
          <a:bodyPr rtlCol="0"/>
          <a:lstStyle/>
          <a:p>
            <a:pPr rtl="0"/>
            <a:r>
              <a:rPr lang="en-GB" dirty="0"/>
              <a:t> </a:t>
            </a:r>
          </a:p>
        </p:txBody>
      </p:sp>
      <p:sp>
        <p:nvSpPr>
          <p:cNvPr id="95" name="Text Placeholder 94">
            <a:extLst>
              <a:ext uri="{FF2B5EF4-FFF2-40B4-BE49-F238E27FC236}">
                <a16:creationId xmlns:a16="http://schemas.microsoft.com/office/drawing/2014/main" id="{465BF8FD-B4DA-CFEF-3825-48290F9525C4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4505671" y="2926638"/>
            <a:ext cx="936000" cy="936000"/>
          </a:xfrm>
        </p:spPr>
        <p:txBody>
          <a:bodyPr rtlCol="0">
            <a:noAutofit/>
          </a:bodyPr>
          <a:lstStyle/>
          <a:p>
            <a:pPr rtl="0"/>
            <a:r>
              <a:rPr lang="en-US" sz="1400" b="1" dirty="0"/>
              <a:t>Year 11</a:t>
            </a:r>
            <a:endParaRPr lang="en-GB" sz="1400" b="1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A891B64-6CFE-C518-8F47-29F1A5E6B23F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2580532" y="3164554"/>
            <a:ext cx="936000" cy="936000"/>
          </a:xfrm>
          <a:ln>
            <a:solidFill>
              <a:schemeClr val="accent1">
                <a:lumMod val="75000"/>
              </a:schemeClr>
            </a:solidFill>
          </a:ln>
        </p:spPr>
        <p:txBody>
          <a:bodyPr rtlCol="0"/>
          <a:lstStyle/>
          <a:p>
            <a:pPr rtl="0"/>
            <a:r>
              <a:rPr lang="en-GB" dirty="0"/>
              <a:t> 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4A47C970-97DF-9F24-2534-8DF69A52C3CE}"/>
              </a:ext>
            </a:extLst>
          </p:cNvPr>
          <p:cNvSpPr txBox="1">
            <a:spLocks/>
          </p:cNvSpPr>
          <p:nvPr/>
        </p:nvSpPr>
        <p:spPr>
          <a:xfrm>
            <a:off x="9297233" y="1012745"/>
            <a:ext cx="900000" cy="913083"/>
          </a:xfrm>
          <a:prstGeom prst="ellipse">
            <a:avLst/>
          </a:prstGeom>
          <a:solidFill>
            <a:schemeClr val="bg1"/>
          </a:solidFill>
          <a:ln w="72390">
            <a:solidFill>
              <a:srgbClr val="22786E"/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438253" rtl="0" eaLnBrk="1" latinLnBrk="0" hangingPunct="1">
              <a:lnSpc>
                <a:spcPct val="90000"/>
              </a:lnSpc>
              <a:spcBef>
                <a:spcPts val="479"/>
              </a:spcBef>
              <a:buFont typeface="Arial" panose="020B0604020202020204" pitchFamily="34" charset="0"/>
              <a:buNone/>
              <a:defRPr sz="1438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328690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1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7816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9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66942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86069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5196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24322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3449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62575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 </a:t>
            </a:r>
            <a:endParaRPr lang="en-GB" dirty="0"/>
          </a:p>
        </p:txBody>
      </p:sp>
      <p:sp>
        <p:nvSpPr>
          <p:cNvPr id="48" name="Text Placeholder 47">
            <a:extLst>
              <a:ext uri="{FF2B5EF4-FFF2-40B4-BE49-F238E27FC236}">
                <a16:creationId xmlns:a16="http://schemas.microsoft.com/office/drawing/2014/main" id="{D31A7B7D-09C9-F340-5878-40DD0E828828}"/>
              </a:ext>
            </a:extLst>
          </p:cNvPr>
          <p:cNvSpPr>
            <a:spLocks noGrp="1"/>
          </p:cNvSpPr>
          <p:nvPr>
            <p:ph type="body" sz="quarter" idx="58"/>
          </p:nvPr>
        </p:nvSpPr>
        <p:spPr>
          <a:xfrm>
            <a:off x="10754255" y="5040057"/>
            <a:ext cx="1008000" cy="1008000"/>
          </a:xfrm>
          <a:solidFill>
            <a:schemeClr val="accent4">
              <a:lumMod val="40000"/>
              <a:lumOff val="60000"/>
            </a:schemeClr>
          </a:solidFill>
        </p:spPr>
        <p:txBody>
          <a:bodyPr rtlCol="0">
            <a:noAutofit/>
          </a:bodyPr>
          <a:lstStyle/>
          <a:p>
            <a:pPr rtl="0"/>
            <a:r>
              <a:rPr lang="en-GB" sz="2000" dirty="0"/>
              <a:t>Post 16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CF930290-8ED5-053A-213C-49A652CC2830}"/>
              </a:ext>
            </a:extLst>
          </p:cNvPr>
          <p:cNvSpPr/>
          <p:nvPr/>
        </p:nvSpPr>
        <p:spPr>
          <a:xfrm>
            <a:off x="1312555" y="997740"/>
            <a:ext cx="185449" cy="739851"/>
          </a:xfrm>
          <a:prstGeom prst="rect">
            <a:avLst/>
          </a:prstGeom>
          <a:solidFill>
            <a:schemeClr val="bg1"/>
          </a:solidFill>
          <a:ln w="444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BA8A7D76-5DCE-7309-D411-11724591C132}"/>
              </a:ext>
            </a:extLst>
          </p:cNvPr>
          <p:cNvSpPr/>
          <p:nvPr/>
        </p:nvSpPr>
        <p:spPr>
          <a:xfrm>
            <a:off x="1662964" y="1022943"/>
            <a:ext cx="135771" cy="739851"/>
          </a:xfrm>
          <a:prstGeom prst="rect">
            <a:avLst/>
          </a:prstGeom>
          <a:solidFill>
            <a:schemeClr val="bg1"/>
          </a:solidFill>
          <a:ln w="444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82BEF15B-0A8E-32A4-2A45-BBD652F1636A}"/>
              </a:ext>
            </a:extLst>
          </p:cNvPr>
          <p:cNvSpPr/>
          <p:nvPr/>
        </p:nvSpPr>
        <p:spPr>
          <a:xfrm>
            <a:off x="1952624" y="1015064"/>
            <a:ext cx="45719" cy="739851"/>
          </a:xfrm>
          <a:prstGeom prst="rect">
            <a:avLst/>
          </a:prstGeom>
          <a:solidFill>
            <a:schemeClr val="bg1"/>
          </a:solidFill>
          <a:ln w="476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BAF8D732-6842-5B44-9818-D64438C48E2D}"/>
              </a:ext>
            </a:extLst>
          </p:cNvPr>
          <p:cNvSpPr/>
          <p:nvPr/>
        </p:nvSpPr>
        <p:spPr>
          <a:xfrm>
            <a:off x="2118531" y="1015064"/>
            <a:ext cx="45719" cy="739851"/>
          </a:xfrm>
          <a:prstGeom prst="rect">
            <a:avLst/>
          </a:prstGeom>
          <a:solidFill>
            <a:schemeClr val="bg1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76A7BB9D-2956-2EA6-85B4-CF3D2C56D307}"/>
              </a:ext>
            </a:extLst>
          </p:cNvPr>
          <p:cNvSpPr/>
          <p:nvPr/>
        </p:nvSpPr>
        <p:spPr>
          <a:xfrm>
            <a:off x="2258705" y="1031605"/>
            <a:ext cx="45719" cy="739851"/>
          </a:xfrm>
          <a:prstGeom prst="rect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Text Placeholder 24">
            <a:extLst>
              <a:ext uri="{FF2B5EF4-FFF2-40B4-BE49-F238E27FC236}">
                <a16:creationId xmlns:a16="http://schemas.microsoft.com/office/drawing/2014/main" id="{9CCBBEFB-DFA1-1DEA-DD7C-C0F440C57EF9}"/>
              </a:ext>
            </a:extLst>
          </p:cNvPr>
          <p:cNvSpPr txBox="1">
            <a:spLocks/>
          </p:cNvSpPr>
          <p:nvPr/>
        </p:nvSpPr>
        <p:spPr>
          <a:xfrm>
            <a:off x="6842729" y="2023653"/>
            <a:ext cx="1987176" cy="405557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0" indent="0" algn="ctr" defTabSz="438253" rtl="0" eaLnBrk="1" latinLnBrk="0" hangingPunct="1">
              <a:lnSpc>
                <a:spcPct val="90000"/>
              </a:lnSpc>
              <a:spcBef>
                <a:spcPts val="479"/>
              </a:spcBef>
              <a:buFont typeface="Arial" panose="020B0604020202020204" pitchFamily="34" charset="0"/>
              <a:buNone/>
              <a:defRPr sz="719" b="0" i="0" kern="1200">
                <a:solidFill>
                  <a:srgbClr val="2CA05B"/>
                </a:solidFill>
                <a:latin typeface="+mj-lt"/>
                <a:ea typeface="+mn-ea"/>
                <a:cs typeface="+mn-cs"/>
              </a:defRPr>
            </a:lvl1pPr>
            <a:lvl2pPr marL="219127" indent="0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None/>
              <a:defRPr sz="1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253" indent="0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None/>
              <a:defRPr sz="9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7380" indent="0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None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6506" indent="0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None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5196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24322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3449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62575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 2. English Language: Paper 1 Section B: Writing Fiction </a:t>
            </a:r>
            <a:endParaRPr lang="en-US" sz="1400" b="1" dirty="0">
              <a:solidFill>
                <a:schemeClr val="tx1"/>
              </a:solidFill>
              <a:cs typeface="Calibri Light" panose="020F0302020204030204"/>
            </a:endParaRPr>
          </a:p>
        </p:txBody>
      </p:sp>
      <p:pic>
        <p:nvPicPr>
          <p:cNvPr id="56" name="Picture 55">
            <a:extLst>
              <a:ext uri="{FF2B5EF4-FFF2-40B4-BE49-F238E27FC236}">
                <a16:creationId xmlns:a16="http://schemas.microsoft.com/office/drawing/2014/main" id="{1531FED7-70FF-75B3-8993-90FEAA8CAF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4978" y="-1785"/>
            <a:ext cx="1130643" cy="1130643"/>
          </a:xfrm>
          <a:prstGeom prst="rect">
            <a:avLst/>
          </a:prstGeom>
        </p:spPr>
      </p:pic>
      <p:sp>
        <p:nvSpPr>
          <p:cNvPr id="51" name="Text Placeholder 14">
            <a:extLst>
              <a:ext uri="{FF2B5EF4-FFF2-40B4-BE49-F238E27FC236}">
                <a16:creationId xmlns:a16="http://schemas.microsoft.com/office/drawing/2014/main" id="{3A38B6D1-7357-B3FF-93C8-C56D0ED3A79D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715970" y="2918274"/>
            <a:ext cx="936000" cy="936000"/>
          </a:xfrm>
          <a:ln>
            <a:solidFill>
              <a:srgbClr val="6A2187"/>
            </a:solidFill>
          </a:ln>
        </p:spPr>
        <p:txBody>
          <a:bodyPr rtlCol="0"/>
          <a:lstStyle/>
          <a:p>
            <a:endParaRPr lang="en-GB" dirty="0"/>
          </a:p>
        </p:txBody>
      </p:sp>
      <p:sp>
        <p:nvSpPr>
          <p:cNvPr id="65" name="Text Placeholder 42">
            <a:extLst>
              <a:ext uri="{FF2B5EF4-FFF2-40B4-BE49-F238E27FC236}">
                <a16:creationId xmlns:a16="http://schemas.microsoft.com/office/drawing/2014/main" id="{6DF946C6-AEB2-2EC3-30B9-44D92B44171B}"/>
              </a:ext>
            </a:extLst>
          </p:cNvPr>
          <p:cNvSpPr>
            <a:spLocks noGrp="1"/>
          </p:cNvSpPr>
          <p:nvPr>
            <p:ph type="body" sz="quarter" idx="54"/>
          </p:nvPr>
        </p:nvSpPr>
        <p:spPr>
          <a:xfrm>
            <a:off x="9739157" y="3720249"/>
            <a:ext cx="2301283" cy="750614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US" sz="1400" b="1">
                <a:solidFill>
                  <a:schemeClr val="tx1"/>
                </a:solidFill>
              </a:rPr>
              <a:t>5.  English Literature:  Paper 2 </a:t>
            </a:r>
            <a:r>
              <a:rPr lang="en-US" sz="1400" b="1">
                <a:solidFill>
                  <a:schemeClr val="tx1"/>
                </a:solidFill>
                <a:cs typeface="Calibri Light"/>
              </a:rPr>
              <a:t>Unseen Poetry</a:t>
            </a:r>
            <a:endParaRPr lang="en-US" sz="700" dirty="0">
              <a:solidFill>
                <a:schemeClr val="tx1"/>
              </a:solidFill>
              <a:cs typeface="Calibri Light"/>
            </a:endParaRPr>
          </a:p>
          <a:p>
            <a:endParaRPr lang="en-US" sz="700">
              <a:solidFill>
                <a:schemeClr val="tx1"/>
              </a:solidFill>
              <a:cs typeface="Calibri Light"/>
            </a:endParaRPr>
          </a:p>
        </p:txBody>
      </p:sp>
      <p:sp>
        <p:nvSpPr>
          <p:cNvPr id="57" name="Text Placeholder 7">
            <a:extLst>
              <a:ext uri="{FF2B5EF4-FFF2-40B4-BE49-F238E27FC236}">
                <a16:creationId xmlns:a16="http://schemas.microsoft.com/office/drawing/2014/main" id="{EDC6339F-846F-C4D5-F6E3-6262B0BDF19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244096" y="936326"/>
            <a:ext cx="900000" cy="913083"/>
          </a:xfrm>
          <a:ln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rtlCol="0"/>
          <a:lstStyle/>
          <a:p>
            <a:pPr rtl="0"/>
            <a:r>
              <a:rPr lang="en-GB" dirty="0"/>
              <a:t> </a:t>
            </a:r>
          </a:p>
        </p:txBody>
      </p:sp>
      <p:sp>
        <p:nvSpPr>
          <p:cNvPr id="59" name="Text Placeholder 8">
            <a:extLst>
              <a:ext uri="{FF2B5EF4-FFF2-40B4-BE49-F238E27FC236}">
                <a16:creationId xmlns:a16="http://schemas.microsoft.com/office/drawing/2014/main" id="{2CFC4027-1BD6-0F8F-8D1F-7A4EBA9FF68F}"/>
              </a:ext>
            </a:extLst>
          </p:cNvPr>
          <p:cNvSpPr txBox="1">
            <a:spLocks/>
          </p:cNvSpPr>
          <p:nvPr/>
        </p:nvSpPr>
        <p:spPr>
          <a:xfrm>
            <a:off x="10893360" y="2223440"/>
            <a:ext cx="900000" cy="913083"/>
          </a:xfrm>
          <a:prstGeom prst="ellipse">
            <a:avLst/>
          </a:prstGeom>
          <a:solidFill>
            <a:schemeClr val="bg1"/>
          </a:solidFill>
          <a:ln w="72390">
            <a:solidFill>
              <a:schemeClr val="accent6">
                <a:lumMod val="50000"/>
              </a:schemeClr>
            </a:solidFill>
          </a:ln>
        </p:spPr>
        <p:txBody>
          <a:bodyPr vert="horz" lIns="0" tIns="0" rIns="0" bIns="0" rtlCol="0" anchor="ctr" anchorCtr="0">
            <a:normAutofit/>
          </a:bodyPr>
          <a:lstStyle>
            <a:lvl1pPr marL="0" indent="0" algn="ctr" defTabSz="438253" rtl="0" eaLnBrk="1" latinLnBrk="0" hangingPunct="1">
              <a:lnSpc>
                <a:spcPct val="90000"/>
              </a:lnSpc>
              <a:spcBef>
                <a:spcPts val="479"/>
              </a:spcBef>
              <a:buFont typeface="Arial" panose="020B0604020202020204" pitchFamily="34" charset="0"/>
              <a:buNone/>
              <a:defRPr sz="1438" kern="1200">
                <a:solidFill>
                  <a:srgbClr val="454D55"/>
                </a:solidFill>
                <a:latin typeface="+mj-lt"/>
                <a:ea typeface="+mn-ea"/>
                <a:cs typeface="+mn-cs"/>
              </a:defRPr>
            </a:lvl1pPr>
            <a:lvl2pPr marL="328690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1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7816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9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66942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86069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5196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24322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3449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62575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 </a:t>
            </a:r>
            <a:endParaRPr lang="en-GB" dirty="0"/>
          </a:p>
        </p:txBody>
      </p:sp>
      <p:sp>
        <p:nvSpPr>
          <p:cNvPr id="71" name="Text Placeholder 45">
            <a:extLst>
              <a:ext uri="{FF2B5EF4-FFF2-40B4-BE49-F238E27FC236}">
                <a16:creationId xmlns:a16="http://schemas.microsoft.com/office/drawing/2014/main" id="{69416865-E0E9-239D-888A-8D576760D92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4861072" y="5185336"/>
            <a:ext cx="936000" cy="936000"/>
          </a:xfrm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rtlCol="0"/>
          <a:lstStyle/>
          <a:p>
            <a:pPr rtl="0"/>
            <a:r>
              <a:rPr lang="en-GB" dirty="0"/>
              <a:t> </a:t>
            </a:r>
          </a:p>
        </p:txBody>
      </p:sp>
      <p:sp>
        <p:nvSpPr>
          <p:cNvPr id="72" name="Text Placeholder 45">
            <a:extLst>
              <a:ext uri="{FF2B5EF4-FFF2-40B4-BE49-F238E27FC236}">
                <a16:creationId xmlns:a16="http://schemas.microsoft.com/office/drawing/2014/main" id="{C6E2605F-D304-4C43-F611-067CAE91C4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039847" y="5185336"/>
            <a:ext cx="936000" cy="936000"/>
          </a:xfrm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rtlCol="0"/>
          <a:lstStyle/>
          <a:p>
            <a:pPr rtl="0"/>
            <a:r>
              <a:rPr lang="en-GB" dirty="0"/>
              <a:t> </a:t>
            </a:r>
          </a:p>
        </p:txBody>
      </p:sp>
      <p:sp>
        <p:nvSpPr>
          <p:cNvPr id="73" name="Text Placeholder 45">
            <a:extLst>
              <a:ext uri="{FF2B5EF4-FFF2-40B4-BE49-F238E27FC236}">
                <a16:creationId xmlns:a16="http://schemas.microsoft.com/office/drawing/2014/main" id="{1BE7105B-899A-4E21-2C4B-B9AB94106D8E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9025949" y="5141199"/>
            <a:ext cx="936000" cy="936000"/>
          </a:xfrm>
          <a:ln>
            <a:solidFill>
              <a:schemeClr val="accent4">
                <a:lumMod val="75000"/>
              </a:schemeClr>
            </a:solidFill>
          </a:ln>
        </p:spPr>
        <p:txBody>
          <a:bodyPr rtlCol="0"/>
          <a:lstStyle/>
          <a:p>
            <a:pPr rtl="0"/>
            <a:r>
              <a:rPr lang="en-GB" dirty="0"/>
              <a:t> </a:t>
            </a:r>
          </a:p>
        </p:txBody>
      </p:sp>
      <p:sp>
        <p:nvSpPr>
          <p:cNvPr id="74" name="Text Placeholder 24">
            <a:extLst>
              <a:ext uri="{FF2B5EF4-FFF2-40B4-BE49-F238E27FC236}">
                <a16:creationId xmlns:a16="http://schemas.microsoft.com/office/drawing/2014/main" id="{7057E833-71C8-7D86-0FDC-A8257B21378B}"/>
              </a:ext>
            </a:extLst>
          </p:cNvPr>
          <p:cNvSpPr txBox="1">
            <a:spLocks/>
          </p:cNvSpPr>
          <p:nvPr/>
        </p:nvSpPr>
        <p:spPr>
          <a:xfrm>
            <a:off x="9255908" y="2121302"/>
            <a:ext cx="1498347" cy="20427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0" indent="0" algn="ctr" defTabSz="438253" rtl="0" eaLnBrk="1" latinLnBrk="0" hangingPunct="1">
              <a:lnSpc>
                <a:spcPct val="90000"/>
              </a:lnSpc>
              <a:spcBef>
                <a:spcPts val="479"/>
              </a:spcBef>
              <a:buFont typeface="Arial" panose="020B0604020202020204" pitchFamily="34" charset="0"/>
              <a:buNone/>
              <a:defRPr sz="719" b="0" i="0" kern="1200">
                <a:solidFill>
                  <a:srgbClr val="2CA05B"/>
                </a:solidFill>
                <a:latin typeface="+mj-lt"/>
                <a:ea typeface="+mn-ea"/>
                <a:cs typeface="+mn-cs"/>
              </a:defRPr>
            </a:lvl1pPr>
            <a:lvl2pPr marL="219127" indent="0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None/>
              <a:defRPr sz="1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253" indent="0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None/>
              <a:defRPr sz="9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7380" indent="0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None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6506" indent="0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None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5196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24322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3449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62575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>
                <a:solidFill>
                  <a:schemeClr val="tx1"/>
                </a:solidFill>
                <a:cs typeface="Calibri Light"/>
              </a:rPr>
              <a:t>4.English Language: Paper 1 Section A: Reading Fiction</a:t>
            </a:r>
            <a:endParaRPr lang="en-US" sz="1400">
              <a:solidFill>
                <a:schemeClr val="tx1"/>
              </a:solidFill>
              <a:cs typeface="Calibri Light"/>
            </a:endParaRPr>
          </a:p>
          <a:p>
            <a:endParaRPr lang="en-US" sz="1400" b="1" dirty="0">
              <a:solidFill>
                <a:schemeClr val="tx1"/>
              </a:solidFill>
              <a:cs typeface="Calibri Light"/>
            </a:endParaRPr>
          </a:p>
        </p:txBody>
      </p:sp>
      <p:sp>
        <p:nvSpPr>
          <p:cNvPr id="75" name="Text Placeholder 24">
            <a:extLst>
              <a:ext uri="{FF2B5EF4-FFF2-40B4-BE49-F238E27FC236}">
                <a16:creationId xmlns:a16="http://schemas.microsoft.com/office/drawing/2014/main" id="{7F219BDE-2334-0036-22DC-6EF52C70A107}"/>
              </a:ext>
            </a:extLst>
          </p:cNvPr>
          <p:cNvSpPr txBox="1">
            <a:spLocks/>
          </p:cNvSpPr>
          <p:nvPr/>
        </p:nvSpPr>
        <p:spPr>
          <a:xfrm>
            <a:off x="8885726" y="273563"/>
            <a:ext cx="1843403" cy="391182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0" indent="0" algn="ctr" defTabSz="438253" rtl="0" eaLnBrk="1" latinLnBrk="0" hangingPunct="1">
              <a:lnSpc>
                <a:spcPct val="90000"/>
              </a:lnSpc>
              <a:spcBef>
                <a:spcPts val="479"/>
              </a:spcBef>
              <a:buFont typeface="Arial" panose="020B0604020202020204" pitchFamily="34" charset="0"/>
              <a:buNone/>
              <a:defRPr sz="719" b="0" i="0" kern="1200">
                <a:solidFill>
                  <a:srgbClr val="2CA05B"/>
                </a:solidFill>
                <a:latin typeface="+mj-lt"/>
                <a:ea typeface="+mn-ea"/>
                <a:cs typeface="+mn-cs"/>
              </a:defRPr>
            </a:lvl1pPr>
            <a:lvl2pPr marL="219127" indent="0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None/>
              <a:defRPr sz="11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8253" indent="0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None/>
              <a:defRPr sz="9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57380" indent="0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None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6506" indent="0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None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5196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24322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3449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62575" indent="-109563" algn="l" defTabSz="438253" rtl="0" eaLnBrk="1" latinLnBrk="0" hangingPunct="1">
              <a:lnSpc>
                <a:spcPct val="90000"/>
              </a:lnSpc>
              <a:spcBef>
                <a:spcPts val="240"/>
              </a:spcBef>
              <a:buFont typeface="Arial" panose="020B0604020202020204" pitchFamily="34" charset="0"/>
              <a:buChar char="•"/>
              <a:defRPr sz="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400" b="1" dirty="0">
              <a:solidFill>
                <a:schemeClr val="accent1">
                  <a:lumMod val="50000"/>
                </a:schemeClr>
              </a:solidFill>
              <a:cs typeface="Calibri Light"/>
            </a:endParaRPr>
          </a:p>
        </p:txBody>
      </p:sp>
      <p:sp>
        <p:nvSpPr>
          <p:cNvPr id="77" name="Text Placeholder 15">
            <a:extLst>
              <a:ext uri="{FF2B5EF4-FFF2-40B4-BE49-F238E27FC236}">
                <a16:creationId xmlns:a16="http://schemas.microsoft.com/office/drawing/2014/main" id="{9B66E01B-C693-5A5A-111F-8224F88CBE4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2682062" y="5112057"/>
            <a:ext cx="936000" cy="936000"/>
          </a:xfrm>
        </p:spPr>
        <p:txBody>
          <a:bodyPr rtlCol="0"/>
          <a:lstStyle/>
          <a:p>
            <a:pPr rtl="0"/>
            <a:r>
              <a:rPr lang="en-GB" dirty="0"/>
              <a:t> </a:t>
            </a:r>
          </a:p>
        </p:txBody>
      </p:sp>
      <p:sp>
        <p:nvSpPr>
          <p:cNvPr id="80" name="Text Placeholder 42">
            <a:extLst>
              <a:ext uri="{FF2B5EF4-FFF2-40B4-BE49-F238E27FC236}">
                <a16:creationId xmlns:a16="http://schemas.microsoft.com/office/drawing/2014/main" id="{DB5FE22A-8958-2CC8-A437-75835B66031A}"/>
              </a:ext>
            </a:extLst>
          </p:cNvPr>
          <p:cNvSpPr>
            <a:spLocks noGrp="1"/>
          </p:cNvSpPr>
          <p:nvPr>
            <p:ph type="body" sz="quarter" idx="54"/>
          </p:nvPr>
        </p:nvSpPr>
        <p:spPr>
          <a:xfrm>
            <a:off x="448326" y="2726647"/>
            <a:ext cx="2588827" cy="563709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US" sz="1400" b="1" dirty="0">
                <a:solidFill>
                  <a:schemeClr val="tx1"/>
                </a:solidFill>
                <a:cs typeface="Calibri Light"/>
              </a:rPr>
              <a:t>7. English Literature: Paper 1 19th Century Novel: A Christmas Carol</a:t>
            </a:r>
          </a:p>
        </p:txBody>
      </p:sp>
      <p:sp>
        <p:nvSpPr>
          <p:cNvPr id="85" name="Text Placeholder 42">
            <a:extLst>
              <a:ext uri="{FF2B5EF4-FFF2-40B4-BE49-F238E27FC236}">
                <a16:creationId xmlns:a16="http://schemas.microsoft.com/office/drawing/2014/main" id="{E85ACFC7-B709-5C57-D8C8-A7E1443C826A}"/>
              </a:ext>
            </a:extLst>
          </p:cNvPr>
          <p:cNvSpPr>
            <a:spLocks noGrp="1"/>
          </p:cNvSpPr>
          <p:nvPr>
            <p:ph type="body" sz="quarter" idx="54"/>
          </p:nvPr>
        </p:nvSpPr>
        <p:spPr>
          <a:xfrm>
            <a:off x="3047890" y="4562315"/>
            <a:ext cx="2488187" cy="204276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US" sz="1400" b="1" dirty="0">
                <a:solidFill>
                  <a:schemeClr val="tx1"/>
                </a:solidFill>
              </a:rPr>
              <a:t>8.  English Language: Paper 2 Section B:  Writing Non-Fiction</a:t>
            </a:r>
            <a:endParaRPr lang="en-GB" sz="1400" b="1" dirty="0">
              <a:solidFill>
                <a:schemeClr val="tx1"/>
              </a:solidFill>
              <a:cs typeface="Calibri Light"/>
            </a:endParaRPr>
          </a:p>
        </p:txBody>
      </p:sp>
      <p:sp>
        <p:nvSpPr>
          <p:cNvPr id="88" name="Text Placeholder 42">
            <a:extLst>
              <a:ext uri="{FF2B5EF4-FFF2-40B4-BE49-F238E27FC236}">
                <a16:creationId xmlns:a16="http://schemas.microsoft.com/office/drawing/2014/main" id="{48122382-393B-B09C-D4CE-FCB809525C58}"/>
              </a:ext>
            </a:extLst>
          </p:cNvPr>
          <p:cNvSpPr>
            <a:spLocks noGrp="1"/>
          </p:cNvSpPr>
          <p:nvPr>
            <p:ph type="body" sz="quarter" idx="54"/>
          </p:nvPr>
        </p:nvSpPr>
        <p:spPr>
          <a:xfrm>
            <a:off x="4039824" y="6247989"/>
            <a:ext cx="2588828" cy="506200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US" sz="1400" b="1" dirty="0">
                <a:solidFill>
                  <a:schemeClr val="tx1"/>
                </a:solidFill>
              </a:rPr>
              <a:t> 9.  English Literature: Paper 1 Shakespeare – Macbeth</a:t>
            </a:r>
            <a:endParaRPr lang="en-GB" sz="700" dirty="0">
              <a:solidFill>
                <a:schemeClr val="tx1"/>
              </a:solidFill>
              <a:cs typeface="Calibri Light"/>
            </a:endParaRPr>
          </a:p>
        </p:txBody>
      </p:sp>
      <p:sp>
        <p:nvSpPr>
          <p:cNvPr id="89" name="Text Placeholder 42">
            <a:extLst>
              <a:ext uri="{FF2B5EF4-FFF2-40B4-BE49-F238E27FC236}">
                <a16:creationId xmlns:a16="http://schemas.microsoft.com/office/drawing/2014/main" id="{C853C221-8764-EE95-81B6-103F9DBFCA2F}"/>
              </a:ext>
            </a:extLst>
          </p:cNvPr>
          <p:cNvSpPr>
            <a:spLocks noGrp="1"/>
          </p:cNvSpPr>
          <p:nvPr>
            <p:ph type="body" sz="quarter" idx="54"/>
          </p:nvPr>
        </p:nvSpPr>
        <p:spPr>
          <a:xfrm>
            <a:off x="6101559" y="4675783"/>
            <a:ext cx="2790110" cy="304918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sz="1400" b="1" dirty="0">
                <a:solidFill>
                  <a:schemeClr val="tx1"/>
                </a:solidFill>
                <a:cs typeface="Calibri Light"/>
              </a:rPr>
              <a:t>10.  English Language: Paper 2 Section A Reading Non-Fiction</a:t>
            </a:r>
            <a:endParaRPr lang="en-US" sz="1400" dirty="0">
              <a:solidFill>
                <a:schemeClr val="tx1"/>
              </a:solidFill>
              <a:cs typeface="Calibri Light"/>
            </a:endParaRPr>
          </a:p>
          <a:p>
            <a:endParaRPr lang="en-US" sz="1400" b="1" dirty="0">
              <a:solidFill>
                <a:schemeClr val="tx1">
                  <a:lumMod val="65000"/>
                  <a:lumOff val="35000"/>
                </a:schemeClr>
              </a:solidFill>
              <a:cs typeface="Calibri Light"/>
            </a:endParaRPr>
          </a:p>
        </p:txBody>
      </p:sp>
      <p:sp>
        <p:nvSpPr>
          <p:cNvPr id="90" name="Text Placeholder 42">
            <a:extLst>
              <a:ext uri="{FF2B5EF4-FFF2-40B4-BE49-F238E27FC236}">
                <a16:creationId xmlns:a16="http://schemas.microsoft.com/office/drawing/2014/main" id="{8DF2A39C-824F-968E-8AD6-2FDB2861A973}"/>
              </a:ext>
            </a:extLst>
          </p:cNvPr>
          <p:cNvSpPr>
            <a:spLocks noGrp="1"/>
          </p:cNvSpPr>
          <p:nvPr>
            <p:ph type="body" sz="quarter" idx="54"/>
          </p:nvPr>
        </p:nvSpPr>
        <p:spPr>
          <a:xfrm>
            <a:off x="6256326" y="4037800"/>
            <a:ext cx="1841206" cy="204276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US" sz="1400" b="1" dirty="0">
                <a:solidFill>
                  <a:schemeClr val="tx1"/>
                </a:solidFill>
              </a:rPr>
              <a:t>6.  English Language: Spoken Language</a:t>
            </a:r>
            <a:endParaRPr lang="en-GB" sz="1400" dirty="0">
              <a:solidFill>
                <a:schemeClr val="tx1"/>
              </a:solidFill>
              <a:cs typeface="Calibri Light" panose="020F0302020204030204"/>
            </a:endParaRPr>
          </a:p>
        </p:txBody>
      </p:sp>
      <p:sp>
        <p:nvSpPr>
          <p:cNvPr id="91" name="Text Placeholder 42">
            <a:extLst>
              <a:ext uri="{FF2B5EF4-FFF2-40B4-BE49-F238E27FC236}">
                <a16:creationId xmlns:a16="http://schemas.microsoft.com/office/drawing/2014/main" id="{D6D6ED5A-9298-D98B-AFFE-7BF0600C754C}"/>
              </a:ext>
            </a:extLst>
          </p:cNvPr>
          <p:cNvSpPr>
            <a:spLocks noGrp="1"/>
          </p:cNvSpPr>
          <p:nvPr>
            <p:ph type="body" sz="quarter" idx="54"/>
          </p:nvPr>
        </p:nvSpPr>
        <p:spPr>
          <a:xfrm>
            <a:off x="8314554" y="6203696"/>
            <a:ext cx="2445055" cy="189899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US" sz="1400" b="1" dirty="0">
                <a:solidFill>
                  <a:schemeClr val="tx1"/>
                </a:solidFill>
              </a:rPr>
              <a:t>11.   English Language and Literature – Revision Unit</a:t>
            </a:r>
            <a:endParaRPr lang="en-GB" sz="1400" b="1" dirty="0">
              <a:solidFill>
                <a:schemeClr val="tx1"/>
              </a:solidFill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A14CD239-8514-AF49-8321-88F3793766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25748" y="1074119"/>
            <a:ext cx="550100" cy="621852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FC4633D0-2909-E7C8-59A2-970A2C0AEE3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053380" y="2488568"/>
            <a:ext cx="579959" cy="490066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57ADEBA5-E000-322A-737C-B71D37F8013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82072" y="5459931"/>
            <a:ext cx="655657" cy="478083"/>
          </a:xfrm>
          <a:prstGeom prst="rect">
            <a:avLst/>
          </a:prstGeom>
        </p:spPr>
      </p:pic>
      <p:pic>
        <p:nvPicPr>
          <p:cNvPr id="94" name="Picture 93">
            <a:extLst>
              <a:ext uri="{FF2B5EF4-FFF2-40B4-BE49-F238E27FC236}">
                <a16:creationId xmlns:a16="http://schemas.microsoft.com/office/drawing/2014/main" id="{D82440AE-6492-3D00-BB82-7020791C386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14038" y="3141845"/>
            <a:ext cx="552317" cy="510633"/>
          </a:xfrm>
          <a:prstGeom prst="rect">
            <a:avLst/>
          </a:prstGeom>
        </p:spPr>
      </p:pic>
      <p:pic>
        <p:nvPicPr>
          <p:cNvPr id="1024" name="Picture 1023">
            <a:extLst>
              <a:ext uri="{FF2B5EF4-FFF2-40B4-BE49-F238E27FC236}">
                <a16:creationId xmlns:a16="http://schemas.microsoft.com/office/drawing/2014/main" id="{086D462B-8F7C-5970-4FEC-3CD3C6ACAE6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459091" y="1150827"/>
            <a:ext cx="582865" cy="625984"/>
          </a:xfrm>
          <a:prstGeom prst="rect">
            <a:avLst/>
          </a:prstGeom>
        </p:spPr>
      </p:pic>
      <p:pic>
        <p:nvPicPr>
          <p:cNvPr id="1025" name="Picture 1024">
            <a:extLst>
              <a:ext uri="{FF2B5EF4-FFF2-40B4-BE49-F238E27FC236}">
                <a16:creationId xmlns:a16="http://schemas.microsoft.com/office/drawing/2014/main" id="{641FAC24-B313-F68F-E565-240A5880884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020771" y="3109266"/>
            <a:ext cx="608949" cy="533483"/>
          </a:xfrm>
          <a:prstGeom prst="rect">
            <a:avLst/>
          </a:prstGeom>
        </p:spPr>
      </p:pic>
      <p:pic>
        <p:nvPicPr>
          <p:cNvPr id="1026" name="Picture 1025">
            <a:extLst>
              <a:ext uri="{FF2B5EF4-FFF2-40B4-BE49-F238E27FC236}">
                <a16:creationId xmlns:a16="http://schemas.microsoft.com/office/drawing/2014/main" id="{87AE3E8C-F4BD-75BD-3624-58FAE3159FA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218622" y="5369950"/>
            <a:ext cx="624424" cy="49222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701882B-4DDB-B7C0-6DED-8278C21A05CF}"/>
              </a:ext>
            </a:extLst>
          </p:cNvPr>
          <p:cNvSpPr txBox="1"/>
          <p:nvPr/>
        </p:nvSpPr>
        <p:spPr>
          <a:xfrm>
            <a:off x="8181269" y="263215"/>
            <a:ext cx="3182648" cy="50167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</a:pPr>
            <a:r>
              <a:rPr lang="en-US" sz="1400" b="1" dirty="0">
                <a:latin typeface="Calibri Light"/>
                <a:cs typeface="Calibri Light"/>
              </a:rPr>
              <a:t>3.   English Literature: Paper 2 </a:t>
            </a:r>
            <a:endParaRPr lang="en-US">
              <a:latin typeface="Calibri" panose="020F0502020204030204"/>
              <a:cs typeface="Calibri" panose="020F0502020204030204"/>
            </a:endParaRPr>
          </a:p>
          <a:p>
            <a:pPr algn="ctr"/>
            <a:r>
              <a:rPr lang="en-US" sz="1400" b="1" dirty="0">
                <a:latin typeface="Calibri Light"/>
                <a:cs typeface="Calibri Light"/>
              </a:rPr>
              <a:t>Poetry Anthology: Power and Conflict</a:t>
            </a:r>
            <a:endParaRPr lang="en-US">
              <a:cs typeface="Calibri" panose="020F0502020204030204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820D391-2244-FF8A-1629-392A268A250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58285" y="5364039"/>
            <a:ext cx="579959" cy="490066"/>
          </a:xfrm>
          <a:prstGeom prst="rect">
            <a:avLst/>
          </a:prstGeom>
        </p:spPr>
      </p:pic>
      <p:pic>
        <p:nvPicPr>
          <p:cNvPr id="9" name="Picture 8" descr="A person wearing a white robe and glasses&#10;&#10;Description automatically generated">
            <a:extLst>
              <a:ext uri="{FF2B5EF4-FFF2-40B4-BE49-F238E27FC236}">
                <a16:creationId xmlns:a16="http://schemas.microsoft.com/office/drawing/2014/main" id="{52A75470-A043-24C7-3937-716F3CCD3A1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720016" y="3372748"/>
            <a:ext cx="670346" cy="486315"/>
          </a:xfrm>
          <a:prstGeom prst="rect">
            <a:avLst/>
          </a:prstGeom>
        </p:spPr>
      </p:pic>
      <p:pic>
        <p:nvPicPr>
          <p:cNvPr id="3" name="Picture 2" descr="Gothic Crown PNG, Vector, PSD, and Clipart With Transparent ...">
            <a:extLst>
              <a:ext uri="{FF2B5EF4-FFF2-40B4-BE49-F238E27FC236}">
                <a16:creationId xmlns:a16="http://schemas.microsoft.com/office/drawing/2014/main" id="{B690B4CC-D8DE-BCC2-9A52-F00BE4E49EC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046093" y="5427093"/>
            <a:ext cx="575814" cy="532682"/>
          </a:xfrm>
          <a:prstGeom prst="rect">
            <a:avLst/>
          </a:prstGeom>
        </p:spPr>
      </p:pic>
      <p:pic>
        <p:nvPicPr>
          <p:cNvPr id="5" name="Picture 4" descr="Detective Hat and Magnifying GlassClip Art - Detective Hat ...">
            <a:extLst>
              <a:ext uri="{FF2B5EF4-FFF2-40B4-BE49-F238E27FC236}">
                <a16:creationId xmlns:a16="http://schemas.microsoft.com/office/drawing/2014/main" id="{E919E19B-0B53-95A5-6ED7-16322579A8A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091922" y="1128262"/>
            <a:ext cx="570422" cy="575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68310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0fdaca27-b964-41d1-9039-a2a357f164f4">
      <UserInfo>
        <DisplayName/>
        <AccountId xsi:nil="true"/>
        <AccountType/>
      </UserInfo>
    </SharedWithUsers>
    <TaxCatchAll xmlns="0fdaca27-b964-41d1-9039-a2a357f164f4" xsi:nil="true"/>
    <lcf76f155ced4ddcb4097134ff3c332f xmlns="4a158834-c85c-4827-bdff-1a017cfedd7d">
      <Terms xmlns="http://schemas.microsoft.com/office/infopath/2007/PartnerControls"/>
    </lcf76f155ced4ddcb4097134ff3c332f>
    <AC xmlns="4a158834-c85c-4827-bdff-1a017cfedd7d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ECA7084C19704389C3090F0FD7C532" ma:contentTypeVersion="21" ma:contentTypeDescription="Create a new document." ma:contentTypeScope="" ma:versionID="8bb1fe7a42605de9978de169a769d76e">
  <xsd:schema xmlns:xsd="http://www.w3.org/2001/XMLSchema" xmlns:xs="http://www.w3.org/2001/XMLSchema" xmlns:p="http://schemas.microsoft.com/office/2006/metadata/properties" xmlns:ns2="4a158834-c85c-4827-bdff-1a017cfedd7d" xmlns:ns3="0fdaca27-b964-41d1-9039-a2a357f164f4" targetNamespace="http://schemas.microsoft.com/office/2006/metadata/properties" ma:root="true" ma:fieldsID="1ea2254a5ba09041eec7d660750bb172" ns2:_="" ns3:_="">
    <xsd:import namespace="4a158834-c85c-4827-bdff-1a017cfedd7d"/>
    <xsd:import namespace="0fdaca27-b964-41d1-9039-a2a357f164f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AC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158834-c85c-4827-bdff-1a017cfedd7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fdd14997-f647-4663-824f-874b8d46efc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AC" ma:index="25" nillable="true" ma:displayName="AC" ma:internalName="AC">
      <xsd:simpleType>
        <xsd:restriction base="dms:Text">
          <xsd:maxLength value="255"/>
        </xsd:restriction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daca27-b964-41d1-9039-a2a357f164f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20bb938-b69a-48cf-83c6-692e9fd1b9a9}" ma:internalName="TaxCatchAll" ma:showField="CatchAllData" ma:web="0fdaca27-b964-41d1-9039-a2a357f164f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34951E8-09B5-4F08-9CD8-6BADEBFCAF6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F4B4059-F0DF-416A-98DF-7F0B49E4074E}">
  <ds:schemaRefs>
    <ds:schemaRef ds:uri="http://schemas.microsoft.com/office/2006/documentManagement/types"/>
    <ds:schemaRef ds:uri="0fdaca27-b964-41d1-9039-a2a357f164f4"/>
    <ds:schemaRef ds:uri="http://purl.org/dc/elements/1.1/"/>
    <ds:schemaRef ds:uri="http://schemas.microsoft.com/office/2006/metadata/properties"/>
    <ds:schemaRef ds:uri="http://www.w3.org/XML/1998/namespace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4a158834-c85c-4827-bdff-1a017cfedd7d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42BDF0C-AED8-4663-BA71-12A13D1DC9B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a158834-c85c-4827-bdff-1a017cfedd7d"/>
    <ds:schemaRef ds:uri="0fdaca27-b964-41d1-9039-a2a357f164f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298</Words>
  <Application>Microsoft Office PowerPoint</Application>
  <PresentationFormat>Widescreen</PresentationFormat>
  <Paragraphs>58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Office Theme</vt:lpstr>
      <vt:lpstr>KS4 English</vt:lpstr>
      <vt:lpstr>KS4 English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KS4 English</dc:title>
  <dc:creator>Hayley Gomm</dc:creator>
  <cp:lastModifiedBy>Hayley Gomm</cp:lastModifiedBy>
  <cp:revision>220</cp:revision>
  <dcterms:created xsi:type="dcterms:W3CDTF">2023-07-16T17:12:14Z</dcterms:created>
  <dcterms:modified xsi:type="dcterms:W3CDTF">2025-11-19T12:17:06Z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0x01010030ECA7084C19704389C3090F0FD7C532</vt:lpwstr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ExtendedDescription">
    <vt:lpwstr/>
  </property>
  <property fmtid="{D5CDD505-2E9C-101B-9397-08002B2CF9AE}" pid="8" name="_activity">
    <vt:lpwstr>{"FileActivityType":"9","FileActivityTimeStamp":"2025-09-08T08:21:32.843Z","FileActivityUsersOnPage":[{"DisplayName":"Laura Pritchard","Id":"l.pritchard@derbycathedralschool.org.uk"},{"DisplayName":"Ameera Mushtaq","Id":"a.mushtaq@derbycathedralschool.org.uk"}],"FileActivityNavigationId":null}</vt:lpwstr>
  </property>
  <property fmtid="{D5CDD505-2E9C-101B-9397-08002B2CF9AE}" pid="9" name="TriggerFlowInfo">
    <vt:lpwstr/>
  </property>
</Properties>
</file>