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58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D5B31-65A8-4B4D-B420-901876702112}" v="883" dt="2022-07-11T18:56:12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eald" userId="S::s.heald@derbycathedralschool.org.uk::d430d732-a0a7-42d8-94c2-6c1427518205" providerId="AD" clId="Web-{917D5B31-65A8-4B4D-B420-901876702112}"/>
    <pc:docChg chg="addSld modSld sldOrd">
      <pc:chgData name="Sarah Heald" userId="S::s.heald@derbycathedralschool.org.uk::d430d732-a0a7-42d8-94c2-6c1427518205" providerId="AD" clId="Web-{917D5B31-65A8-4B4D-B420-901876702112}" dt="2022-07-11T18:56:12.415" v="777" actId="14100"/>
      <pc:docMkLst>
        <pc:docMk/>
      </pc:docMkLst>
      <pc:sldChg chg="addSp delSp modSp mod setBg addAnim delAnim modAnim setClrOvrMap">
        <pc:chgData name="Sarah Heald" userId="S::s.heald@derbycathedralschool.org.uk::d430d732-a0a7-42d8-94c2-6c1427518205" providerId="AD" clId="Web-{917D5B31-65A8-4B4D-B420-901876702112}" dt="2022-07-11T18:53:06.811" v="628"/>
        <pc:sldMkLst>
          <pc:docMk/>
          <pc:sldMk cId="109857222" sldId="256"/>
        </pc:sldMkLst>
        <pc:spChg chg="del mod">
          <ac:chgData name="Sarah Heald" userId="S::s.heald@derbycathedralschool.org.uk::d430d732-a0a7-42d8-94c2-6c1427518205" providerId="AD" clId="Web-{917D5B31-65A8-4B4D-B420-901876702112}" dt="2022-07-11T14:39:17.382" v="42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arah Heald" userId="S::s.heald@derbycathedralschool.org.uk::d430d732-a0a7-42d8-94c2-6c1427518205" providerId="AD" clId="Web-{917D5B31-65A8-4B4D-B420-901876702112}" dt="2022-07-11T14:43:28.778" v="79" actId="1076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arah Heald" userId="S::s.heald@derbycathedralschool.org.uk::d430d732-a0a7-42d8-94c2-6c1427518205" providerId="AD" clId="Web-{917D5B31-65A8-4B4D-B420-901876702112}" dt="2022-07-11T18:45:26.607" v="503"/>
          <ac:spMkLst>
            <pc:docMk/>
            <pc:sldMk cId="109857222" sldId="256"/>
            <ac:spMk id="5" creationId="{AC522DC6-3BEF-B583-7F7F-8515CA650993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07.875" v="6"/>
          <ac:spMkLst>
            <pc:docMk/>
            <pc:sldMk cId="109857222" sldId="256"/>
            <ac:spMk id="9" creationId="{87CC2527-562A-4F69-B487-4371E5B243E7}"/>
          </ac:spMkLst>
        </pc:spChg>
        <pc:spChg chg="add mod">
          <ac:chgData name="Sarah Heald" userId="S::s.heald@derbycathedralschool.org.uk::d430d732-a0a7-42d8-94c2-6c1427518205" providerId="AD" clId="Web-{917D5B31-65A8-4B4D-B420-901876702112}" dt="2022-07-11T18:52:58.577" v="626" actId="20577"/>
          <ac:spMkLst>
            <pc:docMk/>
            <pc:sldMk cId="109857222" sldId="256"/>
            <ac:spMk id="10" creationId="{F667DC11-B24C-9597-BAC6-92146F6754B1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13" creationId="{A88B2AAA-B805-498E-A9E6-98B885855498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14" creationId="{07322A9E-F1EC-405E-8971-BA906EFFCCB8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15" creationId="{9B8051E0-19D7-43E1-BFD9-E6DBFEB3A3F1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16" creationId="{A5704422-1118-4FD1-95AD-29A064EB80D9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17" creationId="{4EDB2B02-86A2-46F5-A4BE-B7D9B10411D6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19" creationId="{43954639-FB5D-41F4-9560-6F6DFE778425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21" creationId="{E898931C-0323-41FA-A036-20F818B1FF81}"/>
          </ac:spMkLst>
        </pc:spChg>
        <pc:spChg chg="add del mod">
          <ac:chgData name="Sarah Heald" userId="S::s.heald@derbycathedralschool.org.uk::d430d732-a0a7-42d8-94c2-6c1427518205" providerId="AD" clId="Web-{917D5B31-65A8-4B4D-B420-901876702112}" dt="2022-07-11T14:38:53.647" v="35"/>
          <ac:spMkLst>
            <pc:docMk/>
            <pc:sldMk cId="109857222" sldId="256"/>
            <ac:spMk id="22" creationId="{B75B02BF-69A8-1BE2-2EAF-1B259E57A731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23" creationId="{89AFE9DD-0792-4B98-B4EB-97ACA17E6AA8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25" creationId="{3981F5C4-9AE1-404E-AF44-A4E6DB374F9D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27" creationId="{763C1781-8726-4FAC-8C45-FF40376BE409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29" creationId="{301491B5-56C7-43DC-A3D9-861EECCA056A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31" creationId="{237E2353-22DF-46E0-A200-FB30F8F394E2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33" creationId="{DD6138DB-057B-45F7-A5F4-E7BFDA20D02C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10.422" v="8"/>
          <ac:spMkLst>
            <pc:docMk/>
            <pc:sldMk cId="109857222" sldId="256"/>
            <ac:spMk id="35" creationId="{79A54AB1-B64F-4843-BFAB-81CB74E66B65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51.360" v="14"/>
          <ac:spMkLst>
            <pc:docMk/>
            <pc:sldMk cId="109857222" sldId="256"/>
            <ac:spMk id="37" creationId="{0671A8AE-40A1-4631-A6B8-581AFF065482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51.360" v="14"/>
          <ac:spMkLst>
            <pc:docMk/>
            <pc:sldMk cId="109857222" sldId="256"/>
            <ac:spMk id="38" creationId="{AB58EF07-17C2-48CF-ABB0-EEF1F17CB8F0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51.360" v="14"/>
          <ac:spMkLst>
            <pc:docMk/>
            <pc:sldMk cId="109857222" sldId="256"/>
            <ac:spMk id="39" creationId="{AF2F604E-43BE-4DC3-B983-E071523364F8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51.360" v="14"/>
          <ac:spMkLst>
            <pc:docMk/>
            <pc:sldMk cId="109857222" sldId="256"/>
            <ac:spMk id="40" creationId="{08C9B587-E65E-4B52-B37C-ABEBB6E87928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46.766" v="12"/>
          <ac:spMkLst>
            <pc:docMk/>
            <pc:sldMk cId="109857222" sldId="256"/>
            <ac:spMk id="45" creationId="{27BDFED6-6E33-4606-AFE2-886ADB1C018E}"/>
          </ac:spMkLst>
        </pc:spChg>
        <pc:spChg chg="add del">
          <ac:chgData name="Sarah Heald" userId="S::s.heald@derbycathedralschool.org.uk::d430d732-a0a7-42d8-94c2-6c1427518205" providerId="AD" clId="Web-{917D5B31-65A8-4B4D-B420-901876702112}" dt="2022-07-11T14:34:46.766" v="12"/>
          <ac:spMkLst>
            <pc:docMk/>
            <pc:sldMk cId="109857222" sldId="256"/>
            <ac:spMk id="47" creationId="{890DEF05-784E-4B61-89E4-04C4ECF4E5A0}"/>
          </ac:spMkLst>
        </pc:spChg>
        <pc:grpChg chg="add mod ord">
          <ac:chgData name="Sarah Heald" userId="S::s.heald@derbycathedralschool.org.uk::d430d732-a0a7-42d8-94c2-6c1427518205" providerId="AD" clId="Web-{917D5B31-65A8-4B4D-B420-901876702112}" dt="2022-07-11T14:43:23.574" v="78"/>
          <ac:grpSpMkLst>
            <pc:docMk/>
            <pc:sldMk cId="109857222" sldId="256"/>
            <ac:grpSpMk id="30" creationId="{1F3B5EAE-249E-9719-7AE9-C4CF2A61EE30}"/>
          </ac:grpSpMkLst>
        </pc:grpChg>
        <pc:graphicFrameChg chg="add del mod">
          <ac:chgData name="Sarah Heald" userId="S::s.heald@derbycathedralschool.org.uk::d430d732-a0a7-42d8-94c2-6c1427518205" providerId="AD" clId="Web-{917D5B31-65A8-4B4D-B420-901876702112}" dt="2022-07-11T14:38:53.647" v="37"/>
          <ac:graphicFrameMkLst>
            <pc:docMk/>
            <pc:sldMk cId="109857222" sldId="256"/>
            <ac:graphicFrameMk id="12" creationId="{2CACDE18-FAED-F99B-EEF0-62917EAE5284}"/>
          </ac:graphicFrameMkLst>
        </pc:graphicFrameChg>
        <pc:graphicFrameChg chg="add del mod">
          <ac:chgData name="Sarah Heald" userId="S::s.heald@derbycathedralschool.org.uk::d430d732-a0a7-42d8-94c2-6c1427518205" providerId="AD" clId="Web-{917D5B31-65A8-4B4D-B420-901876702112}" dt="2022-07-11T14:38:53.647" v="36"/>
          <ac:graphicFrameMkLst>
            <pc:docMk/>
            <pc:sldMk cId="109857222" sldId="256"/>
            <ac:graphicFrameMk id="20" creationId="{C85C1B31-6C0B-BAE8-09E8-D907690B4ED7}"/>
          </ac:graphicFrameMkLst>
        </pc:graphicFrameChg>
        <pc:picChg chg="add mod ord">
          <ac:chgData name="Sarah Heald" userId="S::s.heald@derbycathedralschool.org.uk::d430d732-a0a7-42d8-94c2-6c1427518205" providerId="AD" clId="Web-{917D5B31-65A8-4B4D-B420-901876702112}" dt="2022-07-11T14:43:15.121" v="76" actId="1076"/>
          <ac:picMkLst>
            <pc:docMk/>
            <pc:sldMk cId="109857222" sldId="256"/>
            <ac:picMk id="4" creationId="{9F90DA3E-A367-115A-B8E7-C6CC2A4A0E62}"/>
          </ac:picMkLst>
        </pc:picChg>
        <pc:picChg chg="add del mod ord">
          <ac:chgData name="Sarah Heald" userId="S::s.heald@derbycathedralschool.org.uk::d430d732-a0a7-42d8-94c2-6c1427518205" providerId="AD" clId="Web-{917D5B31-65A8-4B4D-B420-901876702112}" dt="2022-07-11T14:34:49.063" v="13"/>
          <ac:picMkLst>
            <pc:docMk/>
            <pc:sldMk cId="109857222" sldId="256"/>
            <ac:picMk id="5" creationId="{C1370A1A-19B4-9B82-A641-56C712E3BAB4}"/>
          </ac:picMkLst>
        </pc:picChg>
        <pc:picChg chg="add mod">
          <ac:chgData name="Sarah Heald" userId="S::s.heald@derbycathedralschool.org.uk::d430d732-a0a7-42d8-94c2-6c1427518205" providerId="AD" clId="Web-{917D5B31-65A8-4B4D-B420-901876702112}" dt="2022-07-11T14:40:44.180" v="55" actId="1076"/>
          <ac:picMkLst>
            <pc:docMk/>
            <pc:sldMk cId="109857222" sldId="256"/>
            <ac:picMk id="6" creationId="{66210CDC-6D20-5E2B-5D53-21918BB80663}"/>
          </ac:picMkLst>
        </pc:picChg>
        <pc:picChg chg="add mod">
          <ac:chgData name="Sarah Heald" userId="S::s.heald@derbycathedralschool.org.uk::d430d732-a0a7-42d8-94c2-6c1427518205" providerId="AD" clId="Web-{917D5B31-65A8-4B4D-B420-901876702112}" dt="2022-07-11T14:41:00.446" v="58" actId="1076"/>
          <ac:picMkLst>
            <pc:docMk/>
            <pc:sldMk cId="109857222" sldId="256"/>
            <ac:picMk id="7" creationId="{ED1B1385-4C21-B501-668E-5376EF90DFAE}"/>
          </ac:picMkLst>
        </pc:picChg>
        <pc:picChg chg="add mod ord">
          <ac:chgData name="Sarah Heald" userId="S::s.heald@derbycathedralschool.org.uk::d430d732-a0a7-42d8-94c2-6c1427518205" providerId="AD" clId="Web-{917D5B31-65A8-4B4D-B420-901876702112}" dt="2022-07-11T14:42:41.292" v="65" actId="1076"/>
          <ac:picMkLst>
            <pc:docMk/>
            <pc:sldMk cId="109857222" sldId="256"/>
            <ac:picMk id="8" creationId="{18D7C31C-1206-C7A9-A0BE-5773013161A0}"/>
          </ac:picMkLst>
        </pc:picChg>
        <pc:picChg chg="add del mod ord">
          <ac:chgData name="Sarah Heald" userId="S::s.heald@derbycathedralschool.org.uk::d430d732-a0a7-42d8-94c2-6c1427518205" providerId="AD" clId="Web-{917D5B31-65A8-4B4D-B420-901876702112}" dt="2022-07-11T18:45:30.123" v="504"/>
          <ac:picMkLst>
            <pc:docMk/>
            <pc:sldMk cId="109857222" sldId="256"/>
            <ac:picMk id="9" creationId="{DFD3C182-CDA3-5558-F6C6-E6062CB337B4}"/>
          </ac:picMkLst>
        </pc:picChg>
        <pc:picChg chg="add mod">
          <ac:chgData name="Sarah Heald" userId="S::s.heald@derbycathedralschool.org.uk::d430d732-a0a7-42d8-94c2-6c1427518205" providerId="AD" clId="Web-{917D5B31-65A8-4B4D-B420-901876702112}" dt="2022-07-11T14:41:04.212" v="59" actId="1076"/>
          <ac:picMkLst>
            <pc:docMk/>
            <pc:sldMk cId="109857222" sldId="256"/>
            <ac:picMk id="24" creationId="{834A02FF-FA7B-D593-9A2C-132EAAFF9670}"/>
          </ac:picMkLst>
        </pc:picChg>
        <pc:picChg chg="add mod">
          <ac:chgData name="Sarah Heald" userId="S::s.heald@derbycathedralschool.org.uk::d430d732-a0a7-42d8-94c2-6c1427518205" providerId="AD" clId="Web-{917D5B31-65A8-4B4D-B420-901876702112}" dt="2022-07-11T14:41:07.431" v="60" actId="1076"/>
          <ac:picMkLst>
            <pc:docMk/>
            <pc:sldMk cId="109857222" sldId="256"/>
            <ac:picMk id="26" creationId="{B5CB887E-2487-1C74-5CBC-DC5BE75796B1}"/>
          </ac:picMkLst>
        </pc:picChg>
        <pc:picChg chg="add mod">
          <ac:chgData name="Sarah Heald" userId="S::s.heald@derbycathedralschool.org.uk::d430d732-a0a7-42d8-94c2-6c1427518205" providerId="AD" clId="Web-{917D5B31-65A8-4B4D-B420-901876702112}" dt="2022-07-11T14:41:10.321" v="61" actId="1076"/>
          <ac:picMkLst>
            <pc:docMk/>
            <pc:sldMk cId="109857222" sldId="256"/>
            <ac:picMk id="28" creationId="{1B2B328B-0910-8D28-467C-EDA73B624F91}"/>
          </ac:picMkLst>
        </pc:picChg>
        <pc:cxnChg chg="add del mod">
          <ac:chgData name="Sarah Heald" userId="S::s.heald@derbycathedralschool.org.uk::d430d732-a0a7-42d8-94c2-6c1427518205" providerId="AD" clId="Web-{917D5B31-65A8-4B4D-B420-901876702112}" dt="2022-07-11T18:40:26.628" v="476"/>
          <ac:cxnSpMkLst>
            <pc:docMk/>
            <pc:sldMk cId="109857222" sldId="256"/>
            <ac:cxnSpMk id="2" creationId="{530493F9-EE63-CF56-4B5E-85C649BCBB94}"/>
          </ac:cxnSpMkLst>
        </pc:cxnChg>
        <pc:cxnChg chg="add del">
          <ac:chgData name="Sarah Heald" userId="S::s.heald@derbycathedralschool.org.uk::d430d732-a0a7-42d8-94c2-6c1427518205" providerId="AD" clId="Web-{917D5B31-65A8-4B4D-B420-901876702112}" dt="2022-07-11T14:34:07.875" v="6"/>
          <ac:cxnSpMkLst>
            <pc:docMk/>
            <pc:sldMk cId="109857222" sldId="256"/>
            <ac:cxnSpMk id="11" creationId="{BCDAEC91-5BCE-4B55-9CC0-43EF94CB734B}"/>
          </ac:cxnSpMkLst>
        </pc:cxnChg>
        <pc:cxnChg chg="add del">
          <ac:chgData name="Sarah Heald" userId="S::s.heald@derbycathedralschool.org.uk::d430d732-a0a7-42d8-94c2-6c1427518205" providerId="AD" clId="Web-{917D5B31-65A8-4B4D-B420-901876702112}" dt="2022-07-11T14:34:46.766" v="12"/>
          <ac:cxnSpMkLst>
            <pc:docMk/>
            <pc:sldMk cId="109857222" sldId="256"/>
            <ac:cxnSpMk id="49" creationId="{C41BAEC7-F7B0-4224-8B18-8F74B7D87F0B}"/>
          </ac:cxnSpMkLst>
        </pc:cxnChg>
      </pc:sldChg>
      <pc:sldChg chg="delSp modSp add ord replId">
        <pc:chgData name="Sarah Heald" userId="S::s.heald@derbycathedralschool.org.uk::d430d732-a0a7-42d8-94c2-6c1427518205" providerId="AD" clId="Web-{917D5B31-65A8-4B4D-B420-901876702112}" dt="2022-07-11T18:56:12.415" v="777" actId="14100"/>
        <pc:sldMkLst>
          <pc:docMk/>
          <pc:sldMk cId="3303910227" sldId="257"/>
        </pc:sldMkLst>
        <pc:spChg chg="mod">
          <ac:chgData name="Sarah Heald" userId="S::s.heald@derbycathedralschool.org.uk::d430d732-a0a7-42d8-94c2-6c1427518205" providerId="AD" clId="Web-{917D5B31-65A8-4B4D-B420-901876702112}" dt="2022-07-11T18:56:12.415" v="777" actId="14100"/>
          <ac:spMkLst>
            <pc:docMk/>
            <pc:sldMk cId="3303910227" sldId="257"/>
            <ac:spMk id="2" creationId="{00000000-0000-0000-0000-000000000000}"/>
          </ac:spMkLst>
        </pc:spChg>
        <pc:spChg chg="del">
          <ac:chgData name="Sarah Heald" userId="S::s.heald@derbycathedralschool.org.uk::d430d732-a0a7-42d8-94c2-6c1427518205" providerId="AD" clId="Web-{917D5B31-65A8-4B4D-B420-901876702112}" dt="2022-07-11T18:39:05.500" v="464"/>
          <ac:spMkLst>
            <pc:docMk/>
            <pc:sldMk cId="3303910227" sldId="257"/>
            <ac:spMk id="3" creationId="{00000000-0000-0000-0000-000000000000}"/>
          </ac:spMkLst>
        </pc:spChg>
      </pc:sldChg>
      <pc:sldChg chg="addSp delSp modSp new mod setBg addAnim modAnim">
        <pc:chgData name="Sarah Heald" userId="S::s.heald@derbycathedralschool.org.uk::d430d732-a0a7-42d8-94c2-6c1427518205" providerId="AD" clId="Web-{917D5B31-65A8-4B4D-B420-901876702112}" dt="2022-07-11T18:54:39.580" v="702" actId="20577"/>
        <pc:sldMkLst>
          <pc:docMk/>
          <pc:sldMk cId="2505925813" sldId="258"/>
        </pc:sldMkLst>
        <pc:spChg chg="del">
          <ac:chgData name="Sarah Heald" userId="S::s.heald@derbycathedralschool.org.uk::d430d732-a0a7-42d8-94c2-6c1427518205" providerId="AD" clId="Web-{917D5B31-65A8-4B4D-B420-901876702112}" dt="2022-07-11T18:45:40.780" v="506"/>
          <ac:spMkLst>
            <pc:docMk/>
            <pc:sldMk cId="2505925813" sldId="258"/>
            <ac:spMk id="2" creationId="{DFD20F43-CD4D-E731-A086-213E353D99D8}"/>
          </ac:spMkLst>
        </pc:spChg>
        <pc:spChg chg="del">
          <ac:chgData name="Sarah Heald" userId="S::s.heald@derbycathedralschool.org.uk::d430d732-a0a7-42d8-94c2-6c1427518205" providerId="AD" clId="Web-{917D5B31-65A8-4B4D-B420-901876702112}" dt="2022-07-11T18:45:42.717" v="507"/>
          <ac:spMkLst>
            <pc:docMk/>
            <pc:sldMk cId="2505925813" sldId="258"/>
            <ac:spMk id="3" creationId="{D26535FF-CC7B-374C-FFE8-FBB370446D04}"/>
          </ac:spMkLst>
        </pc:spChg>
        <pc:spChg chg="add mod">
          <ac:chgData name="Sarah Heald" userId="S::s.heald@derbycathedralschool.org.uk::d430d732-a0a7-42d8-94c2-6c1427518205" providerId="AD" clId="Web-{917D5B31-65A8-4B4D-B420-901876702112}" dt="2022-07-11T18:46:44.454" v="516" actId="1076"/>
          <ac:spMkLst>
            <pc:docMk/>
            <pc:sldMk cId="2505925813" sldId="258"/>
            <ac:spMk id="5" creationId="{1225E68C-AFF3-7E66-E60D-305FA7794E41}"/>
          </ac:spMkLst>
        </pc:spChg>
        <pc:spChg chg="add mod">
          <ac:chgData name="Sarah Heald" userId="S::s.heald@derbycathedralschool.org.uk::d430d732-a0a7-42d8-94c2-6c1427518205" providerId="AD" clId="Web-{917D5B31-65A8-4B4D-B420-901876702112}" dt="2022-07-11T18:48:35.489" v="520" actId="1076"/>
          <ac:spMkLst>
            <pc:docMk/>
            <pc:sldMk cId="2505925813" sldId="258"/>
            <ac:spMk id="6" creationId="{D1D1B327-799D-CA39-67FC-ADCE4D126578}"/>
          </ac:spMkLst>
        </pc:spChg>
        <pc:spChg chg="add mod">
          <ac:chgData name="Sarah Heald" userId="S::s.heald@derbycathedralschool.org.uk::d430d732-a0a7-42d8-94c2-6c1427518205" providerId="AD" clId="Web-{917D5B31-65A8-4B4D-B420-901876702112}" dt="2022-07-11T18:53:25.093" v="638" actId="20577"/>
          <ac:spMkLst>
            <pc:docMk/>
            <pc:sldMk cId="2505925813" sldId="258"/>
            <ac:spMk id="7" creationId="{FCE03AE5-E633-C791-C29E-724C3728E002}"/>
          </ac:spMkLst>
        </pc:spChg>
        <pc:spChg chg="add mod">
          <ac:chgData name="Sarah Heald" userId="S::s.heald@derbycathedralschool.org.uk::d430d732-a0a7-42d8-94c2-6c1427518205" providerId="AD" clId="Web-{917D5B31-65A8-4B4D-B420-901876702112}" dt="2022-07-11T18:49:52.304" v="565" actId="1076"/>
          <ac:spMkLst>
            <pc:docMk/>
            <pc:sldMk cId="2505925813" sldId="258"/>
            <ac:spMk id="8" creationId="{C3C35878-B1AC-98E0-9A1C-5CDAE2152052}"/>
          </ac:spMkLst>
        </pc:spChg>
        <pc:spChg chg="add mod">
          <ac:chgData name="Sarah Heald" userId="S::s.heald@derbycathedralschool.org.uk::d430d732-a0a7-42d8-94c2-6c1427518205" providerId="AD" clId="Web-{917D5B31-65A8-4B4D-B420-901876702112}" dt="2022-07-11T18:54:39.580" v="702" actId="20577"/>
          <ac:spMkLst>
            <pc:docMk/>
            <pc:sldMk cId="2505925813" sldId="258"/>
            <ac:spMk id="9" creationId="{D074E450-3B01-CEFD-2C8F-6DC137D73A2A}"/>
          </ac:spMkLst>
        </pc:spChg>
        <pc:picChg chg="add mod">
          <ac:chgData name="Sarah Heald" userId="S::s.heald@derbycathedralschool.org.uk::d430d732-a0a7-42d8-94c2-6c1427518205" providerId="AD" clId="Web-{917D5B31-65A8-4B4D-B420-901876702112}" dt="2022-07-11T18:46:17.968" v="511" actId="1076"/>
          <ac:picMkLst>
            <pc:docMk/>
            <pc:sldMk cId="2505925813" sldId="258"/>
            <ac:picMk id="4" creationId="{EB722F2C-E77C-0235-FF38-083DAE883F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.Heald@derbycathedralschool.org.u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9F90DA3E-A367-115A-B8E7-C6CC2A4A0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9" y="-2552"/>
            <a:ext cx="11844066" cy="860276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F3B5EAE-249E-9719-7AE9-C4CF2A61EE30}"/>
              </a:ext>
            </a:extLst>
          </p:cNvPr>
          <p:cNvGrpSpPr/>
          <p:nvPr/>
        </p:nvGrpSpPr>
        <p:grpSpPr>
          <a:xfrm>
            <a:off x="1963947" y="488402"/>
            <a:ext cx="8278483" cy="6109426"/>
            <a:chOff x="2021457" y="344628"/>
            <a:chExt cx="9040483" cy="6555124"/>
          </a:xfrm>
        </p:grpSpPr>
        <p:pic>
          <p:nvPicPr>
            <p:cNvPr id="8" name="Picture 9" descr="Shape&#10;&#10;Description automatically generated">
              <a:extLst>
                <a:ext uri="{FF2B5EF4-FFF2-40B4-BE49-F238E27FC236}">
                  <a16:creationId xmlns:a16="http://schemas.microsoft.com/office/drawing/2014/main" id="{18D7C31C-1206-C7A9-A0BE-577301316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5834" y="1471472"/>
              <a:ext cx="9011728" cy="4015696"/>
            </a:xfrm>
            <a:prstGeom prst="rect">
              <a:avLst/>
            </a:prstGeom>
          </p:spPr>
        </p:pic>
        <p:pic>
          <p:nvPicPr>
            <p:cNvPr id="6" name="Picture 6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66210CDC-6D20-5E2B-5D53-21918BB80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1457" y="344628"/>
              <a:ext cx="9040483" cy="1093537"/>
            </a:xfrm>
            <a:prstGeom prst="rect">
              <a:avLst/>
            </a:prstGeom>
          </p:spPr>
        </p:pic>
        <p:pic>
          <p:nvPicPr>
            <p:cNvPr id="7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ED1B1385-4C21-B501-668E-5376EF90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740" y="3500624"/>
              <a:ext cx="2743200" cy="1955846"/>
            </a:xfrm>
            <a:prstGeom prst="rect">
              <a:avLst/>
            </a:prstGeom>
          </p:spPr>
        </p:pic>
        <p:pic>
          <p:nvPicPr>
            <p:cNvPr id="24" name="Picture 25" descr="A picture containing Word&#10;&#10;Description automatically generated">
              <a:extLst>
                <a:ext uri="{FF2B5EF4-FFF2-40B4-BE49-F238E27FC236}">
                  <a16:creationId xmlns:a16="http://schemas.microsoft.com/office/drawing/2014/main" id="{834A02FF-FA7B-D593-9A2C-132EAAFF9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35834" y="5637304"/>
              <a:ext cx="8925464" cy="1262448"/>
            </a:xfrm>
            <a:prstGeom prst="rect">
              <a:avLst/>
            </a:prstGeom>
          </p:spPr>
        </p:pic>
        <p:pic>
          <p:nvPicPr>
            <p:cNvPr id="26" name="Picture 27" descr="Text&#10;&#10;Description automatically generated">
              <a:extLst>
                <a:ext uri="{FF2B5EF4-FFF2-40B4-BE49-F238E27FC236}">
                  <a16:creationId xmlns:a16="http://schemas.microsoft.com/office/drawing/2014/main" id="{B5CB887E-2487-1C74-5CBC-DC5BE757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66513" y="5771360"/>
              <a:ext cx="5446143" cy="1109356"/>
            </a:xfrm>
            <a:prstGeom prst="rect">
              <a:avLst/>
            </a:prstGeom>
          </p:spPr>
        </p:pic>
        <p:pic>
          <p:nvPicPr>
            <p:cNvPr id="28" name="Picture 29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1B2B328B-0910-8D28-467C-EDA73B624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1550" y="5637453"/>
              <a:ext cx="2028825" cy="1247775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1585" y="1804869"/>
            <a:ext cx="6067246" cy="3237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dirty="0">
                <a:ea typeface="+mn-lt"/>
                <a:cs typeface="+mn-lt"/>
              </a:rPr>
              <a:t>Simply… </a:t>
            </a:r>
            <a:endParaRPr lang="en-US">
              <a:cs typeface="Calibri" panose="020F0502020204030204"/>
            </a:endParaRPr>
          </a:p>
          <a:p>
            <a:pPr marL="285750" indent="-285750" algn="l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Log in to Dr Frost Maths using the email that has been sent to your school email address</a:t>
            </a:r>
            <a:endParaRPr lang="en-GB" dirty="0">
              <a:cs typeface="Calibri" panose="020F0502020204030204"/>
            </a:endParaRPr>
          </a:p>
          <a:p>
            <a:pPr marL="285750" indent="-285750" algn="l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Complete weekly tasks</a:t>
            </a:r>
            <a:endParaRPr lang="en-GB" dirty="0">
              <a:cs typeface="Calibri" panose="020F0502020204030204"/>
            </a:endParaRPr>
          </a:p>
          <a:p>
            <a:pPr marL="285750" indent="-285750" algn="l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One completed task = one entry</a:t>
            </a:r>
            <a:endParaRPr lang="en-GB" dirty="0">
              <a:cs typeface="Calibri" panose="020F0502020204030204"/>
            </a:endParaRPr>
          </a:p>
          <a:p>
            <a:pPr marL="285750" indent="-285750" algn="l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The more tasks completed the more chance of winning</a:t>
            </a:r>
            <a:endParaRPr lang="en-GB" dirty="0">
              <a:cs typeface="Calibri" panose="020F0502020204030204"/>
            </a:endParaRPr>
          </a:p>
          <a:p>
            <a:pPr algn="l"/>
            <a:endParaRPr lang="en-GB" dirty="0"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7DC11-B24C-9597-BAC6-92146F6754B1}"/>
              </a:ext>
            </a:extLst>
          </p:cNvPr>
          <p:cNvSpPr txBox="1"/>
          <p:nvPr/>
        </p:nvSpPr>
        <p:spPr>
          <a:xfrm rot="-1860000">
            <a:off x="-482600" y="2501900"/>
            <a:ext cx="13944600" cy="1323439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WORKS ON YOUR PHONE!!!</a:t>
            </a:r>
            <a:endParaRPr lang="en-US" sz="80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3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B722F2C-E77C-0235-FF38-083DAE88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897"/>
            <a:ext cx="10905066" cy="482549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225E68C-AFF3-7E66-E60D-305FA7794E41}"/>
              </a:ext>
            </a:extLst>
          </p:cNvPr>
          <p:cNvSpPr/>
          <p:nvPr/>
        </p:nvSpPr>
        <p:spPr>
          <a:xfrm>
            <a:off x="9820729" y="459014"/>
            <a:ext cx="1288142" cy="9162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1D1B327-799D-CA39-67FC-ADCE4D126578}"/>
              </a:ext>
            </a:extLst>
          </p:cNvPr>
          <p:cNvSpPr/>
          <p:nvPr/>
        </p:nvSpPr>
        <p:spPr>
          <a:xfrm rot="-1560000">
            <a:off x="8870242" y="1107058"/>
            <a:ext cx="979714" cy="48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03AE5-E633-C791-C29E-724C3728E002}"/>
              </a:ext>
            </a:extLst>
          </p:cNvPr>
          <p:cNvSpPr txBox="1"/>
          <p:nvPr/>
        </p:nvSpPr>
        <p:spPr>
          <a:xfrm>
            <a:off x="7541079" y="152672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/>
              <a:t>Do this task!</a:t>
            </a:r>
            <a:endParaRPr lang="en-US" sz="3600" b="1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5878-B1AC-98E0-9A1C-5CDAE2152052}"/>
              </a:ext>
            </a:extLst>
          </p:cNvPr>
          <p:cNvSpPr txBox="1"/>
          <p:nvPr/>
        </p:nvSpPr>
        <p:spPr>
          <a:xfrm>
            <a:off x="952954" y="5760810"/>
            <a:ext cx="101999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There will be 6 tasks appearing throughout the summer holidays- more tasks means more entries to win!</a:t>
            </a:r>
            <a:endParaRPr lang="en-GB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4E450-3B01-CEFD-2C8F-6DC137D73A2A}"/>
              </a:ext>
            </a:extLst>
          </p:cNvPr>
          <p:cNvSpPr txBox="1"/>
          <p:nvPr/>
        </p:nvSpPr>
        <p:spPr>
          <a:xfrm>
            <a:off x="965654" y="6052910"/>
            <a:ext cx="1019991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If you have any questions your form tutor can pass them on to me or email me directly. </a:t>
            </a:r>
            <a:endParaRPr lang="en-US">
              <a:cs typeface="Calibri" panose="020F0502020204030204"/>
            </a:endParaRPr>
          </a:p>
          <a:p>
            <a:r>
              <a:rPr lang="en-GB" dirty="0">
                <a:cs typeface="Calibri"/>
                <a:hlinkClick r:id="rId3"/>
              </a:rPr>
              <a:t>S.Heald@derbycathedralschool.org.uk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9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158834-c85c-4827-bdff-1a017cfedd7d">
      <Terms xmlns="http://schemas.microsoft.com/office/infopath/2007/PartnerControls"/>
    </lcf76f155ced4ddcb4097134ff3c332f>
    <TaxCatchAll xmlns="0fdaca27-b964-41d1-9039-a2a357f164f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CA7084C19704389C3090F0FD7C532" ma:contentTypeVersion="16" ma:contentTypeDescription="Create a new document." ma:contentTypeScope="" ma:versionID="30ea747c7d2e0371df72393c804ca1e4">
  <xsd:schema xmlns:xsd="http://www.w3.org/2001/XMLSchema" xmlns:xs="http://www.w3.org/2001/XMLSchema" xmlns:p="http://schemas.microsoft.com/office/2006/metadata/properties" xmlns:ns2="4a158834-c85c-4827-bdff-1a017cfedd7d" xmlns:ns3="0fdaca27-b964-41d1-9039-a2a357f164f4" targetNamespace="http://schemas.microsoft.com/office/2006/metadata/properties" ma:root="true" ma:fieldsID="fdbbe718da969ea2887ee5932460182c" ns2:_="" ns3:_="">
    <xsd:import namespace="4a158834-c85c-4827-bdff-1a017cfedd7d"/>
    <xsd:import namespace="0fdaca27-b964-41d1-9039-a2a357f16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58834-c85c-4827-bdff-1a017cfed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d14997-f647-4663-824f-874b8d46ef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aca27-b964-41d1-9039-a2a357f164f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0bb938-b69a-48cf-83c6-692e9fd1b9a9}" ma:internalName="TaxCatchAll" ma:showField="CatchAllData" ma:web="0fdaca27-b964-41d1-9039-a2a357f164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6B808-9632-411F-AE4C-36524623052B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fdaca27-b964-41d1-9039-a2a357f164f4"/>
    <ds:schemaRef ds:uri="4a158834-c85c-4827-bdff-1a017cfedd7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ACDD2E-71BE-4018-A399-E780A0FF0C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DC683E-0745-4D34-8080-EE4AC27E4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158834-c85c-4827-bdff-1a017cfedd7d"/>
    <ds:schemaRef ds:uri="0fdaca27-b964-41d1-9039-a2a357f164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McCrory</dc:creator>
  <cp:lastModifiedBy>Charlotte McCrory</cp:lastModifiedBy>
  <cp:revision>187</cp:revision>
  <dcterms:created xsi:type="dcterms:W3CDTF">2022-07-11T14:33:15Z</dcterms:created>
  <dcterms:modified xsi:type="dcterms:W3CDTF">2022-07-20T08:20:33Z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0x01010030ECA7084C19704389C3090F0FD7C532</vt:lpwstr>
  </property>
  <property fmtid="{D5CDD505-2E9C-101B-9397-08002B2CF9AE}" pid="3" name="MediaServiceImageTags">
    <vt:lpwstr/>
  </property>
</Properties>
</file>