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77" r:id="rId5"/>
    <p:sldId id="257" r:id="rId6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9490B9-CA98-14D2-86C1-3561F3A4673F}" v="167" dt="2026-09-03T16:50:47.962"/>
    <p1510:client id="{C9D50CA1-3087-1BB3-F200-3703199398E1}" v="8" dt="2026-09-04T06:13:22.9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4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9C7EE-CFA6-4730-B87D-1973061C629B}" type="datetimeFigureOut">
              <a:t>9/4/26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FE4FA-56F6-4DE7-889A-25A0B6C6FD4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706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AC750-164E-1E2B-3184-BA94F0130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0BDD25-B6A0-867C-865D-923D57C022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DF3F6A-2B76-5FF4-7BB8-2B8EC82465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FC6C91-4D32-C63D-6657-A0EEAC3BB8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14970C-3301-4DD8-87C8-448E3F89398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840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8113" y="1347788"/>
            <a:ext cx="6462712" cy="3636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14970C-3301-4DD8-87C8-448E3F89398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563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lowchart: Delay 24">
            <a:extLst>
              <a:ext uri="{FF2B5EF4-FFF2-40B4-BE49-F238E27FC236}">
                <a16:creationId xmlns:a16="http://schemas.microsoft.com/office/drawing/2014/main" id="{928187B2-0394-40AE-9F9C-6682AC71596C}"/>
              </a:ext>
            </a:extLst>
          </p:cNvPr>
          <p:cNvSpPr/>
          <p:nvPr userDrawn="1"/>
        </p:nvSpPr>
        <p:spPr>
          <a:xfrm flipH="1">
            <a:off x="2613003" y="3441618"/>
            <a:ext cx="1849273" cy="2052000"/>
          </a:xfrm>
          <a:custGeom>
            <a:avLst/>
            <a:gdLst>
              <a:gd name="connsiteX0" fmla="*/ 0 w 2066400"/>
              <a:gd name="connsiteY0" fmla="*/ 0 h 2422800"/>
              <a:gd name="connsiteX1" fmla="*/ 1033200 w 2066400"/>
              <a:gd name="connsiteY1" fmla="*/ 0 h 2422800"/>
              <a:gd name="connsiteX2" fmla="*/ 2066400 w 2066400"/>
              <a:gd name="connsiteY2" fmla="*/ 1211400 h 2422800"/>
              <a:gd name="connsiteX3" fmla="*/ 1033200 w 2066400"/>
              <a:gd name="connsiteY3" fmla="*/ 2422800 h 2422800"/>
              <a:gd name="connsiteX4" fmla="*/ 0 w 2066400"/>
              <a:gd name="connsiteY4" fmla="*/ 2422800 h 2422800"/>
              <a:gd name="connsiteX5" fmla="*/ 0 w 2066400"/>
              <a:gd name="connsiteY5" fmla="*/ 0 h 2422800"/>
              <a:gd name="connsiteX0" fmla="*/ 7185 w 2073585"/>
              <a:gd name="connsiteY0" fmla="*/ 0 h 2422800"/>
              <a:gd name="connsiteX1" fmla="*/ 1040385 w 2073585"/>
              <a:gd name="connsiteY1" fmla="*/ 0 h 2422800"/>
              <a:gd name="connsiteX2" fmla="*/ 2073585 w 2073585"/>
              <a:gd name="connsiteY2" fmla="*/ 1211400 h 2422800"/>
              <a:gd name="connsiteX3" fmla="*/ 1040385 w 2073585"/>
              <a:gd name="connsiteY3" fmla="*/ 2422800 h 2422800"/>
              <a:gd name="connsiteX4" fmla="*/ 7185 w 2073585"/>
              <a:gd name="connsiteY4" fmla="*/ 2422800 h 2422800"/>
              <a:gd name="connsiteX5" fmla="*/ 0 w 2073585"/>
              <a:gd name="connsiteY5" fmla="*/ 1045208 h 2422800"/>
              <a:gd name="connsiteX6" fmla="*/ 7185 w 2073585"/>
              <a:gd name="connsiteY6" fmla="*/ 0 h 2422800"/>
              <a:gd name="connsiteX0" fmla="*/ 0 w 2073585"/>
              <a:gd name="connsiteY0" fmla="*/ 1045208 h 2422800"/>
              <a:gd name="connsiteX1" fmla="*/ 7185 w 2073585"/>
              <a:gd name="connsiteY1" fmla="*/ 0 h 2422800"/>
              <a:gd name="connsiteX2" fmla="*/ 1040385 w 2073585"/>
              <a:gd name="connsiteY2" fmla="*/ 0 h 2422800"/>
              <a:gd name="connsiteX3" fmla="*/ 2073585 w 2073585"/>
              <a:gd name="connsiteY3" fmla="*/ 1211400 h 2422800"/>
              <a:gd name="connsiteX4" fmla="*/ 1040385 w 2073585"/>
              <a:gd name="connsiteY4" fmla="*/ 2422800 h 2422800"/>
              <a:gd name="connsiteX5" fmla="*/ 7185 w 2073585"/>
              <a:gd name="connsiteY5" fmla="*/ 2422800 h 2422800"/>
              <a:gd name="connsiteX6" fmla="*/ 91440 w 2073585"/>
              <a:gd name="connsiteY6" fmla="*/ 1136648 h 2422800"/>
              <a:gd name="connsiteX0" fmla="*/ 0 w 2073585"/>
              <a:gd name="connsiteY0" fmla="*/ 1045208 h 2422800"/>
              <a:gd name="connsiteX1" fmla="*/ 7185 w 2073585"/>
              <a:gd name="connsiteY1" fmla="*/ 0 h 2422800"/>
              <a:gd name="connsiteX2" fmla="*/ 1040385 w 2073585"/>
              <a:gd name="connsiteY2" fmla="*/ 0 h 2422800"/>
              <a:gd name="connsiteX3" fmla="*/ 2073585 w 2073585"/>
              <a:gd name="connsiteY3" fmla="*/ 1211400 h 2422800"/>
              <a:gd name="connsiteX4" fmla="*/ 1040385 w 2073585"/>
              <a:gd name="connsiteY4" fmla="*/ 2422800 h 2422800"/>
              <a:gd name="connsiteX5" fmla="*/ 7185 w 2073585"/>
              <a:gd name="connsiteY5" fmla="*/ 2422800 h 2422800"/>
              <a:gd name="connsiteX0" fmla="*/ 0 w 2066400"/>
              <a:gd name="connsiteY0" fmla="*/ 0 h 2422800"/>
              <a:gd name="connsiteX1" fmla="*/ 1033200 w 2066400"/>
              <a:gd name="connsiteY1" fmla="*/ 0 h 2422800"/>
              <a:gd name="connsiteX2" fmla="*/ 2066400 w 2066400"/>
              <a:gd name="connsiteY2" fmla="*/ 1211400 h 2422800"/>
              <a:gd name="connsiteX3" fmla="*/ 1033200 w 2066400"/>
              <a:gd name="connsiteY3" fmla="*/ 2422800 h 2422800"/>
              <a:gd name="connsiteX4" fmla="*/ 0 w 2066400"/>
              <a:gd name="connsiteY4" fmla="*/ 2422800 h 242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6400" h="2422800">
                <a:moveTo>
                  <a:pt x="0" y="0"/>
                </a:moveTo>
                <a:lnTo>
                  <a:pt x="1033200" y="0"/>
                </a:lnTo>
                <a:cubicBezTo>
                  <a:pt x="1603821" y="0"/>
                  <a:pt x="2066400" y="542362"/>
                  <a:pt x="2066400" y="1211400"/>
                </a:cubicBezTo>
                <a:cubicBezTo>
                  <a:pt x="2066400" y="1880438"/>
                  <a:pt x="1603821" y="2422800"/>
                  <a:pt x="1033200" y="2422800"/>
                </a:cubicBezTo>
                <a:lnTo>
                  <a:pt x="0" y="2422800"/>
                </a:lnTo>
              </a:path>
            </a:pathLst>
          </a:custGeom>
          <a:noFill/>
          <a:ln w="355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25" name="Flowchart: Delay 24">
            <a:extLst>
              <a:ext uri="{FF2B5EF4-FFF2-40B4-BE49-F238E27FC236}">
                <a16:creationId xmlns:a16="http://schemas.microsoft.com/office/drawing/2014/main" id="{355D9AC9-E7B7-459E-925B-0047C675B750}"/>
              </a:ext>
            </a:extLst>
          </p:cNvPr>
          <p:cNvSpPr/>
          <p:nvPr userDrawn="1"/>
        </p:nvSpPr>
        <p:spPr>
          <a:xfrm>
            <a:off x="9491472" y="1379496"/>
            <a:ext cx="1849273" cy="2052000"/>
          </a:xfrm>
          <a:custGeom>
            <a:avLst/>
            <a:gdLst>
              <a:gd name="connsiteX0" fmla="*/ 0 w 2066400"/>
              <a:gd name="connsiteY0" fmla="*/ 0 h 2422800"/>
              <a:gd name="connsiteX1" fmla="*/ 1033200 w 2066400"/>
              <a:gd name="connsiteY1" fmla="*/ 0 h 2422800"/>
              <a:gd name="connsiteX2" fmla="*/ 2066400 w 2066400"/>
              <a:gd name="connsiteY2" fmla="*/ 1211400 h 2422800"/>
              <a:gd name="connsiteX3" fmla="*/ 1033200 w 2066400"/>
              <a:gd name="connsiteY3" fmla="*/ 2422800 h 2422800"/>
              <a:gd name="connsiteX4" fmla="*/ 0 w 2066400"/>
              <a:gd name="connsiteY4" fmla="*/ 2422800 h 2422800"/>
              <a:gd name="connsiteX5" fmla="*/ 0 w 2066400"/>
              <a:gd name="connsiteY5" fmla="*/ 0 h 2422800"/>
              <a:gd name="connsiteX0" fmla="*/ 7185 w 2073585"/>
              <a:gd name="connsiteY0" fmla="*/ 0 h 2422800"/>
              <a:gd name="connsiteX1" fmla="*/ 1040385 w 2073585"/>
              <a:gd name="connsiteY1" fmla="*/ 0 h 2422800"/>
              <a:gd name="connsiteX2" fmla="*/ 2073585 w 2073585"/>
              <a:gd name="connsiteY2" fmla="*/ 1211400 h 2422800"/>
              <a:gd name="connsiteX3" fmla="*/ 1040385 w 2073585"/>
              <a:gd name="connsiteY3" fmla="*/ 2422800 h 2422800"/>
              <a:gd name="connsiteX4" fmla="*/ 7185 w 2073585"/>
              <a:gd name="connsiteY4" fmla="*/ 2422800 h 2422800"/>
              <a:gd name="connsiteX5" fmla="*/ 0 w 2073585"/>
              <a:gd name="connsiteY5" fmla="*/ 1045208 h 2422800"/>
              <a:gd name="connsiteX6" fmla="*/ 7185 w 2073585"/>
              <a:gd name="connsiteY6" fmla="*/ 0 h 2422800"/>
              <a:gd name="connsiteX0" fmla="*/ 0 w 2073585"/>
              <a:gd name="connsiteY0" fmla="*/ 1045208 h 2422800"/>
              <a:gd name="connsiteX1" fmla="*/ 7185 w 2073585"/>
              <a:gd name="connsiteY1" fmla="*/ 0 h 2422800"/>
              <a:gd name="connsiteX2" fmla="*/ 1040385 w 2073585"/>
              <a:gd name="connsiteY2" fmla="*/ 0 h 2422800"/>
              <a:gd name="connsiteX3" fmla="*/ 2073585 w 2073585"/>
              <a:gd name="connsiteY3" fmla="*/ 1211400 h 2422800"/>
              <a:gd name="connsiteX4" fmla="*/ 1040385 w 2073585"/>
              <a:gd name="connsiteY4" fmla="*/ 2422800 h 2422800"/>
              <a:gd name="connsiteX5" fmla="*/ 7185 w 2073585"/>
              <a:gd name="connsiteY5" fmla="*/ 2422800 h 2422800"/>
              <a:gd name="connsiteX6" fmla="*/ 91440 w 2073585"/>
              <a:gd name="connsiteY6" fmla="*/ 1136648 h 2422800"/>
              <a:gd name="connsiteX0" fmla="*/ 0 w 2073585"/>
              <a:gd name="connsiteY0" fmla="*/ 1045208 h 2422800"/>
              <a:gd name="connsiteX1" fmla="*/ 7185 w 2073585"/>
              <a:gd name="connsiteY1" fmla="*/ 0 h 2422800"/>
              <a:gd name="connsiteX2" fmla="*/ 1040385 w 2073585"/>
              <a:gd name="connsiteY2" fmla="*/ 0 h 2422800"/>
              <a:gd name="connsiteX3" fmla="*/ 2073585 w 2073585"/>
              <a:gd name="connsiteY3" fmla="*/ 1211400 h 2422800"/>
              <a:gd name="connsiteX4" fmla="*/ 1040385 w 2073585"/>
              <a:gd name="connsiteY4" fmla="*/ 2422800 h 2422800"/>
              <a:gd name="connsiteX5" fmla="*/ 7185 w 2073585"/>
              <a:gd name="connsiteY5" fmla="*/ 2422800 h 2422800"/>
              <a:gd name="connsiteX0" fmla="*/ 0 w 2066400"/>
              <a:gd name="connsiteY0" fmla="*/ 0 h 2422800"/>
              <a:gd name="connsiteX1" fmla="*/ 1033200 w 2066400"/>
              <a:gd name="connsiteY1" fmla="*/ 0 h 2422800"/>
              <a:gd name="connsiteX2" fmla="*/ 2066400 w 2066400"/>
              <a:gd name="connsiteY2" fmla="*/ 1211400 h 2422800"/>
              <a:gd name="connsiteX3" fmla="*/ 1033200 w 2066400"/>
              <a:gd name="connsiteY3" fmla="*/ 2422800 h 2422800"/>
              <a:gd name="connsiteX4" fmla="*/ 0 w 2066400"/>
              <a:gd name="connsiteY4" fmla="*/ 2422800 h 242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6400" h="2422800">
                <a:moveTo>
                  <a:pt x="0" y="0"/>
                </a:moveTo>
                <a:lnTo>
                  <a:pt x="1033200" y="0"/>
                </a:lnTo>
                <a:cubicBezTo>
                  <a:pt x="1603821" y="0"/>
                  <a:pt x="2066400" y="542362"/>
                  <a:pt x="2066400" y="1211400"/>
                </a:cubicBezTo>
                <a:cubicBezTo>
                  <a:pt x="2066400" y="1880438"/>
                  <a:pt x="1603821" y="2422800"/>
                  <a:pt x="1033200" y="2422800"/>
                </a:cubicBezTo>
                <a:lnTo>
                  <a:pt x="0" y="2422800"/>
                </a:lnTo>
              </a:path>
            </a:pathLst>
          </a:custGeom>
          <a:noFill/>
          <a:ln w="355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02FB5C-BDE1-4891-8E91-CB3F868629BB}"/>
              </a:ext>
            </a:extLst>
          </p:cNvPr>
          <p:cNvSpPr/>
          <p:nvPr userDrawn="1"/>
        </p:nvSpPr>
        <p:spPr>
          <a:xfrm>
            <a:off x="4416553" y="1207338"/>
            <a:ext cx="5074921" cy="356616"/>
          </a:xfrm>
          <a:prstGeom prst="rect">
            <a:avLst/>
          </a:prstGeom>
          <a:gradFill flip="none" rotWithShape="1">
            <a:gsLst>
              <a:gs pos="0">
                <a:srgbClr val="BAC82F"/>
              </a:gs>
              <a:gs pos="100000">
                <a:srgbClr val="0C6D8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9DE4F0-7E7E-4423-A407-CD6485ACBB4F}"/>
              </a:ext>
            </a:extLst>
          </p:cNvPr>
          <p:cNvSpPr/>
          <p:nvPr userDrawn="1"/>
        </p:nvSpPr>
        <p:spPr>
          <a:xfrm>
            <a:off x="0" y="1207338"/>
            <a:ext cx="4416553" cy="356616"/>
          </a:xfrm>
          <a:prstGeom prst="rect">
            <a:avLst/>
          </a:prstGeom>
          <a:gradFill flip="none" rotWithShape="1">
            <a:gsLst>
              <a:gs pos="0">
                <a:srgbClr val="F2C020"/>
              </a:gs>
              <a:gs pos="100000">
                <a:srgbClr val="BAC82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ED74833-8EE3-4FA9-B6D2-03710E410482}"/>
              </a:ext>
            </a:extLst>
          </p:cNvPr>
          <p:cNvSpPr/>
          <p:nvPr userDrawn="1"/>
        </p:nvSpPr>
        <p:spPr>
          <a:xfrm>
            <a:off x="4416553" y="3269387"/>
            <a:ext cx="5074921" cy="356616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4005B59-B78D-469E-BAA4-E7B2A61E103D}"/>
              </a:ext>
            </a:extLst>
          </p:cNvPr>
          <p:cNvSpPr/>
          <p:nvPr userDrawn="1"/>
        </p:nvSpPr>
        <p:spPr>
          <a:xfrm>
            <a:off x="4414969" y="5318585"/>
            <a:ext cx="5074921" cy="356616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2000">
                <a:schemeClr val="accent3"/>
              </a:gs>
              <a:gs pos="100000">
                <a:srgbClr val="F2C0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0BE4BEF-834D-4D0F-8E96-F1F8E6600C46}"/>
              </a:ext>
            </a:extLst>
          </p:cNvPr>
          <p:cNvSpPr/>
          <p:nvPr userDrawn="1"/>
        </p:nvSpPr>
        <p:spPr>
          <a:xfrm>
            <a:off x="9448800" y="5317277"/>
            <a:ext cx="2743200" cy="356616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2C0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0F0DE95-4ED7-482F-BB4E-C1238B352DA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61963" y="3587772"/>
            <a:ext cx="1726129" cy="291597"/>
          </a:xfrm>
        </p:spPr>
        <p:txBody>
          <a:bodyPr lIns="0" tIns="0" rIns="0" bIns="0" rtlCol="0">
            <a:normAutofit/>
          </a:bodyPr>
          <a:lstStyle>
            <a:lvl1pPr marL="0" indent="0">
              <a:buNone/>
              <a:defRPr sz="959" b="1" i="1">
                <a:solidFill>
                  <a:schemeClr val="tx2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20XX-20XX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F135EA3-D982-467F-B90A-B791DFDDA877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61963" y="3927201"/>
            <a:ext cx="1726129" cy="378571"/>
          </a:xfrm>
        </p:spPr>
        <p:txBody>
          <a:bodyPr lIns="0" tIns="0" rIns="0" bIns="0" rtlCol="0">
            <a:normAutofit/>
          </a:bodyPr>
          <a:lstStyle>
            <a:lvl1pPr marL="0" indent="0">
              <a:buNone/>
              <a:defRPr sz="95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3-year plan</a:t>
            </a:r>
          </a:p>
        </p:txBody>
      </p:sp>
      <p:sp>
        <p:nvSpPr>
          <p:cNvPr id="106" name="Picture Placeholder 104">
            <a:extLst>
              <a:ext uri="{FF2B5EF4-FFF2-40B4-BE49-F238E27FC236}">
                <a16:creationId xmlns:a16="http://schemas.microsoft.com/office/drawing/2014/main" id="{4580320F-7723-4672-AB19-22C87ECD53D3}"/>
              </a:ext>
            </a:extLst>
          </p:cNvPr>
          <p:cNvSpPr>
            <a:spLocks noGrp="1"/>
          </p:cNvSpPr>
          <p:nvPr userDrawn="1">
            <p:ph type="pic" sz="quarter" idx="56"/>
          </p:nvPr>
        </p:nvSpPr>
        <p:spPr>
          <a:xfrm>
            <a:off x="461963" y="5725379"/>
            <a:ext cx="950912" cy="685800"/>
          </a:xfrm>
          <a:ln w="3556">
            <a:solidFill>
              <a:srgbClr val="454D55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575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8" name="Text Placeholder 42">
            <a:extLst>
              <a:ext uri="{FF2B5EF4-FFF2-40B4-BE49-F238E27FC236}">
                <a16:creationId xmlns:a16="http://schemas.microsoft.com/office/drawing/2014/main" id="{F6CA33C8-1786-4D07-8C52-AE1469894B67}"/>
              </a:ext>
            </a:extLst>
          </p:cNvPr>
          <p:cNvSpPr>
            <a:spLocks noGrp="1"/>
          </p:cNvSpPr>
          <p:nvPr userDrawn="1">
            <p:ph type="body" sz="quarter" idx="57" hasCustomPrompt="1"/>
          </p:nvPr>
        </p:nvSpPr>
        <p:spPr>
          <a:xfrm>
            <a:off x="2565129" y="863644"/>
            <a:ext cx="1044000" cy="1044000"/>
          </a:xfrm>
          <a:prstGeom prst="ellipse">
            <a:avLst/>
          </a:prstGeom>
          <a:solidFill>
            <a:srgbClr val="BAC82F"/>
          </a:solidFill>
          <a:ln w="72390">
            <a:solidFill>
              <a:schemeClr val="bg1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lang="ru-RU" sz="1054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n-GB" noProof="0"/>
              <a:t>20XX</a:t>
            </a:r>
          </a:p>
        </p:txBody>
      </p: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62E3BBD0-72BD-45D7-BE15-8B93AFB86258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414969" y="84398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rgbClr val="BAC82F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Q1</a:t>
            </a:r>
          </a:p>
        </p:txBody>
      </p:sp>
      <p:sp>
        <p:nvSpPr>
          <p:cNvPr id="80" name="Text Placeholder 7">
            <a:extLst>
              <a:ext uri="{FF2B5EF4-FFF2-40B4-BE49-F238E27FC236}">
                <a16:creationId xmlns:a16="http://schemas.microsoft.com/office/drawing/2014/main" id="{C695E72E-773D-407A-AFA4-EF90ADF9D131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4078436" y="436306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BAC82F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81" name="Text Placeholder 7">
            <a:extLst>
              <a:ext uri="{FF2B5EF4-FFF2-40B4-BE49-F238E27FC236}">
                <a16:creationId xmlns:a16="http://schemas.microsoft.com/office/drawing/2014/main" id="{7463FB1C-AFEB-4EAE-B84D-A1613AF5BA7C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4078435" y="618759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12DFAD2F-3ED1-46BF-B662-2E96A42C48E7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5759136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alpha val="60000"/>
              </a:schemeClr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Q2</a:t>
            </a:r>
          </a:p>
        </p:txBody>
      </p:sp>
      <p:sp>
        <p:nvSpPr>
          <p:cNvPr id="82" name="Text Placeholder 7">
            <a:extLst>
              <a:ext uri="{FF2B5EF4-FFF2-40B4-BE49-F238E27FC236}">
                <a16:creationId xmlns:a16="http://schemas.microsoft.com/office/drawing/2014/main" id="{622FB247-DB8F-4B67-B9EA-5741E1DDBEEE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5422681" y="2025875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81BF3B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83" name="Text Placeholder 7">
            <a:extLst>
              <a:ext uri="{FF2B5EF4-FFF2-40B4-BE49-F238E27FC236}">
                <a16:creationId xmlns:a16="http://schemas.microsoft.com/office/drawing/2014/main" id="{CE2C8800-C93B-4E93-9AE2-9CBFC1E6D764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5422681" y="2208327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CC1B1148-CFC2-4FF7-8B7C-9502EB650064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7103305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Q3</a:t>
            </a:r>
          </a:p>
        </p:txBody>
      </p:sp>
      <p:sp>
        <p:nvSpPr>
          <p:cNvPr id="84" name="Text Placeholder 7">
            <a:extLst>
              <a:ext uri="{FF2B5EF4-FFF2-40B4-BE49-F238E27FC236}">
                <a16:creationId xmlns:a16="http://schemas.microsoft.com/office/drawing/2014/main" id="{60559160-7568-4A5B-88B4-DBB3C42D5D10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6755392" y="437796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2CA05B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85" name="Text Placeholder 7">
            <a:extLst>
              <a:ext uri="{FF2B5EF4-FFF2-40B4-BE49-F238E27FC236}">
                <a16:creationId xmlns:a16="http://schemas.microsoft.com/office/drawing/2014/main" id="{AED30C6D-348A-4701-A27D-F10DFC175AC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6755391" y="618759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DC934A70-FE40-4A89-9799-1A672346662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447472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lumMod val="75000"/>
              </a:schemeClr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Q4</a:t>
            </a:r>
          </a:p>
        </p:txBody>
      </p:sp>
      <p:sp>
        <p:nvSpPr>
          <p:cNvPr id="86" name="Text Placeholder 7">
            <a:extLst>
              <a:ext uri="{FF2B5EF4-FFF2-40B4-BE49-F238E27FC236}">
                <a16:creationId xmlns:a16="http://schemas.microsoft.com/office/drawing/2014/main" id="{AB11D018-DEEE-4BCE-B5F0-2B33DD39A6B9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8106873" y="2025875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1B866F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87" name="Text Placeholder 7">
            <a:extLst>
              <a:ext uri="{FF2B5EF4-FFF2-40B4-BE49-F238E27FC236}">
                <a16:creationId xmlns:a16="http://schemas.microsoft.com/office/drawing/2014/main" id="{085539ED-B933-484F-8ECB-700829A52CA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8106873" y="2208327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73" name="Text Placeholder 42">
            <a:extLst>
              <a:ext uri="{FF2B5EF4-FFF2-40B4-BE49-F238E27FC236}">
                <a16:creationId xmlns:a16="http://schemas.microsoft.com/office/drawing/2014/main" id="{F3728A77-BAED-49CA-87A0-DFCB220B3A28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10705088" y="1917406"/>
            <a:ext cx="1044000" cy="1044000"/>
          </a:xfrm>
          <a:prstGeom prst="ellipse">
            <a:avLst/>
          </a:prstGeom>
          <a:solidFill>
            <a:schemeClr val="tx1"/>
          </a:solidFill>
          <a:ln w="72390">
            <a:solidFill>
              <a:schemeClr val="bg1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lang="ru-RU" sz="1054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n-GB" noProof="0"/>
              <a:t>20XX</a:t>
            </a:r>
          </a:p>
        </p:txBody>
      </p:sp>
      <p:sp>
        <p:nvSpPr>
          <p:cNvPr id="57" name="Text Placeholder 42">
            <a:extLst>
              <a:ext uri="{FF2B5EF4-FFF2-40B4-BE49-F238E27FC236}">
                <a16:creationId xmlns:a16="http://schemas.microsoft.com/office/drawing/2014/main" id="{D7526F27-FC58-40E7-A76A-47A27D23255B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447472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Q1</a:t>
            </a:r>
          </a:p>
        </p:txBody>
      </p:sp>
      <p:sp>
        <p:nvSpPr>
          <p:cNvPr id="94" name="Text Placeholder 7">
            <a:extLst>
              <a:ext uri="{FF2B5EF4-FFF2-40B4-BE49-F238E27FC236}">
                <a16:creationId xmlns:a16="http://schemas.microsoft.com/office/drawing/2014/main" id="{0D030018-A573-45D1-B6EF-210F3CF92D5F}"/>
              </a:ext>
            </a:extLst>
          </p:cNvPr>
          <p:cNvSpPr>
            <a:spLocks noGrp="1"/>
          </p:cNvSpPr>
          <p:nvPr userDrawn="1">
            <p:ph type="body" sz="quarter" idx="46" hasCustomPrompt="1"/>
          </p:nvPr>
        </p:nvSpPr>
        <p:spPr>
          <a:xfrm>
            <a:off x="8105171" y="4073395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0C6D82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95" name="Text Placeholder 7">
            <a:extLst>
              <a:ext uri="{FF2B5EF4-FFF2-40B4-BE49-F238E27FC236}">
                <a16:creationId xmlns:a16="http://schemas.microsoft.com/office/drawing/2014/main" id="{91FC8372-90CA-42B7-A237-0BC81F2687CB}"/>
              </a:ext>
            </a:extLst>
          </p:cNvPr>
          <p:cNvSpPr>
            <a:spLocks noGrp="1"/>
          </p:cNvSpPr>
          <p:nvPr userDrawn="1">
            <p:ph type="body" sz="quarter" idx="47" hasCustomPrompt="1"/>
          </p:nvPr>
        </p:nvSpPr>
        <p:spPr>
          <a:xfrm>
            <a:off x="8105171" y="4255846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58" name="Text Placeholder 42">
            <a:extLst>
              <a:ext uri="{FF2B5EF4-FFF2-40B4-BE49-F238E27FC236}">
                <a16:creationId xmlns:a16="http://schemas.microsoft.com/office/drawing/2014/main" id="{242D0BB2-4F17-4A8D-87A7-FADA2CAEC6F5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7103305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>
                <a:lumMod val="75000"/>
              </a:schemeClr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Q2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7F7CC596-D7AD-4DCE-B864-BB1A6A7C8B15}"/>
              </a:ext>
            </a:extLst>
          </p:cNvPr>
          <p:cNvSpPr>
            <a:spLocks noGrp="1"/>
          </p:cNvSpPr>
          <p:nvPr userDrawn="1">
            <p:ph type="body" sz="quarter" idx="42" hasCustomPrompt="1"/>
          </p:nvPr>
        </p:nvSpPr>
        <p:spPr>
          <a:xfrm>
            <a:off x="6755391" y="2505649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403474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91" name="Text Placeholder 7">
            <a:extLst>
              <a:ext uri="{FF2B5EF4-FFF2-40B4-BE49-F238E27FC236}">
                <a16:creationId xmlns:a16="http://schemas.microsoft.com/office/drawing/2014/main" id="{28E66912-ACE9-4007-9A2B-050DC9408A24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6755388" y="2688100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59" name="Text Placeholder 42">
            <a:extLst>
              <a:ext uri="{FF2B5EF4-FFF2-40B4-BE49-F238E27FC236}">
                <a16:creationId xmlns:a16="http://schemas.microsoft.com/office/drawing/2014/main" id="{CC1EC2BE-5D73-4D49-B2F2-4DA2785D6EA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5759136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1">
                <a:lumMod val="75000"/>
              </a:schemeClr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Q3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441FE3C4-7737-4EB6-9280-FAD8852FB4B8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5420979" y="4073395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571B6D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93" name="Text Placeholder 7">
            <a:extLst>
              <a:ext uri="{FF2B5EF4-FFF2-40B4-BE49-F238E27FC236}">
                <a16:creationId xmlns:a16="http://schemas.microsoft.com/office/drawing/2014/main" id="{70EF49EC-F8D8-463F-B786-F2C04C33AEE7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5420979" y="4255846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56" name="Text Placeholder 42">
            <a:extLst>
              <a:ext uri="{FF2B5EF4-FFF2-40B4-BE49-F238E27FC236}">
                <a16:creationId xmlns:a16="http://schemas.microsoft.com/office/drawing/2014/main" id="{997AC0B1-99FC-455E-A896-3C370BB38C53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4414969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Q4</a:t>
            </a:r>
          </a:p>
        </p:txBody>
      </p:sp>
      <p:sp>
        <p:nvSpPr>
          <p:cNvPr id="88" name="Text Placeholder 7">
            <a:extLst>
              <a:ext uri="{FF2B5EF4-FFF2-40B4-BE49-F238E27FC236}">
                <a16:creationId xmlns:a16="http://schemas.microsoft.com/office/drawing/2014/main" id="{D66EAED5-741C-44D6-840F-C90C1AF74A23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4071199" y="2505649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6F0066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89" name="Text Placeholder 7">
            <a:extLst>
              <a:ext uri="{FF2B5EF4-FFF2-40B4-BE49-F238E27FC236}">
                <a16:creationId xmlns:a16="http://schemas.microsoft.com/office/drawing/2014/main" id="{7887B0FE-2AB8-455F-8EC7-C8F31FEA27CC}"/>
              </a:ext>
            </a:extLst>
          </p:cNvPr>
          <p:cNvSpPr>
            <a:spLocks noGrp="1"/>
          </p:cNvSpPr>
          <p:nvPr userDrawn="1">
            <p:ph type="body" sz="quarter" idx="41" hasCustomPrompt="1"/>
          </p:nvPr>
        </p:nvSpPr>
        <p:spPr>
          <a:xfrm>
            <a:off x="4071196" y="2688100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75" name="Text Placeholder 42">
            <a:extLst>
              <a:ext uri="{FF2B5EF4-FFF2-40B4-BE49-F238E27FC236}">
                <a16:creationId xmlns:a16="http://schemas.microsoft.com/office/drawing/2014/main" id="{6F1AC56E-6618-4728-A6EA-8B021EB6BCFB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2188092" y="3979528"/>
            <a:ext cx="1044000" cy="1044000"/>
          </a:xfrm>
          <a:prstGeom prst="ellipse">
            <a:avLst/>
          </a:prstGeom>
          <a:solidFill>
            <a:schemeClr val="tx2"/>
          </a:solidFill>
          <a:ln w="72390">
            <a:solidFill>
              <a:schemeClr val="bg1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lang="ru-RU" sz="1054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n-GB" noProof="0"/>
              <a:t>20XX</a:t>
            </a:r>
          </a:p>
        </p:txBody>
      </p:sp>
      <p:sp>
        <p:nvSpPr>
          <p:cNvPr id="60" name="Text Placeholder 42">
            <a:extLst>
              <a:ext uri="{FF2B5EF4-FFF2-40B4-BE49-F238E27FC236}">
                <a16:creationId xmlns:a16="http://schemas.microsoft.com/office/drawing/2014/main" id="{DB4C9C65-90B1-4A40-BB7B-DE799076D1B1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4414969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Q1</a:t>
            </a:r>
          </a:p>
        </p:txBody>
      </p:sp>
      <p:sp>
        <p:nvSpPr>
          <p:cNvPr id="96" name="Text Placeholder 7">
            <a:extLst>
              <a:ext uri="{FF2B5EF4-FFF2-40B4-BE49-F238E27FC236}">
                <a16:creationId xmlns:a16="http://schemas.microsoft.com/office/drawing/2014/main" id="{E9ED50CB-058A-4C6B-A8E2-0536EC0E40DA}"/>
              </a:ext>
            </a:extLst>
          </p:cNvPr>
          <p:cNvSpPr>
            <a:spLocks noGrp="1"/>
          </p:cNvSpPr>
          <p:nvPr userDrawn="1">
            <p:ph type="body" sz="quarter" idx="48" hasCustomPrompt="1"/>
          </p:nvPr>
        </p:nvSpPr>
        <p:spPr>
          <a:xfrm>
            <a:off x="4075657" y="4567759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chemeClr val="tx2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97" name="Text Placeholder 7">
            <a:extLst>
              <a:ext uri="{FF2B5EF4-FFF2-40B4-BE49-F238E27FC236}">
                <a16:creationId xmlns:a16="http://schemas.microsoft.com/office/drawing/2014/main" id="{04D14365-5F59-4F4F-B237-26A11A2DDDD1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4075657" y="4750211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63" name="Text Placeholder 42">
            <a:extLst>
              <a:ext uri="{FF2B5EF4-FFF2-40B4-BE49-F238E27FC236}">
                <a16:creationId xmlns:a16="http://schemas.microsoft.com/office/drawing/2014/main" id="{CFA7DBCF-F797-4B29-8C96-7AC1602BBC81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5759136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3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Q2</a:t>
            </a:r>
          </a:p>
        </p:txBody>
      </p:sp>
      <p:sp>
        <p:nvSpPr>
          <p:cNvPr id="100" name="Text Placeholder 7">
            <a:extLst>
              <a:ext uri="{FF2B5EF4-FFF2-40B4-BE49-F238E27FC236}">
                <a16:creationId xmlns:a16="http://schemas.microsoft.com/office/drawing/2014/main" id="{07524528-CBB1-40C1-A6F2-855A4D99478D}"/>
              </a:ext>
            </a:extLst>
          </p:cNvPr>
          <p:cNvSpPr>
            <a:spLocks noGrp="1"/>
          </p:cNvSpPr>
          <p:nvPr userDrawn="1">
            <p:ph type="body" sz="quarter" idx="52" hasCustomPrompt="1"/>
          </p:nvPr>
        </p:nvSpPr>
        <p:spPr>
          <a:xfrm>
            <a:off x="5423465" y="6121336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chemeClr val="accent3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101" name="Text Placeholder 7">
            <a:extLst>
              <a:ext uri="{FF2B5EF4-FFF2-40B4-BE49-F238E27FC236}">
                <a16:creationId xmlns:a16="http://schemas.microsoft.com/office/drawing/2014/main" id="{41F799BD-659E-472B-98A7-7C06C2F7458C}"/>
              </a:ext>
            </a:extLst>
          </p:cNvPr>
          <p:cNvSpPr>
            <a:spLocks noGrp="1"/>
          </p:cNvSpPr>
          <p:nvPr userDrawn="1">
            <p:ph type="body" sz="quarter" idx="53" hasCustomPrompt="1"/>
          </p:nvPr>
        </p:nvSpPr>
        <p:spPr>
          <a:xfrm>
            <a:off x="5423464" y="6303787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62" name="Text Placeholder 42">
            <a:extLst>
              <a:ext uri="{FF2B5EF4-FFF2-40B4-BE49-F238E27FC236}">
                <a16:creationId xmlns:a16="http://schemas.microsoft.com/office/drawing/2014/main" id="{113ADCA9-C0A6-4FAB-A09E-4DECBD41D738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7103305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4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Q3</a:t>
            </a:r>
          </a:p>
        </p:txBody>
      </p:sp>
      <p:sp>
        <p:nvSpPr>
          <p:cNvPr id="98" name="Text Placeholder 7">
            <a:extLst>
              <a:ext uri="{FF2B5EF4-FFF2-40B4-BE49-F238E27FC236}">
                <a16:creationId xmlns:a16="http://schemas.microsoft.com/office/drawing/2014/main" id="{3EC66011-3B65-49CC-8886-E2CCFBFFABD7}"/>
              </a:ext>
            </a:extLst>
          </p:cNvPr>
          <p:cNvSpPr>
            <a:spLocks noGrp="1"/>
          </p:cNvSpPr>
          <p:nvPr userDrawn="1">
            <p:ph type="body" sz="quarter" idx="50" hasCustomPrompt="1"/>
          </p:nvPr>
        </p:nvSpPr>
        <p:spPr>
          <a:xfrm>
            <a:off x="6759849" y="4567759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E8611D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99" name="Text Placeholder 7">
            <a:extLst>
              <a:ext uri="{FF2B5EF4-FFF2-40B4-BE49-F238E27FC236}">
                <a16:creationId xmlns:a16="http://schemas.microsoft.com/office/drawing/2014/main" id="{3B2B5959-E5CC-42A7-B797-463098BE6290}"/>
              </a:ext>
            </a:extLst>
          </p:cNvPr>
          <p:cNvSpPr>
            <a:spLocks noGrp="1"/>
          </p:cNvSpPr>
          <p:nvPr userDrawn="1">
            <p:ph type="body" sz="quarter" idx="51" hasCustomPrompt="1"/>
          </p:nvPr>
        </p:nvSpPr>
        <p:spPr>
          <a:xfrm>
            <a:off x="6759849" y="4750211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61" name="Text Placeholder 42">
            <a:extLst>
              <a:ext uri="{FF2B5EF4-FFF2-40B4-BE49-F238E27FC236}">
                <a16:creationId xmlns:a16="http://schemas.microsoft.com/office/drawing/2014/main" id="{91E8A179-36A3-4D0A-96E7-689F93F9B8F2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8447472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5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Q4</a:t>
            </a:r>
          </a:p>
        </p:txBody>
      </p:sp>
      <p:sp>
        <p:nvSpPr>
          <p:cNvPr id="102" name="Text Placeholder 7">
            <a:extLst>
              <a:ext uri="{FF2B5EF4-FFF2-40B4-BE49-F238E27FC236}">
                <a16:creationId xmlns:a16="http://schemas.microsoft.com/office/drawing/2014/main" id="{9FDC66A0-D1C5-4C83-BBEE-D079881FADA3}"/>
              </a:ext>
            </a:extLst>
          </p:cNvPr>
          <p:cNvSpPr>
            <a:spLocks noGrp="1"/>
          </p:cNvSpPr>
          <p:nvPr userDrawn="1">
            <p:ph type="body" sz="quarter" idx="54" hasCustomPrompt="1"/>
          </p:nvPr>
        </p:nvSpPr>
        <p:spPr>
          <a:xfrm>
            <a:off x="8107657" y="6121336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chemeClr val="accent5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103" name="Text Placeholder 7">
            <a:extLst>
              <a:ext uri="{FF2B5EF4-FFF2-40B4-BE49-F238E27FC236}">
                <a16:creationId xmlns:a16="http://schemas.microsoft.com/office/drawing/2014/main" id="{E4E5E736-BFFC-4245-916F-586110128844}"/>
              </a:ext>
            </a:extLst>
          </p:cNvPr>
          <p:cNvSpPr>
            <a:spLocks noGrp="1"/>
          </p:cNvSpPr>
          <p:nvPr userDrawn="1">
            <p:ph type="body" sz="quarter" idx="55" hasCustomPrompt="1"/>
          </p:nvPr>
        </p:nvSpPr>
        <p:spPr>
          <a:xfrm>
            <a:off x="8107656" y="6303787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110" name="Text Placeholder 42">
            <a:extLst>
              <a:ext uri="{FF2B5EF4-FFF2-40B4-BE49-F238E27FC236}">
                <a16:creationId xmlns:a16="http://schemas.microsoft.com/office/drawing/2014/main" id="{74922A2C-30D3-4ED0-8443-C57494EB4287}"/>
              </a:ext>
            </a:extLst>
          </p:cNvPr>
          <p:cNvSpPr>
            <a:spLocks noGrp="1"/>
          </p:cNvSpPr>
          <p:nvPr userDrawn="1">
            <p:ph type="body" sz="quarter" idx="58" hasCustomPrompt="1"/>
          </p:nvPr>
        </p:nvSpPr>
        <p:spPr>
          <a:xfrm>
            <a:off x="10293433" y="4973439"/>
            <a:ext cx="1044000" cy="1044000"/>
          </a:xfrm>
          <a:prstGeom prst="ellipse">
            <a:avLst/>
          </a:prstGeom>
          <a:solidFill>
            <a:schemeClr val="accent5"/>
          </a:solidFill>
          <a:ln w="72390">
            <a:solidFill>
              <a:schemeClr val="bg1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lang="ru-RU" sz="1054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n-GB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312701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lowchart: Delay 24">
            <a:extLst>
              <a:ext uri="{FF2B5EF4-FFF2-40B4-BE49-F238E27FC236}">
                <a16:creationId xmlns:a16="http://schemas.microsoft.com/office/drawing/2014/main" id="{928187B2-0394-40AE-9F9C-6682AC71596C}"/>
              </a:ext>
            </a:extLst>
          </p:cNvPr>
          <p:cNvSpPr/>
          <p:nvPr userDrawn="1"/>
        </p:nvSpPr>
        <p:spPr>
          <a:xfrm flipH="1">
            <a:off x="2613003" y="3441618"/>
            <a:ext cx="1849273" cy="2052000"/>
          </a:xfrm>
          <a:custGeom>
            <a:avLst/>
            <a:gdLst>
              <a:gd name="connsiteX0" fmla="*/ 0 w 2066400"/>
              <a:gd name="connsiteY0" fmla="*/ 0 h 2422800"/>
              <a:gd name="connsiteX1" fmla="*/ 1033200 w 2066400"/>
              <a:gd name="connsiteY1" fmla="*/ 0 h 2422800"/>
              <a:gd name="connsiteX2" fmla="*/ 2066400 w 2066400"/>
              <a:gd name="connsiteY2" fmla="*/ 1211400 h 2422800"/>
              <a:gd name="connsiteX3" fmla="*/ 1033200 w 2066400"/>
              <a:gd name="connsiteY3" fmla="*/ 2422800 h 2422800"/>
              <a:gd name="connsiteX4" fmla="*/ 0 w 2066400"/>
              <a:gd name="connsiteY4" fmla="*/ 2422800 h 2422800"/>
              <a:gd name="connsiteX5" fmla="*/ 0 w 2066400"/>
              <a:gd name="connsiteY5" fmla="*/ 0 h 2422800"/>
              <a:gd name="connsiteX0" fmla="*/ 7185 w 2073585"/>
              <a:gd name="connsiteY0" fmla="*/ 0 h 2422800"/>
              <a:gd name="connsiteX1" fmla="*/ 1040385 w 2073585"/>
              <a:gd name="connsiteY1" fmla="*/ 0 h 2422800"/>
              <a:gd name="connsiteX2" fmla="*/ 2073585 w 2073585"/>
              <a:gd name="connsiteY2" fmla="*/ 1211400 h 2422800"/>
              <a:gd name="connsiteX3" fmla="*/ 1040385 w 2073585"/>
              <a:gd name="connsiteY3" fmla="*/ 2422800 h 2422800"/>
              <a:gd name="connsiteX4" fmla="*/ 7185 w 2073585"/>
              <a:gd name="connsiteY4" fmla="*/ 2422800 h 2422800"/>
              <a:gd name="connsiteX5" fmla="*/ 0 w 2073585"/>
              <a:gd name="connsiteY5" fmla="*/ 1045208 h 2422800"/>
              <a:gd name="connsiteX6" fmla="*/ 7185 w 2073585"/>
              <a:gd name="connsiteY6" fmla="*/ 0 h 2422800"/>
              <a:gd name="connsiteX0" fmla="*/ 0 w 2073585"/>
              <a:gd name="connsiteY0" fmla="*/ 1045208 h 2422800"/>
              <a:gd name="connsiteX1" fmla="*/ 7185 w 2073585"/>
              <a:gd name="connsiteY1" fmla="*/ 0 h 2422800"/>
              <a:gd name="connsiteX2" fmla="*/ 1040385 w 2073585"/>
              <a:gd name="connsiteY2" fmla="*/ 0 h 2422800"/>
              <a:gd name="connsiteX3" fmla="*/ 2073585 w 2073585"/>
              <a:gd name="connsiteY3" fmla="*/ 1211400 h 2422800"/>
              <a:gd name="connsiteX4" fmla="*/ 1040385 w 2073585"/>
              <a:gd name="connsiteY4" fmla="*/ 2422800 h 2422800"/>
              <a:gd name="connsiteX5" fmla="*/ 7185 w 2073585"/>
              <a:gd name="connsiteY5" fmla="*/ 2422800 h 2422800"/>
              <a:gd name="connsiteX6" fmla="*/ 91440 w 2073585"/>
              <a:gd name="connsiteY6" fmla="*/ 1136648 h 2422800"/>
              <a:gd name="connsiteX0" fmla="*/ 0 w 2073585"/>
              <a:gd name="connsiteY0" fmla="*/ 1045208 h 2422800"/>
              <a:gd name="connsiteX1" fmla="*/ 7185 w 2073585"/>
              <a:gd name="connsiteY1" fmla="*/ 0 h 2422800"/>
              <a:gd name="connsiteX2" fmla="*/ 1040385 w 2073585"/>
              <a:gd name="connsiteY2" fmla="*/ 0 h 2422800"/>
              <a:gd name="connsiteX3" fmla="*/ 2073585 w 2073585"/>
              <a:gd name="connsiteY3" fmla="*/ 1211400 h 2422800"/>
              <a:gd name="connsiteX4" fmla="*/ 1040385 w 2073585"/>
              <a:gd name="connsiteY4" fmla="*/ 2422800 h 2422800"/>
              <a:gd name="connsiteX5" fmla="*/ 7185 w 2073585"/>
              <a:gd name="connsiteY5" fmla="*/ 2422800 h 2422800"/>
              <a:gd name="connsiteX0" fmla="*/ 0 w 2066400"/>
              <a:gd name="connsiteY0" fmla="*/ 0 h 2422800"/>
              <a:gd name="connsiteX1" fmla="*/ 1033200 w 2066400"/>
              <a:gd name="connsiteY1" fmla="*/ 0 h 2422800"/>
              <a:gd name="connsiteX2" fmla="*/ 2066400 w 2066400"/>
              <a:gd name="connsiteY2" fmla="*/ 1211400 h 2422800"/>
              <a:gd name="connsiteX3" fmla="*/ 1033200 w 2066400"/>
              <a:gd name="connsiteY3" fmla="*/ 2422800 h 2422800"/>
              <a:gd name="connsiteX4" fmla="*/ 0 w 2066400"/>
              <a:gd name="connsiteY4" fmla="*/ 2422800 h 242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6400" h="2422800">
                <a:moveTo>
                  <a:pt x="0" y="0"/>
                </a:moveTo>
                <a:lnTo>
                  <a:pt x="1033200" y="0"/>
                </a:lnTo>
                <a:cubicBezTo>
                  <a:pt x="1603821" y="0"/>
                  <a:pt x="2066400" y="542362"/>
                  <a:pt x="2066400" y="1211400"/>
                </a:cubicBezTo>
                <a:cubicBezTo>
                  <a:pt x="2066400" y="1880438"/>
                  <a:pt x="1603821" y="2422800"/>
                  <a:pt x="1033200" y="2422800"/>
                </a:cubicBezTo>
                <a:lnTo>
                  <a:pt x="0" y="2422800"/>
                </a:lnTo>
              </a:path>
            </a:pathLst>
          </a:custGeom>
          <a:noFill/>
          <a:ln w="355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25" name="Flowchart: Delay 24">
            <a:extLst>
              <a:ext uri="{FF2B5EF4-FFF2-40B4-BE49-F238E27FC236}">
                <a16:creationId xmlns:a16="http://schemas.microsoft.com/office/drawing/2014/main" id="{355D9AC9-E7B7-459E-925B-0047C675B750}"/>
              </a:ext>
            </a:extLst>
          </p:cNvPr>
          <p:cNvSpPr/>
          <p:nvPr userDrawn="1"/>
        </p:nvSpPr>
        <p:spPr>
          <a:xfrm>
            <a:off x="9491472" y="1379496"/>
            <a:ext cx="1849273" cy="2052000"/>
          </a:xfrm>
          <a:custGeom>
            <a:avLst/>
            <a:gdLst>
              <a:gd name="connsiteX0" fmla="*/ 0 w 2066400"/>
              <a:gd name="connsiteY0" fmla="*/ 0 h 2422800"/>
              <a:gd name="connsiteX1" fmla="*/ 1033200 w 2066400"/>
              <a:gd name="connsiteY1" fmla="*/ 0 h 2422800"/>
              <a:gd name="connsiteX2" fmla="*/ 2066400 w 2066400"/>
              <a:gd name="connsiteY2" fmla="*/ 1211400 h 2422800"/>
              <a:gd name="connsiteX3" fmla="*/ 1033200 w 2066400"/>
              <a:gd name="connsiteY3" fmla="*/ 2422800 h 2422800"/>
              <a:gd name="connsiteX4" fmla="*/ 0 w 2066400"/>
              <a:gd name="connsiteY4" fmla="*/ 2422800 h 2422800"/>
              <a:gd name="connsiteX5" fmla="*/ 0 w 2066400"/>
              <a:gd name="connsiteY5" fmla="*/ 0 h 2422800"/>
              <a:gd name="connsiteX0" fmla="*/ 7185 w 2073585"/>
              <a:gd name="connsiteY0" fmla="*/ 0 h 2422800"/>
              <a:gd name="connsiteX1" fmla="*/ 1040385 w 2073585"/>
              <a:gd name="connsiteY1" fmla="*/ 0 h 2422800"/>
              <a:gd name="connsiteX2" fmla="*/ 2073585 w 2073585"/>
              <a:gd name="connsiteY2" fmla="*/ 1211400 h 2422800"/>
              <a:gd name="connsiteX3" fmla="*/ 1040385 w 2073585"/>
              <a:gd name="connsiteY3" fmla="*/ 2422800 h 2422800"/>
              <a:gd name="connsiteX4" fmla="*/ 7185 w 2073585"/>
              <a:gd name="connsiteY4" fmla="*/ 2422800 h 2422800"/>
              <a:gd name="connsiteX5" fmla="*/ 0 w 2073585"/>
              <a:gd name="connsiteY5" fmla="*/ 1045208 h 2422800"/>
              <a:gd name="connsiteX6" fmla="*/ 7185 w 2073585"/>
              <a:gd name="connsiteY6" fmla="*/ 0 h 2422800"/>
              <a:gd name="connsiteX0" fmla="*/ 0 w 2073585"/>
              <a:gd name="connsiteY0" fmla="*/ 1045208 h 2422800"/>
              <a:gd name="connsiteX1" fmla="*/ 7185 w 2073585"/>
              <a:gd name="connsiteY1" fmla="*/ 0 h 2422800"/>
              <a:gd name="connsiteX2" fmla="*/ 1040385 w 2073585"/>
              <a:gd name="connsiteY2" fmla="*/ 0 h 2422800"/>
              <a:gd name="connsiteX3" fmla="*/ 2073585 w 2073585"/>
              <a:gd name="connsiteY3" fmla="*/ 1211400 h 2422800"/>
              <a:gd name="connsiteX4" fmla="*/ 1040385 w 2073585"/>
              <a:gd name="connsiteY4" fmla="*/ 2422800 h 2422800"/>
              <a:gd name="connsiteX5" fmla="*/ 7185 w 2073585"/>
              <a:gd name="connsiteY5" fmla="*/ 2422800 h 2422800"/>
              <a:gd name="connsiteX6" fmla="*/ 91440 w 2073585"/>
              <a:gd name="connsiteY6" fmla="*/ 1136648 h 2422800"/>
              <a:gd name="connsiteX0" fmla="*/ 0 w 2073585"/>
              <a:gd name="connsiteY0" fmla="*/ 1045208 h 2422800"/>
              <a:gd name="connsiteX1" fmla="*/ 7185 w 2073585"/>
              <a:gd name="connsiteY1" fmla="*/ 0 h 2422800"/>
              <a:gd name="connsiteX2" fmla="*/ 1040385 w 2073585"/>
              <a:gd name="connsiteY2" fmla="*/ 0 h 2422800"/>
              <a:gd name="connsiteX3" fmla="*/ 2073585 w 2073585"/>
              <a:gd name="connsiteY3" fmla="*/ 1211400 h 2422800"/>
              <a:gd name="connsiteX4" fmla="*/ 1040385 w 2073585"/>
              <a:gd name="connsiteY4" fmla="*/ 2422800 h 2422800"/>
              <a:gd name="connsiteX5" fmla="*/ 7185 w 2073585"/>
              <a:gd name="connsiteY5" fmla="*/ 2422800 h 2422800"/>
              <a:gd name="connsiteX0" fmla="*/ 0 w 2066400"/>
              <a:gd name="connsiteY0" fmla="*/ 0 h 2422800"/>
              <a:gd name="connsiteX1" fmla="*/ 1033200 w 2066400"/>
              <a:gd name="connsiteY1" fmla="*/ 0 h 2422800"/>
              <a:gd name="connsiteX2" fmla="*/ 2066400 w 2066400"/>
              <a:gd name="connsiteY2" fmla="*/ 1211400 h 2422800"/>
              <a:gd name="connsiteX3" fmla="*/ 1033200 w 2066400"/>
              <a:gd name="connsiteY3" fmla="*/ 2422800 h 2422800"/>
              <a:gd name="connsiteX4" fmla="*/ 0 w 2066400"/>
              <a:gd name="connsiteY4" fmla="*/ 2422800 h 242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6400" h="2422800">
                <a:moveTo>
                  <a:pt x="0" y="0"/>
                </a:moveTo>
                <a:lnTo>
                  <a:pt x="1033200" y="0"/>
                </a:lnTo>
                <a:cubicBezTo>
                  <a:pt x="1603821" y="0"/>
                  <a:pt x="2066400" y="542362"/>
                  <a:pt x="2066400" y="1211400"/>
                </a:cubicBezTo>
                <a:cubicBezTo>
                  <a:pt x="2066400" y="1880438"/>
                  <a:pt x="1603821" y="2422800"/>
                  <a:pt x="1033200" y="2422800"/>
                </a:cubicBezTo>
                <a:lnTo>
                  <a:pt x="0" y="2422800"/>
                </a:lnTo>
              </a:path>
            </a:pathLst>
          </a:custGeom>
          <a:noFill/>
          <a:ln w="355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02FB5C-BDE1-4891-8E91-CB3F868629BB}"/>
              </a:ext>
            </a:extLst>
          </p:cNvPr>
          <p:cNvSpPr/>
          <p:nvPr userDrawn="1"/>
        </p:nvSpPr>
        <p:spPr>
          <a:xfrm>
            <a:off x="4416553" y="1207338"/>
            <a:ext cx="5074921" cy="356616"/>
          </a:xfrm>
          <a:prstGeom prst="rect">
            <a:avLst/>
          </a:prstGeom>
          <a:gradFill flip="none" rotWithShape="1">
            <a:gsLst>
              <a:gs pos="0">
                <a:srgbClr val="BAC82F"/>
              </a:gs>
              <a:gs pos="100000">
                <a:srgbClr val="0C6D8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9DE4F0-7E7E-4423-A407-CD6485ACBB4F}"/>
              </a:ext>
            </a:extLst>
          </p:cNvPr>
          <p:cNvSpPr/>
          <p:nvPr userDrawn="1"/>
        </p:nvSpPr>
        <p:spPr>
          <a:xfrm>
            <a:off x="0" y="1207338"/>
            <a:ext cx="4416553" cy="356616"/>
          </a:xfrm>
          <a:prstGeom prst="rect">
            <a:avLst/>
          </a:prstGeom>
          <a:gradFill flip="none" rotWithShape="1">
            <a:gsLst>
              <a:gs pos="0">
                <a:srgbClr val="F2C020"/>
              </a:gs>
              <a:gs pos="100000">
                <a:srgbClr val="BAC82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ED74833-8EE3-4FA9-B6D2-03710E410482}"/>
              </a:ext>
            </a:extLst>
          </p:cNvPr>
          <p:cNvSpPr/>
          <p:nvPr userDrawn="1"/>
        </p:nvSpPr>
        <p:spPr>
          <a:xfrm>
            <a:off x="4416553" y="3269387"/>
            <a:ext cx="5074921" cy="356616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4005B59-B78D-469E-BAA4-E7B2A61E103D}"/>
              </a:ext>
            </a:extLst>
          </p:cNvPr>
          <p:cNvSpPr/>
          <p:nvPr userDrawn="1"/>
        </p:nvSpPr>
        <p:spPr>
          <a:xfrm>
            <a:off x="4414969" y="5318585"/>
            <a:ext cx="5074921" cy="356616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52000">
                <a:schemeClr val="accent3"/>
              </a:gs>
              <a:gs pos="100000">
                <a:srgbClr val="F2C0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0BE4BEF-834D-4D0F-8E96-F1F8E6600C46}"/>
              </a:ext>
            </a:extLst>
          </p:cNvPr>
          <p:cNvSpPr/>
          <p:nvPr userDrawn="1"/>
        </p:nvSpPr>
        <p:spPr>
          <a:xfrm>
            <a:off x="9448800" y="5317277"/>
            <a:ext cx="2743200" cy="356616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rgbClr val="F2C02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863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0F0DE95-4ED7-482F-BB4E-C1238B352DA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61963" y="3587772"/>
            <a:ext cx="1726129" cy="291597"/>
          </a:xfrm>
        </p:spPr>
        <p:txBody>
          <a:bodyPr lIns="0" tIns="0" rIns="0" bIns="0" rtlCol="0">
            <a:normAutofit/>
          </a:bodyPr>
          <a:lstStyle>
            <a:lvl1pPr marL="0" indent="0">
              <a:buNone/>
              <a:defRPr sz="959" b="1" i="1">
                <a:solidFill>
                  <a:schemeClr val="tx2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20XX-20XX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F135EA3-D982-467F-B90A-B791DFDDA877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61963" y="3927201"/>
            <a:ext cx="1726129" cy="378571"/>
          </a:xfrm>
        </p:spPr>
        <p:txBody>
          <a:bodyPr lIns="0" tIns="0" rIns="0" bIns="0" rtlCol="0">
            <a:normAutofit/>
          </a:bodyPr>
          <a:lstStyle>
            <a:lvl1pPr marL="0" indent="0">
              <a:buNone/>
              <a:defRPr sz="95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3-year plan</a:t>
            </a:r>
          </a:p>
        </p:txBody>
      </p:sp>
      <p:sp>
        <p:nvSpPr>
          <p:cNvPr id="106" name="Picture Placeholder 104">
            <a:extLst>
              <a:ext uri="{FF2B5EF4-FFF2-40B4-BE49-F238E27FC236}">
                <a16:creationId xmlns:a16="http://schemas.microsoft.com/office/drawing/2014/main" id="{4580320F-7723-4672-AB19-22C87ECD53D3}"/>
              </a:ext>
            </a:extLst>
          </p:cNvPr>
          <p:cNvSpPr>
            <a:spLocks noGrp="1"/>
          </p:cNvSpPr>
          <p:nvPr userDrawn="1">
            <p:ph type="pic" sz="quarter" idx="56"/>
          </p:nvPr>
        </p:nvSpPr>
        <p:spPr>
          <a:xfrm>
            <a:off x="461963" y="5725379"/>
            <a:ext cx="950912" cy="685800"/>
          </a:xfrm>
          <a:ln w="3556">
            <a:solidFill>
              <a:srgbClr val="454D55"/>
            </a:solidFill>
          </a:ln>
        </p:spPr>
        <p:txBody>
          <a:bodyPr rtlCol="0" anchor="ctr" anchorCtr="0">
            <a:noAutofit/>
          </a:bodyPr>
          <a:lstStyle>
            <a:lvl1pPr marL="0" indent="0" algn="ctr">
              <a:buNone/>
              <a:defRPr sz="575"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8" name="Text Placeholder 42">
            <a:extLst>
              <a:ext uri="{FF2B5EF4-FFF2-40B4-BE49-F238E27FC236}">
                <a16:creationId xmlns:a16="http://schemas.microsoft.com/office/drawing/2014/main" id="{F6CA33C8-1786-4D07-8C52-AE1469894B67}"/>
              </a:ext>
            </a:extLst>
          </p:cNvPr>
          <p:cNvSpPr>
            <a:spLocks noGrp="1"/>
          </p:cNvSpPr>
          <p:nvPr userDrawn="1">
            <p:ph type="body" sz="quarter" idx="57" hasCustomPrompt="1"/>
          </p:nvPr>
        </p:nvSpPr>
        <p:spPr>
          <a:xfrm>
            <a:off x="2565129" y="863644"/>
            <a:ext cx="1044000" cy="1044000"/>
          </a:xfrm>
          <a:prstGeom prst="ellipse">
            <a:avLst/>
          </a:prstGeom>
          <a:solidFill>
            <a:srgbClr val="BAC82F"/>
          </a:solidFill>
          <a:ln w="72390">
            <a:solidFill>
              <a:schemeClr val="bg1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lang="ru-RU" sz="1054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n-GB" noProof="0"/>
              <a:t>20XX</a:t>
            </a:r>
          </a:p>
        </p:txBody>
      </p: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62E3BBD0-72BD-45D7-BE15-8B93AFB86258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414969" y="84398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rgbClr val="BAC82F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Q1</a:t>
            </a:r>
          </a:p>
        </p:txBody>
      </p:sp>
      <p:sp>
        <p:nvSpPr>
          <p:cNvPr id="80" name="Text Placeholder 7">
            <a:extLst>
              <a:ext uri="{FF2B5EF4-FFF2-40B4-BE49-F238E27FC236}">
                <a16:creationId xmlns:a16="http://schemas.microsoft.com/office/drawing/2014/main" id="{C695E72E-773D-407A-AFA4-EF90ADF9D131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4078436" y="436306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BAC82F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81" name="Text Placeholder 7">
            <a:extLst>
              <a:ext uri="{FF2B5EF4-FFF2-40B4-BE49-F238E27FC236}">
                <a16:creationId xmlns:a16="http://schemas.microsoft.com/office/drawing/2014/main" id="{7463FB1C-AFEB-4EAE-B84D-A1613AF5BA7C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4078435" y="618759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50" name="Text Placeholder 42">
            <a:extLst>
              <a:ext uri="{FF2B5EF4-FFF2-40B4-BE49-F238E27FC236}">
                <a16:creationId xmlns:a16="http://schemas.microsoft.com/office/drawing/2014/main" id="{12DFAD2F-3ED1-46BF-B662-2E96A42C48E7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5759136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alpha val="60000"/>
              </a:schemeClr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Q2</a:t>
            </a:r>
          </a:p>
        </p:txBody>
      </p:sp>
      <p:sp>
        <p:nvSpPr>
          <p:cNvPr id="82" name="Text Placeholder 7">
            <a:extLst>
              <a:ext uri="{FF2B5EF4-FFF2-40B4-BE49-F238E27FC236}">
                <a16:creationId xmlns:a16="http://schemas.microsoft.com/office/drawing/2014/main" id="{622FB247-DB8F-4B67-B9EA-5741E1DDBEEE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5422681" y="2025875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81BF3B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83" name="Text Placeholder 7">
            <a:extLst>
              <a:ext uri="{FF2B5EF4-FFF2-40B4-BE49-F238E27FC236}">
                <a16:creationId xmlns:a16="http://schemas.microsoft.com/office/drawing/2014/main" id="{CE2C8800-C93B-4E93-9AE2-9CBFC1E6D764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5422681" y="2208327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49" name="Text Placeholder 42">
            <a:extLst>
              <a:ext uri="{FF2B5EF4-FFF2-40B4-BE49-F238E27FC236}">
                <a16:creationId xmlns:a16="http://schemas.microsoft.com/office/drawing/2014/main" id="{CC1B1148-CFC2-4FF7-8B7C-9502EB650064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7103305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Q3</a:t>
            </a:r>
          </a:p>
        </p:txBody>
      </p:sp>
      <p:sp>
        <p:nvSpPr>
          <p:cNvPr id="84" name="Text Placeholder 7">
            <a:extLst>
              <a:ext uri="{FF2B5EF4-FFF2-40B4-BE49-F238E27FC236}">
                <a16:creationId xmlns:a16="http://schemas.microsoft.com/office/drawing/2014/main" id="{60559160-7568-4A5B-88B4-DBB3C42D5D10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6755392" y="437796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2CA05B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85" name="Text Placeholder 7">
            <a:extLst>
              <a:ext uri="{FF2B5EF4-FFF2-40B4-BE49-F238E27FC236}">
                <a16:creationId xmlns:a16="http://schemas.microsoft.com/office/drawing/2014/main" id="{AED30C6D-348A-4701-A27D-F10DFC175AC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6755391" y="618759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DC934A70-FE40-4A89-9799-1A672346662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447472" y="863644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2">
                <a:lumMod val="75000"/>
              </a:schemeClr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Q4</a:t>
            </a:r>
          </a:p>
        </p:txBody>
      </p:sp>
      <p:sp>
        <p:nvSpPr>
          <p:cNvPr id="86" name="Text Placeholder 7">
            <a:extLst>
              <a:ext uri="{FF2B5EF4-FFF2-40B4-BE49-F238E27FC236}">
                <a16:creationId xmlns:a16="http://schemas.microsoft.com/office/drawing/2014/main" id="{AB11D018-DEEE-4BCE-B5F0-2B33DD39A6B9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8106873" y="2025875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1B866F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87" name="Text Placeholder 7">
            <a:extLst>
              <a:ext uri="{FF2B5EF4-FFF2-40B4-BE49-F238E27FC236}">
                <a16:creationId xmlns:a16="http://schemas.microsoft.com/office/drawing/2014/main" id="{085539ED-B933-484F-8ECB-700829A52CA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8106873" y="2208327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73" name="Text Placeholder 42">
            <a:extLst>
              <a:ext uri="{FF2B5EF4-FFF2-40B4-BE49-F238E27FC236}">
                <a16:creationId xmlns:a16="http://schemas.microsoft.com/office/drawing/2014/main" id="{F3728A77-BAED-49CA-87A0-DFCB220B3A28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10705088" y="1917406"/>
            <a:ext cx="1044000" cy="1044000"/>
          </a:xfrm>
          <a:prstGeom prst="ellipse">
            <a:avLst/>
          </a:prstGeom>
          <a:solidFill>
            <a:schemeClr val="tx1"/>
          </a:solidFill>
          <a:ln w="72390">
            <a:solidFill>
              <a:schemeClr val="bg1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lang="ru-RU" sz="1054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n-GB" noProof="0"/>
              <a:t>20XX</a:t>
            </a:r>
          </a:p>
        </p:txBody>
      </p:sp>
      <p:sp>
        <p:nvSpPr>
          <p:cNvPr id="57" name="Text Placeholder 42">
            <a:extLst>
              <a:ext uri="{FF2B5EF4-FFF2-40B4-BE49-F238E27FC236}">
                <a16:creationId xmlns:a16="http://schemas.microsoft.com/office/drawing/2014/main" id="{D7526F27-FC58-40E7-A76A-47A27D23255B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447472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Q1</a:t>
            </a:r>
          </a:p>
        </p:txBody>
      </p:sp>
      <p:sp>
        <p:nvSpPr>
          <p:cNvPr id="94" name="Text Placeholder 7">
            <a:extLst>
              <a:ext uri="{FF2B5EF4-FFF2-40B4-BE49-F238E27FC236}">
                <a16:creationId xmlns:a16="http://schemas.microsoft.com/office/drawing/2014/main" id="{0D030018-A573-45D1-B6EF-210F3CF92D5F}"/>
              </a:ext>
            </a:extLst>
          </p:cNvPr>
          <p:cNvSpPr>
            <a:spLocks noGrp="1"/>
          </p:cNvSpPr>
          <p:nvPr userDrawn="1">
            <p:ph type="body" sz="quarter" idx="46" hasCustomPrompt="1"/>
          </p:nvPr>
        </p:nvSpPr>
        <p:spPr>
          <a:xfrm>
            <a:off x="8105171" y="4073395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0C6D82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95" name="Text Placeholder 7">
            <a:extLst>
              <a:ext uri="{FF2B5EF4-FFF2-40B4-BE49-F238E27FC236}">
                <a16:creationId xmlns:a16="http://schemas.microsoft.com/office/drawing/2014/main" id="{91FC8372-90CA-42B7-A237-0BC81F2687CB}"/>
              </a:ext>
            </a:extLst>
          </p:cNvPr>
          <p:cNvSpPr>
            <a:spLocks noGrp="1"/>
          </p:cNvSpPr>
          <p:nvPr userDrawn="1">
            <p:ph type="body" sz="quarter" idx="47" hasCustomPrompt="1"/>
          </p:nvPr>
        </p:nvSpPr>
        <p:spPr>
          <a:xfrm>
            <a:off x="8105171" y="4255846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58" name="Text Placeholder 42">
            <a:extLst>
              <a:ext uri="{FF2B5EF4-FFF2-40B4-BE49-F238E27FC236}">
                <a16:creationId xmlns:a16="http://schemas.microsoft.com/office/drawing/2014/main" id="{242D0BB2-4F17-4A8D-87A7-FADA2CAEC6F5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7103305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>
                <a:lumMod val="75000"/>
              </a:schemeClr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Q2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7F7CC596-D7AD-4DCE-B864-BB1A6A7C8B15}"/>
              </a:ext>
            </a:extLst>
          </p:cNvPr>
          <p:cNvSpPr>
            <a:spLocks noGrp="1"/>
          </p:cNvSpPr>
          <p:nvPr userDrawn="1">
            <p:ph type="body" sz="quarter" idx="42" hasCustomPrompt="1"/>
          </p:nvPr>
        </p:nvSpPr>
        <p:spPr>
          <a:xfrm>
            <a:off x="6755391" y="2505649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403474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91" name="Text Placeholder 7">
            <a:extLst>
              <a:ext uri="{FF2B5EF4-FFF2-40B4-BE49-F238E27FC236}">
                <a16:creationId xmlns:a16="http://schemas.microsoft.com/office/drawing/2014/main" id="{28E66912-ACE9-4007-9A2B-050DC9408A24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6755388" y="2688100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59" name="Text Placeholder 42">
            <a:extLst>
              <a:ext uri="{FF2B5EF4-FFF2-40B4-BE49-F238E27FC236}">
                <a16:creationId xmlns:a16="http://schemas.microsoft.com/office/drawing/2014/main" id="{CC1EC2BE-5D73-4D49-B2F2-4DA2785D6EA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5759136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1">
                <a:lumMod val="75000"/>
              </a:schemeClr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Q3</a:t>
            </a:r>
          </a:p>
        </p:txBody>
      </p:sp>
      <p:sp>
        <p:nvSpPr>
          <p:cNvPr id="92" name="Text Placeholder 7">
            <a:extLst>
              <a:ext uri="{FF2B5EF4-FFF2-40B4-BE49-F238E27FC236}">
                <a16:creationId xmlns:a16="http://schemas.microsoft.com/office/drawing/2014/main" id="{441FE3C4-7737-4EB6-9280-FAD8852FB4B8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5420979" y="4073395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571B6D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93" name="Text Placeholder 7">
            <a:extLst>
              <a:ext uri="{FF2B5EF4-FFF2-40B4-BE49-F238E27FC236}">
                <a16:creationId xmlns:a16="http://schemas.microsoft.com/office/drawing/2014/main" id="{70EF49EC-F8D8-463F-B786-F2C04C33AEE7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5420979" y="4255846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56" name="Text Placeholder 42">
            <a:extLst>
              <a:ext uri="{FF2B5EF4-FFF2-40B4-BE49-F238E27FC236}">
                <a16:creationId xmlns:a16="http://schemas.microsoft.com/office/drawing/2014/main" id="{997AC0B1-99FC-455E-A896-3C370BB38C53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4414969" y="2914158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Q4</a:t>
            </a:r>
          </a:p>
        </p:txBody>
      </p:sp>
      <p:sp>
        <p:nvSpPr>
          <p:cNvPr id="88" name="Text Placeholder 7">
            <a:extLst>
              <a:ext uri="{FF2B5EF4-FFF2-40B4-BE49-F238E27FC236}">
                <a16:creationId xmlns:a16="http://schemas.microsoft.com/office/drawing/2014/main" id="{D66EAED5-741C-44D6-840F-C90C1AF74A23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4071199" y="2505649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6F0066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89" name="Text Placeholder 7">
            <a:extLst>
              <a:ext uri="{FF2B5EF4-FFF2-40B4-BE49-F238E27FC236}">
                <a16:creationId xmlns:a16="http://schemas.microsoft.com/office/drawing/2014/main" id="{7887B0FE-2AB8-455F-8EC7-C8F31FEA27CC}"/>
              </a:ext>
            </a:extLst>
          </p:cNvPr>
          <p:cNvSpPr>
            <a:spLocks noGrp="1"/>
          </p:cNvSpPr>
          <p:nvPr userDrawn="1">
            <p:ph type="body" sz="quarter" idx="41" hasCustomPrompt="1"/>
          </p:nvPr>
        </p:nvSpPr>
        <p:spPr>
          <a:xfrm>
            <a:off x="4071196" y="2688100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75" name="Text Placeholder 42">
            <a:extLst>
              <a:ext uri="{FF2B5EF4-FFF2-40B4-BE49-F238E27FC236}">
                <a16:creationId xmlns:a16="http://schemas.microsoft.com/office/drawing/2014/main" id="{6F1AC56E-6618-4728-A6EA-8B021EB6BCFB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2188092" y="3979528"/>
            <a:ext cx="1044000" cy="1044000"/>
          </a:xfrm>
          <a:prstGeom prst="ellipse">
            <a:avLst/>
          </a:prstGeom>
          <a:solidFill>
            <a:schemeClr val="tx2"/>
          </a:solidFill>
          <a:ln w="72390">
            <a:solidFill>
              <a:schemeClr val="bg1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lang="ru-RU" sz="1054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n-GB" noProof="0"/>
              <a:t>20XX</a:t>
            </a:r>
          </a:p>
        </p:txBody>
      </p:sp>
      <p:sp>
        <p:nvSpPr>
          <p:cNvPr id="60" name="Text Placeholder 42">
            <a:extLst>
              <a:ext uri="{FF2B5EF4-FFF2-40B4-BE49-F238E27FC236}">
                <a16:creationId xmlns:a16="http://schemas.microsoft.com/office/drawing/2014/main" id="{DB4C9C65-90B1-4A40-BB7B-DE799076D1B1}"/>
              </a:ext>
            </a:extLst>
          </p:cNvPr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4414969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Q1</a:t>
            </a:r>
          </a:p>
        </p:txBody>
      </p:sp>
      <p:sp>
        <p:nvSpPr>
          <p:cNvPr id="96" name="Text Placeholder 7">
            <a:extLst>
              <a:ext uri="{FF2B5EF4-FFF2-40B4-BE49-F238E27FC236}">
                <a16:creationId xmlns:a16="http://schemas.microsoft.com/office/drawing/2014/main" id="{E9ED50CB-058A-4C6B-A8E2-0536EC0E40DA}"/>
              </a:ext>
            </a:extLst>
          </p:cNvPr>
          <p:cNvSpPr>
            <a:spLocks noGrp="1"/>
          </p:cNvSpPr>
          <p:nvPr userDrawn="1">
            <p:ph type="body" sz="quarter" idx="48" hasCustomPrompt="1"/>
          </p:nvPr>
        </p:nvSpPr>
        <p:spPr>
          <a:xfrm>
            <a:off x="4075657" y="4567759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chemeClr val="tx2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97" name="Text Placeholder 7">
            <a:extLst>
              <a:ext uri="{FF2B5EF4-FFF2-40B4-BE49-F238E27FC236}">
                <a16:creationId xmlns:a16="http://schemas.microsoft.com/office/drawing/2014/main" id="{04D14365-5F59-4F4F-B237-26A11A2DDDD1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4075657" y="4750211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63" name="Text Placeholder 42">
            <a:extLst>
              <a:ext uri="{FF2B5EF4-FFF2-40B4-BE49-F238E27FC236}">
                <a16:creationId xmlns:a16="http://schemas.microsoft.com/office/drawing/2014/main" id="{CFA7DBCF-F797-4B29-8C96-7AC1602BBC81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5759136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3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Q2</a:t>
            </a:r>
          </a:p>
        </p:txBody>
      </p:sp>
      <p:sp>
        <p:nvSpPr>
          <p:cNvPr id="100" name="Text Placeholder 7">
            <a:extLst>
              <a:ext uri="{FF2B5EF4-FFF2-40B4-BE49-F238E27FC236}">
                <a16:creationId xmlns:a16="http://schemas.microsoft.com/office/drawing/2014/main" id="{07524528-CBB1-40C1-A6F2-855A4D99478D}"/>
              </a:ext>
            </a:extLst>
          </p:cNvPr>
          <p:cNvSpPr>
            <a:spLocks noGrp="1"/>
          </p:cNvSpPr>
          <p:nvPr userDrawn="1">
            <p:ph type="body" sz="quarter" idx="52" hasCustomPrompt="1"/>
          </p:nvPr>
        </p:nvSpPr>
        <p:spPr>
          <a:xfrm>
            <a:off x="5423465" y="6121336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chemeClr val="accent3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101" name="Text Placeholder 7">
            <a:extLst>
              <a:ext uri="{FF2B5EF4-FFF2-40B4-BE49-F238E27FC236}">
                <a16:creationId xmlns:a16="http://schemas.microsoft.com/office/drawing/2014/main" id="{41F799BD-659E-472B-98A7-7C06C2F7458C}"/>
              </a:ext>
            </a:extLst>
          </p:cNvPr>
          <p:cNvSpPr>
            <a:spLocks noGrp="1"/>
          </p:cNvSpPr>
          <p:nvPr userDrawn="1">
            <p:ph type="body" sz="quarter" idx="53" hasCustomPrompt="1"/>
          </p:nvPr>
        </p:nvSpPr>
        <p:spPr>
          <a:xfrm>
            <a:off x="5423464" y="6303787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62" name="Text Placeholder 42">
            <a:extLst>
              <a:ext uri="{FF2B5EF4-FFF2-40B4-BE49-F238E27FC236}">
                <a16:creationId xmlns:a16="http://schemas.microsoft.com/office/drawing/2014/main" id="{113ADCA9-C0A6-4FAB-A09E-4DECBD41D738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7103305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4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Q3</a:t>
            </a:r>
          </a:p>
        </p:txBody>
      </p:sp>
      <p:sp>
        <p:nvSpPr>
          <p:cNvPr id="98" name="Text Placeholder 7">
            <a:extLst>
              <a:ext uri="{FF2B5EF4-FFF2-40B4-BE49-F238E27FC236}">
                <a16:creationId xmlns:a16="http://schemas.microsoft.com/office/drawing/2014/main" id="{3EC66011-3B65-49CC-8886-E2CCFBFFABD7}"/>
              </a:ext>
            </a:extLst>
          </p:cNvPr>
          <p:cNvSpPr>
            <a:spLocks noGrp="1"/>
          </p:cNvSpPr>
          <p:nvPr userDrawn="1">
            <p:ph type="body" sz="quarter" idx="50" hasCustomPrompt="1"/>
          </p:nvPr>
        </p:nvSpPr>
        <p:spPr>
          <a:xfrm>
            <a:off x="6759849" y="4567759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rgbClr val="E8611D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99" name="Text Placeholder 7">
            <a:extLst>
              <a:ext uri="{FF2B5EF4-FFF2-40B4-BE49-F238E27FC236}">
                <a16:creationId xmlns:a16="http://schemas.microsoft.com/office/drawing/2014/main" id="{3B2B5959-E5CC-42A7-B797-463098BE6290}"/>
              </a:ext>
            </a:extLst>
          </p:cNvPr>
          <p:cNvSpPr>
            <a:spLocks noGrp="1"/>
          </p:cNvSpPr>
          <p:nvPr userDrawn="1">
            <p:ph type="body" sz="quarter" idx="51" hasCustomPrompt="1"/>
          </p:nvPr>
        </p:nvSpPr>
        <p:spPr>
          <a:xfrm>
            <a:off x="6759849" y="4750211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61" name="Text Placeholder 42">
            <a:extLst>
              <a:ext uri="{FF2B5EF4-FFF2-40B4-BE49-F238E27FC236}">
                <a16:creationId xmlns:a16="http://schemas.microsoft.com/office/drawing/2014/main" id="{91E8A179-36A3-4D0A-96E7-689F93F9B8F2}"/>
              </a:ext>
            </a:extLst>
          </p:cNvPr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8447472" y="4970360"/>
            <a:ext cx="1044000" cy="1044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5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sz="1438">
                <a:solidFill>
                  <a:srgbClr val="454D55"/>
                </a:solidFill>
                <a:latin typeface="+mj-lt"/>
              </a:defRPr>
            </a:lvl1pPr>
          </a:lstStyle>
          <a:p>
            <a:pPr lvl="0" rtl="0"/>
            <a:r>
              <a:rPr lang="en-GB" noProof="0"/>
              <a:t>Q4</a:t>
            </a:r>
          </a:p>
        </p:txBody>
      </p:sp>
      <p:sp>
        <p:nvSpPr>
          <p:cNvPr id="102" name="Text Placeholder 7">
            <a:extLst>
              <a:ext uri="{FF2B5EF4-FFF2-40B4-BE49-F238E27FC236}">
                <a16:creationId xmlns:a16="http://schemas.microsoft.com/office/drawing/2014/main" id="{9FDC66A0-D1C5-4C83-BBEE-D079881FADA3}"/>
              </a:ext>
            </a:extLst>
          </p:cNvPr>
          <p:cNvSpPr>
            <a:spLocks noGrp="1"/>
          </p:cNvSpPr>
          <p:nvPr userDrawn="1">
            <p:ph type="body" sz="quarter" idx="54" hasCustomPrompt="1"/>
          </p:nvPr>
        </p:nvSpPr>
        <p:spPr>
          <a:xfrm>
            <a:off x="8107657" y="6121336"/>
            <a:ext cx="1726129" cy="204276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719" b="0" i="0">
                <a:solidFill>
                  <a:schemeClr val="accent5"/>
                </a:solidFill>
                <a:latin typeface="+mj-lt"/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TITLE</a:t>
            </a:r>
          </a:p>
        </p:txBody>
      </p:sp>
      <p:sp>
        <p:nvSpPr>
          <p:cNvPr id="103" name="Text Placeholder 7">
            <a:extLst>
              <a:ext uri="{FF2B5EF4-FFF2-40B4-BE49-F238E27FC236}">
                <a16:creationId xmlns:a16="http://schemas.microsoft.com/office/drawing/2014/main" id="{E4E5E736-BFFC-4245-916F-586110128844}"/>
              </a:ext>
            </a:extLst>
          </p:cNvPr>
          <p:cNvSpPr>
            <a:spLocks noGrp="1"/>
          </p:cNvSpPr>
          <p:nvPr userDrawn="1">
            <p:ph type="body" sz="quarter" idx="55" hasCustomPrompt="1"/>
          </p:nvPr>
        </p:nvSpPr>
        <p:spPr>
          <a:xfrm>
            <a:off x="8107656" y="6303787"/>
            <a:ext cx="1726129" cy="176047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479" b="0" i="1">
                <a:solidFill>
                  <a:srgbClr val="454D55"/>
                </a:solidFill>
              </a:defRPr>
            </a:lvl1pPr>
            <a:lvl2pPr marL="219127" indent="0">
              <a:buNone/>
              <a:defRPr/>
            </a:lvl2pPr>
            <a:lvl3pPr marL="438253" indent="0">
              <a:buNone/>
              <a:defRPr/>
            </a:lvl3pPr>
            <a:lvl4pPr marL="657380" indent="0">
              <a:buNone/>
              <a:defRPr/>
            </a:lvl4pPr>
            <a:lvl5pPr marL="876506" indent="0">
              <a:buNone/>
              <a:defRPr/>
            </a:lvl5pPr>
          </a:lstStyle>
          <a:p>
            <a:pPr lvl="0" rtl="0"/>
            <a:r>
              <a:rPr lang="en-GB" noProof="0"/>
              <a:t>Milestone description</a:t>
            </a:r>
          </a:p>
        </p:txBody>
      </p:sp>
      <p:sp>
        <p:nvSpPr>
          <p:cNvPr id="110" name="Text Placeholder 42">
            <a:extLst>
              <a:ext uri="{FF2B5EF4-FFF2-40B4-BE49-F238E27FC236}">
                <a16:creationId xmlns:a16="http://schemas.microsoft.com/office/drawing/2014/main" id="{74922A2C-30D3-4ED0-8443-C57494EB4287}"/>
              </a:ext>
            </a:extLst>
          </p:cNvPr>
          <p:cNvSpPr>
            <a:spLocks noGrp="1"/>
          </p:cNvSpPr>
          <p:nvPr userDrawn="1">
            <p:ph type="body" sz="quarter" idx="58" hasCustomPrompt="1"/>
          </p:nvPr>
        </p:nvSpPr>
        <p:spPr>
          <a:xfrm>
            <a:off x="10293433" y="4973439"/>
            <a:ext cx="1044000" cy="1044000"/>
          </a:xfrm>
          <a:prstGeom prst="ellipse">
            <a:avLst/>
          </a:prstGeom>
          <a:solidFill>
            <a:schemeClr val="accent5"/>
          </a:solidFill>
          <a:ln w="72390">
            <a:solidFill>
              <a:schemeClr val="bg1"/>
            </a:solidFill>
          </a:ln>
        </p:spPr>
        <p:txBody>
          <a:bodyPr lIns="0" tIns="0" rIns="0" bIns="0" rtlCol="0" anchor="ctr" anchorCtr="0">
            <a:normAutofit/>
          </a:bodyPr>
          <a:lstStyle>
            <a:lvl1pPr marL="0" indent="0" algn="ctr">
              <a:buNone/>
              <a:defRPr lang="ru-RU" sz="1054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n-GB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343107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microsoft.com/office/2007/relationships/hdphoto" Target="../media/hdphoto1.wdp"/><Relationship Id="rId24" Type="http://schemas.openxmlformats.org/officeDocument/2006/relationships/image" Target="../media/image21.png"/><Relationship Id="rId5" Type="http://schemas.openxmlformats.org/officeDocument/2006/relationships/image" Target="../media/image3.png"/><Relationship Id="rId15" Type="http://schemas.openxmlformats.org/officeDocument/2006/relationships/image" Target="../media/image12.jpe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jpeg"/><Relationship Id="rId22" Type="http://schemas.openxmlformats.org/officeDocument/2006/relationships/image" Target="../media/image19.png"/><Relationship Id="rId27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A9443-51B1-273A-8977-8ECA8A7B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A838F-EF6A-AD16-854B-F8B095318F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26575" y="1425663"/>
            <a:ext cx="3335280" cy="1130642"/>
          </a:xfrm>
        </p:spPr>
        <p:txBody>
          <a:bodyPr rtlCol="0">
            <a:normAutofit/>
          </a:bodyPr>
          <a:lstStyle/>
          <a:p>
            <a:pPr rtl="0"/>
            <a:r>
              <a:rPr lang="en-GB" sz="3200" dirty="0"/>
              <a:t>KS3 English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2AAAB7E5-4166-7CAB-AC20-65EED812F725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2471182" y="738844"/>
            <a:ext cx="1080000" cy="1080000"/>
          </a:xfrm>
        </p:spPr>
        <p:txBody>
          <a:bodyPr rtlCol="0">
            <a:normAutofit/>
          </a:bodyPr>
          <a:lstStyle/>
          <a:p>
            <a:pPr rtl="0"/>
            <a:r>
              <a:rPr lang="en-GB" sz="2400" dirty="0"/>
              <a:t>YEAR 7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B7DC9D-1332-00CD-BFF2-22068D4B7D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10268" y="815919"/>
            <a:ext cx="1029396" cy="1042479"/>
          </a:xfrm>
        </p:spPr>
        <p:txBody>
          <a:bodyPr rtlCol="0"/>
          <a:lstStyle/>
          <a:p>
            <a:pPr rtl="0"/>
            <a:r>
              <a:rPr lang="en-GB" dirty="0"/>
              <a:t> 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B0656BE-CB74-B489-AD5B-A87FFDBB16A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0228442" y="427833"/>
            <a:ext cx="1865255" cy="26869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600"/>
              <a:t>3. Belonging and </a:t>
            </a:r>
            <a:r>
              <a:rPr lang="en-US" sz="1600" dirty="0"/>
              <a:t>Identity</a:t>
            </a:r>
            <a:endParaRPr lang="en-GB" sz="16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A71E139-2028-2B2E-5C53-B0B49BA8B2D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83979" y="801293"/>
            <a:ext cx="1063724" cy="1023630"/>
          </a:xfrm>
        </p:spPr>
        <p:txBody>
          <a:bodyPr rtlCol="0"/>
          <a:lstStyle/>
          <a:p>
            <a:pPr rtl="0"/>
            <a:r>
              <a:rPr lang="en-GB" dirty="0"/>
              <a:t> 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D64F018-B145-43C2-3C7B-37EB8A7FAE6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605383" y="446483"/>
            <a:ext cx="1448901" cy="570839"/>
          </a:xfr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en-US" sz="1600">
                <a:solidFill>
                  <a:srgbClr val="207887"/>
                </a:solidFill>
              </a:rPr>
              <a:t>1. A Significant </a:t>
            </a:r>
            <a:r>
              <a:rPr lang="en-US" sz="1600" dirty="0">
                <a:solidFill>
                  <a:srgbClr val="207887"/>
                </a:solidFill>
              </a:rPr>
              <a:t>Place</a:t>
            </a:r>
            <a:endParaRPr lang="en-GB" sz="1600" dirty="0">
              <a:solidFill>
                <a:srgbClr val="207887"/>
              </a:solidFill>
            </a:endParaRPr>
          </a:p>
        </p:txBody>
      </p:sp>
      <p:sp>
        <p:nvSpPr>
          <p:cNvPr id="57" name="Text Placeholder 11">
            <a:extLst>
              <a:ext uri="{FF2B5EF4-FFF2-40B4-BE49-F238E27FC236}">
                <a16:creationId xmlns:a16="http://schemas.microsoft.com/office/drawing/2014/main" id="{26AFE4A4-0BEB-F8FC-8F5B-407E77EB5AFF}"/>
              </a:ext>
            </a:extLst>
          </p:cNvPr>
          <p:cNvSpPr txBox="1">
            <a:spLocks/>
          </p:cNvSpPr>
          <p:nvPr/>
        </p:nvSpPr>
        <p:spPr>
          <a:xfrm>
            <a:off x="6487456" y="2869887"/>
            <a:ext cx="1090641" cy="1151958"/>
          </a:xfrm>
          <a:prstGeom prst="ellipse">
            <a:avLst/>
          </a:prstGeom>
          <a:solidFill>
            <a:schemeClr val="bg1"/>
          </a:solidFill>
          <a:ln w="72390">
            <a:solidFill>
              <a:srgbClr val="54004E"/>
            </a:solidFill>
          </a:ln>
        </p:spPr>
        <p:txBody>
          <a:bodyPr vert="horz" lIns="0" tIns="0" rIns="0" bIns="0" rtlCol="0" anchor="ctr" anchorCtr="0">
            <a:norm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1438" kern="120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  <a:lvl2pPr marL="328690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81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694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606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BAE8CD80-EFD3-6D3B-34B4-C4C8533B272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970704" y="3937983"/>
            <a:ext cx="1008000" cy="1008000"/>
          </a:xfrm>
        </p:spPr>
        <p:txBody>
          <a:bodyPr rtlCol="0">
            <a:noAutofit/>
          </a:bodyPr>
          <a:lstStyle/>
          <a:p>
            <a:r>
              <a:rPr lang="en-GB" sz="2400" dirty="0"/>
              <a:t>Year </a:t>
            </a:r>
            <a:r>
              <a:rPr lang="en-GB" sz="2400"/>
              <a:t>9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1FD59DF-7B1D-F33D-1907-558FFC0BBF81}"/>
              </a:ext>
            </a:extLst>
          </p:cNvPr>
          <p:cNvSpPr/>
          <p:nvPr/>
        </p:nvSpPr>
        <p:spPr>
          <a:xfrm>
            <a:off x="1312555" y="997740"/>
            <a:ext cx="185449" cy="739851"/>
          </a:xfrm>
          <a:prstGeom prst="rect">
            <a:avLst/>
          </a:prstGeom>
          <a:solidFill>
            <a:schemeClr val="bg1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B69F43D0-403C-7C95-56E5-8EB1C7DF1361}"/>
              </a:ext>
            </a:extLst>
          </p:cNvPr>
          <p:cNvSpPr/>
          <p:nvPr/>
        </p:nvSpPr>
        <p:spPr>
          <a:xfrm>
            <a:off x="1662964" y="1022943"/>
            <a:ext cx="135771" cy="739851"/>
          </a:xfrm>
          <a:prstGeom prst="rect">
            <a:avLst/>
          </a:prstGeom>
          <a:solidFill>
            <a:schemeClr val="bg1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FAC9579-6EC1-63D3-F8F9-3D60DC5068BD}"/>
              </a:ext>
            </a:extLst>
          </p:cNvPr>
          <p:cNvSpPr/>
          <p:nvPr/>
        </p:nvSpPr>
        <p:spPr>
          <a:xfrm>
            <a:off x="1952624" y="1015064"/>
            <a:ext cx="45719" cy="739851"/>
          </a:xfrm>
          <a:prstGeom prst="rect">
            <a:avLst/>
          </a:prstGeom>
          <a:solidFill>
            <a:schemeClr val="bg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C49F4296-B7C8-F954-88D1-F64A61A6C50E}"/>
              </a:ext>
            </a:extLst>
          </p:cNvPr>
          <p:cNvSpPr/>
          <p:nvPr/>
        </p:nvSpPr>
        <p:spPr>
          <a:xfrm>
            <a:off x="2118531" y="1015064"/>
            <a:ext cx="45719" cy="739851"/>
          </a:xfrm>
          <a:prstGeom prst="rect">
            <a:avLst/>
          </a:prstGeom>
          <a:solidFill>
            <a:schemeClr val="bg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A74DA47-6A74-20FD-C2F7-1EC3D8157CFB}"/>
              </a:ext>
            </a:extLst>
          </p:cNvPr>
          <p:cNvSpPr/>
          <p:nvPr/>
        </p:nvSpPr>
        <p:spPr>
          <a:xfrm>
            <a:off x="2258705" y="1031605"/>
            <a:ext cx="45719" cy="73985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3444D192-1662-F532-2BED-20C1D9A2D77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6316137" y="442942"/>
            <a:ext cx="2264957" cy="204276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600" dirty="0"/>
              <a:t>2. The Art of Rhetoric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791BCE11-EC42-9F6B-2953-CBDF08F9B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978" y="-1785"/>
            <a:ext cx="1130643" cy="1130643"/>
          </a:xfrm>
          <a:prstGeom prst="rect">
            <a:avLst/>
          </a:prstGeom>
        </p:spPr>
      </p:pic>
      <p:sp>
        <p:nvSpPr>
          <p:cNvPr id="89" name="Text Placeholder 24">
            <a:extLst>
              <a:ext uri="{FF2B5EF4-FFF2-40B4-BE49-F238E27FC236}">
                <a16:creationId xmlns:a16="http://schemas.microsoft.com/office/drawing/2014/main" id="{DC78BBF9-40ED-A414-81BC-380CC53369F8}"/>
              </a:ext>
            </a:extLst>
          </p:cNvPr>
          <p:cNvSpPr txBox="1">
            <a:spLocks/>
          </p:cNvSpPr>
          <p:nvPr/>
        </p:nvSpPr>
        <p:spPr>
          <a:xfrm>
            <a:off x="9226962" y="293619"/>
            <a:ext cx="1771533" cy="20427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719" b="0" i="0" kern="1200">
                <a:solidFill>
                  <a:srgbClr val="2CA05B"/>
                </a:solidFill>
                <a:latin typeface="+mj-lt"/>
                <a:ea typeface="+mn-ea"/>
                <a:cs typeface="+mn-cs"/>
              </a:defRPr>
            </a:lvl1pPr>
            <a:lvl2pPr marL="219127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253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7380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6506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3" name="Text Placeholder 32">
            <a:extLst>
              <a:ext uri="{FF2B5EF4-FFF2-40B4-BE49-F238E27FC236}">
                <a16:creationId xmlns:a16="http://schemas.microsoft.com/office/drawing/2014/main" id="{8F7146AC-439A-CFC7-4B85-2F58E2048A7B}"/>
              </a:ext>
            </a:extLst>
          </p:cNvPr>
          <p:cNvSpPr txBox="1">
            <a:spLocks/>
          </p:cNvSpPr>
          <p:nvPr/>
        </p:nvSpPr>
        <p:spPr>
          <a:xfrm>
            <a:off x="3090684" y="2397893"/>
            <a:ext cx="1624484" cy="20427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719" b="0" i="0" kern="1200">
                <a:solidFill>
                  <a:srgbClr val="571B6D"/>
                </a:solidFill>
                <a:latin typeface="+mj-lt"/>
                <a:ea typeface="+mn-ea"/>
                <a:cs typeface="+mn-cs"/>
              </a:defRPr>
            </a:lvl1pPr>
            <a:lvl2pPr marL="219127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253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7380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6506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D0608C4A-018B-B24C-2DD1-EAEE1C8DE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68" y="5596477"/>
            <a:ext cx="1718914" cy="1153614"/>
          </a:xfrm>
          <a:prstGeom prst="rect">
            <a:avLst/>
          </a:prstGeom>
        </p:spPr>
      </p:pic>
      <p:pic>
        <p:nvPicPr>
          <p:cNvPr id="34" name="Picture 33" descr="A silhouette of a person&amp;#39;s head&#10;&#10;Description automatically generated">
            <a:extLst>
              <a:ext uri="{FF2B5EF4-FFF2-40B4-BE49-F238E27FC236}">
                <a16:creationId xmlns:a16="http://schemas.microsoft.com/office/drawing/2014/main" id="{902E65F8-15A1-96BC-06E4-F5FB38B970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7702" y="975682"/>
            <a:ext cx="591235" cy="6830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264814F-A169-82E0-C92B-81224492095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15101"/>
          <a:stretch/>
        </p:blipFill>
        <p:spPr>
          <a:xfrm>
            <a:off x="7474283" y="687991"/>
            <a:ext cx="534379" cy="41952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391064A-65CB-E4FC-9521-8D6FA1B5503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3052"/>
          <a:stretch/>
        </p:blipFill>
        <p:spPr>
          <a:xfrm>
            <a:off x="5363604" y="1959165"/>
            <a:ext cx="795297" cy="646814"/>
          </a:xfrm>
          <a:prstGeom prst="rect">
            <a:avLst/>
          </a:prstGeom>
        </p:spPr>
      </p:pic>
      <p:pic>
        <p:nvPicPr>
          <p:cNvPr id="1040" name="Picture 16" descr="Travel Icon 6022877">
            <a:extLst>
              <a:ext uri="{FF2B5EF4-FFF2-40B4-BE49-F238E27FC236}">
                <a16:creationId xmlns:a16="http://schemas.microsoft.com/office/drawing/2014/main" id="{0E431F7B-D951-C040-EC32-71A48811E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317" y="5717203"/>
            <a:ext cx="1144756" cy="120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7EF9823A-4206-411E-13F3-790DF3D98816}"/>
              </a:ext>
            </a:extLst>
          </p:cNvPr>
          <p:cNvSpPr txBox="1">
            <a:spLocks/>
          </p:cNvSpPr>
          <p:nvPr/>
        </p:nvSpPr>
        <p:spPr>
          <a:xfrm>
            <a:off x="10780275" y="2087285"/>
            <a:ext cx="1044000" cy="1044000"/>
          </a:xfrm>
          <a:prstGeom prst="ellipse">
            <a:avLst/>
          </a:prstGeom>
          <a:solidFill>
            <a:schemeClr val="tx1"/>
          </a:solidFill>
          <a:ln w="72390">
            <a:solidFill>
              <a:schemeClr val="bg1"/>
            </a:solidFill>
          </a:ln>
        </p:spPr>
        <p:txBody>
          <a:bodyPr vert="horz" lIns="0" tIns="0" rIns="0" bIns="0" rtlCol="0" anchor="ctr" anchorCtr="0">
            <a:norm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lang="ru-RU" sz="1054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28690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81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694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606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YEAR 8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0C71E6DB-FE56-371D-E050-4DD7EF131790}"/>
              </a:ext>
            </a:extLst>
          </p:cNvPr>
          <p:cNvSpPr txBox="1">
            <a:spLocks/>
          </p:cNvSpPr>
          <p:nvPr/>
        </p:nvSpPr>
        <p:spPr>
          <a:xfrm>
            <a:off x="8961538" y="926411"/>
            <a:ext cx="936000" cy="936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bg2">
                <a:lumMod val="75000"/>
              </a:schemeClr>
            </a:solidFill>
          </a:ln>
        </p:spPr>
        <p:txBody>
          <a:bodyPr vert="horz" lIns="0" tIns="0" rIns="0" bIns="0" rtlCol="0" anchor="ctr" anchorCtr="0">
            <a:norm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1438" kern="120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  <a:lvl2pPr marL="328690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81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694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606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A119A2C-930F-E75E-54EF-9A74BAEEBF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0107" y="1053883"/>
            <a:ext cx="525468" cy="534321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4BAF0992-A80F-EEFB-4EE6-87DEF3182B7C}"/>
              </a:ext>
            </a:extLst>
          </p:cNvPr>
          <p:cNvSpPr txBox="1">
            <a:spLocks/>
          </p:cNvSpPr>
          <p:nvPr/>
        </p:nvSpPr>
        <p:spPr>
          <a:xfrm>
            <a:off x="9335549" y="3039628"/>
            <a:ext cx="936000" cy="936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tx2"/>
            </a:solidFill>
          </a:ln>
        </p:spPr>
        <p:txBody>
          <a:bodyPr vert="horz" lIns="0" tIns="0" rIns="0" bIns="0" rtlCol="0" anchor="ctr" anchorCtr="0">
            <a:norm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1438" kern="120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  <a:lvl2pPr marL="328690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81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694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606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FCB408D-A9DA-EB03-AE7C-922E8DD807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0120" y="3273483"/>
            <a:ext cx="576927" cy="608206"/>
          </a:xfrm>
          <a:prstGeom prst="rect">
            <a:avLst/>
          </a:prstGeom>
        </p:spPr>
      </p:pic>
      <p:sp>
        <p:nvSpPr>
          <p:cNvPr id="23" name="Text Placeholder 28">
            <a:extLst>
              <a:ext uri="{FF2B5EF4-FFF2-40B4-BE49-F238E27FC236}">
                <a16:creationId xmlns:a16="http://schemas.microsoft.com/office/drawing/2014/main" id="{30AD958C-5FB8-410C-9928-366D4A617892}"/>
              </a:ext>
            </a:extLst>
          </p:cNvPr>
          <p:cNvSpPr txBox="1">
            <a:spLocks/>
          </p:cNvSpPr>
          <p:nvPr/>
        </p:nvSpPr>
        <p:spPr>
          <a:xfrm>
            <a:off x="8255460" y="2675877"/>
            <a:ext cx="1548283" cy="24920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719" b="0" i="0" kern="1200">
                <a:solidFill>
                  <a:srgbClr val="6F0066"/>
                </a:solidFill>
                <a:latin typeface="+mj-lt"/>
                <a:ea typeface="+mn-ea"/>
                <a:cs typeface="+mn-cs"/>
              </a:defRPr>
            </a:lvl1pPr>
            <a:lvl2pPr marL="219127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253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7380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6506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1. Dystopia and Corruption</a:t>
            </a:r>
            <a:endParaRPr lang="en-US" sz="1600" dirty="0"/>
          </a:p>
        </p:txBody>
      </p:sp>
      <p:pic>
        <p:nvPicPr>
          <p:cNvPr id="26" name="Picture 25" descr="Review: Animal Farm by George Orwell - Paper Lanterns">
            <a:extLst>
              <a:ext uri="{FF2B5EF4-FFF2-40B4-BE49-F238E27FC236}">
                <a16:creationId xmlns:a16="http://schemas.microsoft.com/office/drawing/2014/main" id="{ADEF0E88-1BCB-2CD5-6F93-213A363327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62294" y="1935237"/>
            <a:ext cx="689138" cy="1019739"/>
          </a:xfrm>
          <a:prstGeom prst="rect">
            <a:avLst/>
          </a:prstGeom>
        </p:spPr>
      </p:pic>
      <p:sp>
        <p:nvSpPr>
          <p:cNvPr id="29" name="Text Placeholder 32">
            <a:extLst>
              <a:ext uri="{FF2B5EF4-FFF2-40B4-BE49-F238E27FC236}">
                <a16:creationId xmlns:a16="http://schemas.microsoft.com/office/drawing/2014/main" id="{90D01463-77EB-8596-7F9D-6EB8667CE5ED}"/>
              </a:ext>
            </a:extLst>
          </p:cNvPr>
          <p:cNvSpPr txBox="1">
            <a:spLocks/>
          </p:cNvSpPr>
          <p:nvPr/>
        </p:nvSpPr>
        <p:spPr>
          <a:xfrm>
            <a:off x="4778887" y="2673769"/>
            <a:ext cx="2005369" cy="20427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719" b="0" i="0" kern="1200">
                <a:solidFill>
                  <a:srgbClr val="571B6D"/>
                </a:solidFill>
                <a:latin typeface="+mj-lt"/>
                <a:ea typeface="+mn-ea"/>
                <a:cs typeface="+mn-cs"/>
              </a:defRPr>
            </a:lvl1pPr>
            <a:lvl2pPr marL="219127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253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7380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6506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rgbClr val="54004E"/>
                </a:solidFill>
              </a:rPr>
              <a:t>2. Revenge and Redemption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8B96683-FB7B-5621-7100-9E25E07120A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790" t="207" r="-1437" b="15000"/>
          <a:stretch/>
        </p:blipFill>
        <p:spPr>
          <a:xfrm>
            <a:off x="6646447" y="3041213"/>
            <a:ext cx="762877" cy="768566"/>
          </a:xfrm>
          <a:prstGeom prst="rect">
            <a:avLst/>
          </a:prstGeom>
        </p:spPr>
      </p:pic>
      <p:pic>
        <p:nvPicPr>
          <p:cNvPr id="35" name="Picture 34" descr="The Tempest - Wordsworth Editions">
            <a:extLst>
              <a:ext uri="{FF2B5EF4-FFF2-40B4-BE49-F238E27FC236}">
                <a16:creationId xmlns:a16="http://schemas.microsoft.com/office/drawing/2014/main" id="{24AF56F1-049D-25B2-5438-FE4A24373C3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68936" y="1767987"/>
            <a:ext cx="777616" cy="1214840"/>
          </a:xfrm>
          <a:prstGeom prst="rect">
            <a:avLst/>
          </a:prstGeom>
        </p:spPr>
      </p:pic>
      <p:pic>
        <p:nvPicPr>
          <p:cNvPr id="36" name="Picture 35" descr="Long Way Down : Reynolds, Jason, Priestley, Chris: Amazon.co.uk: Books">
            <a:extLst>
              <a:ext uri="{FF2B5EF4-FFF2-40B4-BE49-F238E27FC236}">
                <a16:creationId xmlns:a16="http://schemas.microsoft.com/office/drawing/2014/main" id="{93F46C3A-95F0-977D-858B-149FE3C759F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18678" y="1867297"/>
            <a:ext cx="667788" cy="1149726"/>
          </a:xfrm>
          <a:prstGeom prst="rect">
            <a:avLst/>
          </a:prstGeom>
        </p:spPr>
      </p:pic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A61DAFF2-13B7-2A4E-290B-16333182D65F}"/>
              </a:ext>
            </a:extLst>
          </p:cNvPr>
          <p:cNvSpPr txBox="1">
            <a:spLocks/>
          </p:cNvSpPr>
          <p:nvPr/>
        </p:nvSpPr>
        <p:spPr>
          <a:xfrm>
            <a:off x="3797478" y="2983993"/>
            <a:ext cx="936000" cy="936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4"/>
            </a:solidFill>
          </a:ln>
        </p:spPr>
        <p:txBody>
          <a:bodyPr vert="horz" lIns="0" tIns="0" rIns="0" bIns="0" rtlCol="0" anchor="ctr" anchorCtr="0">
            <a:norm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1438" kern="120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  <a:lvl2pPr marL="328690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81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694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606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09ADB117-72FB-062E-6905-63F54837AE66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92" t="19900" r="6278" b="28916"/>
          <a:stretch/>
        </p:blipFill>
        <p:spPr>
          <a:xfrm>
            <a:off x="3871094" y="3214736"/>
            <a:ext cx="730621" cy="479760"/>
          </a:xfrm>
          <a:prstGeom prst="rect">
            <a:avLst/>
          </a:prstGeom>
        </p:spPr>
      </p:pic>
      <p:sp>
        <p:nvSpPr>
          <p:cNvPr id="42" name="Text Placeholder 38">
            <a:extLst>
              <a:ext uri="{FF2B5EF4-FFF2-40B4-BE49-F238E27FC236}">
                <a16:creationId xmlns:a16="http://schemas.microsoft.com/office/drawing/2014/main" id="{1FDE1782-D97D-1948-C3A5-6788AAC9D797}"/>
              </a:ext>
            </a:extLst>
          </p:cNvPr>
          <p:cNvSpPr txBox="1">
            <a:spLocks/>
          </p:cNvSpPr>
          <p:nvPr/>
        </p:nvSpPr>
        <p:spPr>
          <a:xfrm>
            <a:off x="1406472" y="2944806"/>
            <a:ext cx="1828422" cy="20427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719" b="0" i="0" kern="1200">
                <a:solidFill>
                  <a:srgbClr val="E8611D"/>
                </a:solidFill>
                <a:latin typeface="+mj-lt"/>
                <a:ea typeface="+mn-ea"/>
                <a:cs typeface="+mn-cs"/>
              </a:defRPr>
            </a:lvl1pPr>
            <a:lvl2pPr marL="219127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253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7380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6506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3. Good vs Evil</a:t>
            </a:r>
          </a:p>
        </p:txBody>
      </p:sp>
      <p:pic>
        <p:nvPicPr>
          <p:cNvPr id="45" name="Picture 44" descr="A black bat with wings&#10;&#10;Description automatically generated">
            <a:extLst>
              <a:ext uri="{FF2B5EF4-FFF2-40B4-BE49-F238E27FC236}">
                <a16:creationId xmlns:a16="http://schemas.microsoft.com/office/drawing/2014/main" id="{B7A3F609-C714-F7BD-0EB3-C65B2E2C6C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32660" y="2647215"/>
            <a:ext cx="661480" cy="48001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6CD0E25-40BB-5462-7CE7-F803F3EFBB2B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297" t="619" r="-216" b="15876"/>
          <a:stretch/>
        </p:blipFill>
        <p:spPr>
          <a:xfrm>
            <a:off x="3234837" y="3695593"/>
            <a:ext cx="564211" cy="496407"/>
          </a:xfrm>
          <a:prstGeom prst="rect">
            <a:avLst/>
          </a:prstGeom>
        </p:spPr>
      </p:pic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5D0C63BA-720C-1D3F-E0A2-48964FB06674}"/>
              </a:ext>
            </a:extLst>
          </p:cNvPr>
          <p:cNvSpPr txBox="1">
            <a:spLocks/>
          </p:cNvSpPr>
          <p:nvPr/>
        </p:nvSpPr>
        <p:spPr>
          <a:xfrm>
            <a:off x="3596510" y="5002036"/>
            <a:ext cx="936000" cy="936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4"/>
            </a:solidFill>
          </a:ln>
        </p:spPr>
        <p:txBody>
          <a:bodyPr vert="horz" lIns="0" tIns="0" rIns="0" bIns="0" rtlCol="0" anchor="ctr" anchorCtr="0">
            <a:norm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1438" kern="120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  <a:lvl2pPr marL="328690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81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694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606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99A1EAA3-767F-221B-9BBD-606EA70A2218}"/>
              </a:ext>
            </a:extLst>
          </p:cNvPr>
          <p:cNvSpPr txBox="1">
            <a:spLocks/>
          </p:cNvSpPr>
          <p:nvPr/>
        </p:nvSpPr>
        <p:spPr>
          <a:xfrm>
            <a:off x="5689916" y="5002035"/>
            <a:ext cx="936000" cy="936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4"/>
            </a:solidFill>
          </a:ln>
        </p:spPr>
        <p:txBody>
          <a:bodyPr vert="horz" lIns="0" tIns="0" rIns="0" bIns="0" rtlCol="0" anchor="ctr" anchorCtr="0">
            <a:norm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1438" kern="120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  <a:lvl2pPr marL="328690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81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694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606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7" name="Text Placeholder 38">
            <a:extLst>
              <a:ext uri="{FF2B5EF4-FFF2-40B4-BE49-F238E27FC236}">
                <a16:creationId xmlns:a16="http://schemas.microsoft.com/office/drawing/2014/main" id="{9521C885-E09D-AFD3-172D-52FD8C39DB85}"/>
              </a:ext>
            </a:extLst>
          </p:cNvPr>
          <p:cNvSpPr txBox="1">
            <a:spLocks/>
          </p:cNvSpPr>
          <p:nvPr/>
        </p:nvSpPr>
        <p:spPr>
          <a:xfrm>
            <a:off x="5470472" y="4499508"/>
            <a:ext cx="1828422" cy="20427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719" b="0" i="0" kern="1200">
                <a:solidFill>
                  <a:srgbClr val="E8611D"/>
                </a:solidFill>
                <a:latin typeface="+mj-lt"/>
                <a:ea typeface="+mn-ea"/>
                <a:cs typeface="+mn-cs"/>
              </a:defRPr>
            </a:lvl1pPr>
            <a:lvl2pPr marL="219127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253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7380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6506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2. Gender Roles and Social Inequalities</a:t>
            </a:r>
          </a:p>
        </p:txBody>
      </p:sp>
      <p:sp>
        <p:nvSpPr>
          <p:cNvPr id="10" name="Text Placeholder 38">
            <a:extLst>
              <a:ext uri="{FF2B5EF4-FFF2-40B4-BE49-F238E27FC236}">
                <a16:creationId xmlns:a16="http://schemas.microsoft.com/office/drawing/2014/main" id="{90D7EFD0-6D2E-E27E-9D37-43B19BBF629E}"/>
              </a:ext>
            </a:extLst>
          </p:cNvPr>
          <p:cNvSpPr txBox="1">
            <a:spLocks/>
          </p:cNvSpPr>
          <p:nvPr/>
        </p:nvSpPr>
        <p:spPr>
          <a:xfrm>
            <a:off x="2902559" y="4543050"/>
            <a:ext cx="1828422" cy="20427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719" b="0" i="0" kern="1200">
                <a:solidFill>
                  <a:srgbClr val="E8611D"/>
                </a:solidFill>
                <a:latin typeface="+mj-lt"/>
                <a:ea typeface="+mn-ea"/>
                <a:cs typeface="+mn-cs"/>
              </a:defRPr>
            </a:lvl1pPr>
            <a:lvl2pPr marL="219127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253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7380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6506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en-US" sz="1600" dirty="0"/>
              <a:t>Travel and the world around us</a:t>
            </a:r>
            <a:endParaRPr lang="en-US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3C73A774-D314-32D5-96E2-7AA9F4A1F9E8}"/>
              </a:ext>
            </a:extLst>
          </p:cNvPr>
          <p:cNvSpPr txBox="1">
            <a:spLocks/>
          </p:cNvSpPr>
          <p:nvPr/>
        </p:nvSpPr>
        <p:spPr>
          <a:xfrm>
            <a:off x="7741454" y="4943419"/>
            <a:ext cx="936000" cy="936000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4"/>
            </a:solidFill>
          </a:ln>
        </p:spPr>
        <p:txBody>
          <a:bodyPr vert="horz" lIns="0" tIns="0" rIns="0" bIns="0" rtlCol="0" anchor="ctr" anchorCtr="0">
            <a:norm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1438" kern="120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  <a:lvl2pPr marL="328690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81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694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606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4" name="Text Placeholder 38">
            <a:extLst>
              <a:ext uri="{FF2B5EF4-FFF2-40B4-BE49-F238E27FC236}">
                <a16:creationId xmlns:a16="http://schemas.microsoft.com/office/drawing/2014/main" id="{EB120AE7-504B-036B-2126-FA21B62034C0}"/>
              </a:ext>
            </a:extLst>
          </p:cNvPr>
          <p:cNvSpPr txBox="1">
            <a:spLocks/>
          </p:cNvSpPr>
          <p:nvPr/>
        </p:nvSpPr>
        <p:spPr>
          <a:xfrm>
            <a:off x="8023310" y="4543050"/>
            <a:ext cx="1828422" cy="20427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719" b="0" i="0" kern="1200">
                <a:solidFill>
                  <a:srgbClr val="E8611D"/>
                </a:solidFill>
                <a:latin typeface="+mj-lt"/>
                <a:ea typeface="+mn-ea"/>
                <a:cs typeface="+mn-cs"/>
              </a:defRPr>
            </a:lvl1pPr>
            <a:lvl2pPr marL="219127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253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7380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6506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3. Crime and Mystery</a:t>
            </a:r>
          </a:p>
        </p:txBody>
      </p:sp>
      <p:pic>
        <p:nvPicPr>
          <p:cNvPr id="18" name="Picture 17" descr="Earth grid ">
            <a:extLst>
              <a:ext uri="{FF2B5EF4-FFF2-40B4-BE49-F238E27FC236}">
                <a16:creationId xmlns:a16="http://schemas.microsoft.com/office/drawing/2014/main" id="{08CA8163-5E9A-F6FB-1D3A-3A161BA1C86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794927" y="5214258"/>
            <a:ext cx="549311" cy="507442"/>
          </a:xfrm>
          <a:prstGeom prst="rect">
            <a:avLst/>
          </a:prstGeom>
        </p:spPr>
      </p:pic>
      <p:pic>
        <p:nvPicPr>
          <p:cNvPr id="22" name="Picture 21" descr="Sherlock holmes ">
            <a:extLst>
              <a:ext uri="{FF2B5EF4-FFF2-40B4-BE49-F238E27FC236}">
                <a16:creationId xmlns:a16="http://schemas.microsoft.com/office/drawing/2014/main" id="{C0440357-CFE6-6C2F-08FB-3C809D97CF7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89630" y="5071905"/>
            <a:ext cx="633047" cy="683288"/>
          </a:xfrm>
          <a:prstGeom prst="rect">
            <a:avLst/>
          </a:prstGeom>
        </p:spPr>
      </p:pic>
      <p:pic>
        <p:nvPicPr>
          <p:cNvPr id="4" name="Picture 3" descr="Social inequality ">
            <a:extLst>
              <a:ext uri="{FF2B5EF4-FFF2-40B4-BE49-F238E27FC236}">
                <a16:creationId xmlns:a16="http://schemas.microsoft.com/office/drawing/2014/main" id="{754E5B7D-FB33-F230-7D15-14E7B140EE7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94625" y="5139647"/>
            <a:ext cx="731178" cy="739740"/>
          </a:xfrm>
          <a:prstGeom prst="rect">
            <a:avLst/>
          </a:prstGeom>
        </p:spPr>
      </p:pic>
      <p:pic>
        <p:nvPicPr>
          <p:cNvPr id="32" name="Picture 31" descr="A fingerprint on a person&amp;#39;s head&#10;&#10;Description automatically generated">
            <a:extLst>
              <a:ext uri="{FF2B5EF4-FFF2-40B4-BE49-F238E27FC236}">
                <a16:creationId xmlns:a16="http://schemas.microsoft.com/office/drawing/2014/main" id="{428AD277-E242-D206-299D-1C8F24A7C9D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88820" y="1034808"/>
            <a:ext cx="478014" cy="638493"/>
          </a:xfrm>
          <a:prstGeom prst="rect">
            <a:avLst/>
          </a:prstGeom>
        </p:spPr>
      </p:pic>
      <p:pic>
        <p:nvPicPr>
          <p:cNvPr id="16" name="Picture 18" descr="Travel Icon 1306671">
            <a:extLst>
              <a:ext uri="{FF2B5EF4-FFF2-40B4-BE49-F238E27FC236}">
                <a16:creationId xmlns:a16="http://schemas.microsoft.com/office/drawing/2014/main" id="{180C9B69-C648-FB49-37B7-C009F9112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518" y="5688428"/>
            <a:ext cx="935437" cy="94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0404F9C-63D4-3193-4725-2878D44AC2E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543699" y="5941785"/>
            <a:ext cx="750661" cy="62048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994E427-CF13-17EC-2324-18E1B63C467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686096" y="5787571"/>
            <a:ext cx="750208" cy="76200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49FE12C-2F10-C026-EF9F-DE260023CE79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331935" y="97290"/>
            <a:ext cx="658586" cy="777876"/>
          </a:xfrm>
          <a:prstGeom prst="rect">
            <a:avLst/>
          </a:prstGeom>
        </p:spPr>
      </p:pic>
      <p:sp>
        <p:nvSpPr>
          <p:cNvPr id="44" name="Text Placeholder 47">
            <a:extLst>
              <a:ext uri="{FF2B5EF4-FFF2-40B4-BE49-F238E27FC236}">
                <a16:creationId xmlns:a16="http://schemas.microsoft.com/office/drawing/2014/main" id="{B7DD9874-CB57-A574-2FFE-3C4FC9F79B6D}"/>
              </a:ext>
            </a:extLst>
          </p:cNvPr>
          <p:cNvSpPr txBox="1">
            <a:spLocks/>
          </p:cNvSpPr>
          <p:nvPr/>
        </p:nvSpPr>
        <p:spPr>
          <a:xfrm>
            <a:off x="10091446" y="4910440"/>
            <a:ext cx="1008000" cy="1008000"/>
          </a:xfrm>
          <a:prstGeom prst="ellipse">
            <a:avLst/>
          </a:prstGeom>
          <a:solidFill>
            <a:srgbClr val="FFFF00"/>
          </a:solidFill>
          <a:ln w="72390">
            <a:solidFill>
              <a:schemeClr val="bg1"/>
            </a:solidFill>
          </a:ln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lang="ru-RU" sz="1054" kern="1200" dirty="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  <a:lvl2pPr marL="328690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81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694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606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/>
              <a:t>KS4</a:t>
            </a:r>
            <a:endParaRPr lang="en-GB" sz="2400" dirty="0"/>
          </a:p>
        </p:txBody>
      </p:sp>
      <p:pic>
        <p:nvPicPr>
          <p:cNvPr id="27" name="Picture 26" descr="Ghost Boys">
            <a:extLst>
              <a:ext uri="{FF2B5EF4-FFF2-40B4-BE49-F238E27FC236}">
                <a16:creationId xmlns:a16="http://schemas.microsoft.com/office/drawing/2014/main" id="{8E4E0968-500D-3744-B15E-2BD00DD96D2F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663792" y="223157"/>
            <a:ext cx="669474" cy="92528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0C13B36-8BFB-84E8-4AF9-E4EB52FA01A6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38200" y="2508478"/>
            <a:ext cx="664029" cy="85044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52B39150-9684-4F2A-C579-45C0AE0D011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34056" y="3136447"/>
            <a:ext cx="801461" cy="112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368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6CB4C-B5E1-4756-815D-BC6EC8E787F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91" y="1350642"/>
            <a:ext cx="3335280" cy="1130642"/>
          </a:xfrm>
        </p:spPr>
        <p:txBody>
          <a:bodyPr rtlCol="0">
            <a:normAutofit/>
          </a:bodyPr>
          <a:lstStyle/>
          <a:p>
            <a:pPr rtl="0"/>
            <a:r>
              <a:rPr lang="en-US" sz="3200" b="1" dirty="0"/>
              <a:t>KS4 English</a:t>
            </a:r>
            <a:endParaRPr lang="en-GB" sz="3200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FA8FF1C-735A-4A06-B94C-EA60103219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9062" y="4667302"/>
            <a:ext cx="1765253" cy="378571"/>
          </a:xfrm>
        </p:spPr>
        <p:txBody>
          <a:bodyPr vert="horz" lIns="0" tIns="0" rIns="0" bIns="0" rtlCol="0" anchor="t">
            <a:noAutofit/>
          </a:bodyPr>
          <a:lstStyle/>
          <a:p>
            <a:pPr algn="ctr"/>
            <a:r>
              <a:rPr lang="en-GB" sz="2400" b="1" dirty="0">
                <a:solidFill>
                  <a:schemeClr val="tx1"/>
                </a:solidFill>
              </a:rPr>
              <a:t>Curriculum Outline for Years 10 -11</a:t>
            </a:r>
            <a:endParaRPr lang="en-US" sz="950" b="1">
              <a:solidFill>
                <a:schemeClr val="tx1"/>
              </a:solidFill>
              <a:cs typeface="Calibri"/>
            </a:endParaRPr>
          </a:p>
          <a:p>
            <a:pPr algn="ctr"/>
            <a:endParaRPr lang="en-GB" sz="2400" b="1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AB47DC31-EE68-48D8-9468-C2B842A23804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2874000" y="789208"/>
            <a:ext cx="1080000" cy="1080000"/>
          </a:xfrm>
        </p:spPr>
        <p:txBody>
          <a:bodyPr rtlCol="0">
            <a:normAutofit/>
          </a:bodyPr>
          <a:lstStyle/>
          <a:p>
            <a:pPr rtl="0"/>
            <a:r>
              <a:rPr lang="en-US" sz="1600" b="1" dirty="0"/>
              <a:t>Year 10</a:t>
            </a:r>
            <a:endParaRPr lang="en-GB" sz="1600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0A9E837-1CF3-4923-8E30-94AB8B4C21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1765" y="935510"/>
            <a:ext cx="951210" cy="947764"/>
          </a:xfrm>
        </p:spPr>
        <p:txBody>
          <a:bodyPr rtlCol="0"/>
          <a:lstStyle/>
          <a:p>
            <a:pPr rtl="0"/>
            <a:r>
              <a:rPr lang="en-GB" dirty="0"/>
              <a:t> 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54842DC-5569-4421-BEE9-EC5D80DF6E5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01140" y="296895"/>
            <a:ext cx="2256696" cy="434829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buAutoNum type="arabicPeriod"/>
            </a:pPr>
            <a:r>
              <a:rPr lang="en-US" sz="1400" b="1" dirty="0">
                <a:solidFill>
                  <a:schemeClr val="tx1"/>
                </a:solidFill>
                <a:cs typeface="Calibri Light"/>
              </a:rPr>
              <a:t>English Literature: Paper 2 Modern Play: An Inspector Calls 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DDFF132-912B-4B2B-B3E5-D1AB199B58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891720" y="2913221"/>
            <a:ext cx="936000" cy="936000"/>
          </a:xfrm>
          <a:ln>
            <a:solidFill>
              <a:srgbClr val="217687"/>
            </a:solidFill>
          </a:ln>
        </p:spPr>
        <p:txBody>
          <a:bodyPr rtlCol="0"/>
          <a:lstStyle/>
          <a:p>
            <a:pPr rtl="0"/>
            <a:r>
              <a:rPr lang="en-GB" dirty="0"/>
              <a:t> </a:t>
            </a:r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7C0ECD94-A4CB-4FB7-A7F7-AA32C0ED85D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505671" y="2926638"/>
            <a:ext cx="936000" cy="936000"/>
          </a:xfrm>
        </p:spPr>
        <p:txBody>
          <a:bodyPr rtlCol="0">
            <a:noAutofit/>
          </a:bodyPr>
          <a:lstStyle/>
          <a:p>
            <a:pPr rtl="0"/>
            <a:r>
              <a:rPr lang="en-US" sz="1400" b="1" dirty="0"/>
              <a:t>Year 11</a:t>
            </a:r>
            <a:endParaRPr lang="en-GB" sz="1400" b="1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0624EF-8210-444B-9BC7-2C144038C2F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80532" y="3164554"/>
            <a:ext cx="936000" cy="936000"/>
          </a:xfrm>
          <a:ln>
            <a:solidFill>
              <a:schemeClr val="accent1">
                <a:lumMod val="75000"/>
              </a:schemeClr>
            </a:solidFill>
          </a:ln>
        </p:spPr>
        <p:txBody>
          <a:bodyPr rtlCol="0"/>
          <a:lstStyle/>
          <a:p>
            <a:pPr rtl="0"/>
            <a:r>
              <a:rPr lang="en-GB" dirty="0"/>
              <a:t> 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106E260A-6B73-4483-8F8B-5B22E648BFDF}"/>
              </a:ext>
            </a:extLst>
          </p:cNvPr>
          <p:cNvSpPr txBox="1">
            <a:spLocks/>
          </p:cNvSpPr>
          <p:nvPr/>
        </p:nvSpPr>
        <p:spPr>
          <a:xfrm>
            <a:off x="9377062" y="976459"/>
            <a:ext cx="900000" cy="913083"/>
          </a:xfrm>
          <a:prstGeom prst="ellipse">
            <a:avLst/>
          </a:prstGeom>
          <a:solidFill>
            <a:schemeClr val="bg1"/>
          </a:solidFill>
          <a:ln w="72390">
            <a:solidFill>
              <a:srgbClr val="22786E"/>
            </a:solidFill>
          </a:ln>
        </p:spPr>
        <p:txBody>
          <a:bodyPr vert="horz" lIns="0" tIns="0" rIns="0" bIns="0" rtlCol="0" anchor="ctr" anchorCtr="0">
            <a:norm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1438" kern="120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  <a:lvl2pPr marL="328690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81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694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606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  <a:endParaRPr lang="en-GB" dirty="0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0356F4D-EF6F-4CA4-9F12-1144AB06B635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10754255" y="5040057"/>
            <a:ext cx="1008000" cy="1008000"/>
          </a:xfrm>
          <a:solidFill>
            <a:schemeClr val="accent4">
              <a:lumMod val="40000"/>
              <a:lumOff val="60000"/>
            </a:schemeClr>
          </a:solidFill>
        </p:spPr>
        <p:txBody>
          <a:bodyPr rtlCol="0">
            <a:noAutofit/>
          </a:bodyPr>
          <a:lstStyle/>
          <a:p>
            <a:pPr rtl="0"/>
            <a:r>
              <a:rPr lang="en-GB" sz="2000" dirty="0"/>
              <a:t>Post 16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312555" y="997740"/>
            <a:ext cx="185449" cy="739851"/>
          </a:xfrm>
          <a:prstGeom prst="rect">
            <a:avLst/>
          </a:prstGeom>
          <a:solidFill>
            <a:schemeClr val="bg1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Rectangle 80"/>
          <p:cNvSpPr/>
          <p:nvPr/>
        </p:nvSpPr>
        <p:spPr>
          <a:xfrm>
            <a:off x="1662964" y="1022943"/>
            <a:ext cx="135771" cy="739851"/>
          </a:xfrm>
          <a:prstGeom prst="rect">
            <a:avLst/>
          </a:prstGeom>
          <a:solidFill>
            <a:schemeClr val="bg1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Rectangle 81"/>
          <p:cNvSpPr/>
          <p:nvPr/>
        </p:nvSpPr>
        <p:spPr>
          <a:xfrm>
            <a:off x="1952624" y="1015064"/>
            <a:ext cx="45719" cy="739851"/>
          </a:xfrm>
          <a:prstGeom prst="rect">
            <a:avLst/>
          </a:prstGeom>
          <a:solidFill>
            <a:schemeClr val="bg1"/>
          </a:solidFill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3" name="Rectangle 82"/>
          <p:cNvSpPr/>
          <p:nvPr/>
        </p:nvSpPr>
        <p:spPr>
          <a:xfrm>
            <a:off x="2118531" y="1015064"/>
            <a:ext cx="45719" cy="739851"/>
          </a:xfrm>
          <a:prstGeom prst="rect">
            <a:avLst/>
          </a:prstGeom>
          <a:solidFill>
            <a:schemeClr val="bg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Rectangle 83"/>
          <p:cNvSpPr/>
          <p:nvPr/>
        </p:nvSpPr>
        <p:spPr>
          <a:xfrm>
            <a:off x="2258705" y="1031605"/>
            <a:ext cx="45719" cy="73985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Text Placeholder 24">
            <a:extLst>
              <a:ext uri="{FF2B5EF4-FFF2-40B4-BE49-F238E27FC236}">
                <a16:creationId xmlns:a16="http://schemas.microsoft.com/office/drawing/2014/main" id="{2B193253-F94A-4164-AE5D-6B3931AE17CC}"/>
              </a:ext>
            </a:extLst>
          </p:cNvPr>
          <p:cNvSpPr txBox="1">
            <a:spLocks/>
          </p:cNvSpPr>
          <p:nvPr/>
        </p:nvSpPr>
        <p:spPr>
          <a:xfrm>
            <a:off x="6697586" y="1972853"/>
            <a:ext cx="1987176" cy="40555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719" b="0" i="0" kern="1200">
                <a:solidFill>
                  <a:srgbClr val="2CA05B"/>
                </a:solidFill>
                <a:latin typeface="+mj-lt"/>
                <a:ea typeface="+mn-ea"/>
                <a:cs typeface="+mn-cs"/>
              </a:defRPr>
            </a:lvl1pPr>
            <a:lvl2pPr marL="219127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253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7380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6506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solidFill>
                  <a:schemeClr val="tx1"/>
                </a:solidFill>
              </a:rPr>
              <a:t> 2. English Language: Paper 1 Section B: Writing Fiction </a:t>
            </a:r>
            <a:endParaRPr lang="en-US" sz="1400" b="1" dirty="0">
              <a:solidFill>
                <a:schemeClr val="tx1"/>
              </a:solidFill>
              <a:cs typeface="Calibri Light" panose="020F0302020204030204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FD951C99-ACA4-CD30-840F-E38F29D9D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978" y="-1785"/>
            <a:ext cx="1130643" cy="1130643"/>
          </a:xfrm>
          <a:prstGeom prst="rect">
            <a:avLst/>
          </a:prstGeom>
        </p:spPr>
      </p:pic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CDDFF132-912B-4B2B-B3E5-D1AB199B58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75741" y="2925531"/>
            <a:ext cx="936000" cy="936000"/>
          </a:xfrm>
          <a:ln>
            <a:solidFill>
              <a:srgbClr val="6A2187"/>
            </a:solidFill>
          </a:ln>
        </p:spPr>
        <p:txBody>
          <a:bodyPr rtlCol="0"/>
          <a:lstStyle/>
          <a:p>
            <a:endParaRPr lang="en-GB" dirty="0"/>
          </a:p>
        </p:txBody>
      </p:sp>
      <p:sp>
        <p:nvSpPr>
          <p:cNvPr id="65" name="Text Placeholder 42">
            <a:extLst>
              <a:ext uri="{FF2B5EF4-FFF2-40B4-BE49-F238E27FC236}">
                <a16:creationId xmlns:a16="http://schemas.microsoft.com/office/drawing/2014/main" id="{22CF05B5-E92D-4FD2-A21C-956D8E8321A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9739157" y="3720249"/>
            <a:ext cx="2301283" cy="75061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400" b="1">
                <a:solidFill>
                  <a:schemeClr val="tx1"/>
                </a:solidFill>
              </a:rPr>
              <a:t>5.  English Literature:  Paper 2 </a:t>
            </a:r>
            <a:r>
              <a:rPr lang="en-US" sz="1400" b="1">
                <a:solidFill>
                  <a:schemeClr val="tx1"/>
                </a:solidFill>
                <a:cs typeface="Calibri Light"/>
              </a:rPr>
              <a:t>Unseen Poetry</a:t>
            </a:r>
            <a:endParaRPr lang="en-US" sz="700" dirty="0">
              <a:solidFill>
                <a:schemeClr val="tx1"/>
              </a:solidFill>
              <a:cs typeface="Calibri Light"/>
            </a:endParaRPr>
          </a:p>
          <a:p>
            <a:endParaRPr lang="en-US" sz="700">
              <a:solidFill>
                <a:schemeClr val="tx1"/>
              </a:solidFill>
              <a:cs typeface="Calibri Light"/>
            </a:endParaRPr>
          </a:p>
        </p:txBody>
      </p:sp>
      <p:sp>
        <p:nvSpPr>
          <p:cNvPr id="57" name="Text Placeholder 7">
            <a:extLst>
              <a:ext uri="{FF2B5EF4-FFF2-40B4-BE49-F238E27FC236}">
                <a16:creationId xmlns:a16="http://schemas.microsoft.com/office/drawing/2014/main" id="{80A9E837-1CF3-4923-8E30-94AB8B4C21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44096" y="936326"/>
            <a:ext cx="900000" cy="913083"/>
          </a:xfr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rtlCol="0"/>
          <a:lstStyle/>
          <a:p>
            <a:pPr rtl="0"/>
            <a:r>
              <a:rPr lang="en-GB" dirty="0"/>
              <a:t> </a:t>
            </a:r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106E260A-6B73-4483-8F8B-5B22E648BFDF}"/>
              </a:ext>
            </a:extLst>
          </p:cNvPr>
          <p:cNvSpPr txBox="1">
            <a:spLocks/>
          </p:cNvSpPr>
          <p:nvPr/>
        </p:nvSpPr>
        <p:spPr>
          <a:xfrm>
            <a:off x="10893360" y="2223440"/>
            <a:ext cx="900000" cy="913083"/>
          </a:xfrm>
          <a:prstGeom prst="ellipse">
            <a:avLst/>
          </a:prstGeom>
          <a:solidFill>
            <a:schemeClr val="bg1"/>
          </a:solidFill>
          <a:ln w="72390">
            <a:solidFill>
              <a:schemeClr val="accent6">
                <a:lumMod val="50000"/>
              </a:schemeClr>
            </a:solidFill>
          </a:ln>
        </p:spPr>
        <p:txBody>
          <a:bodyPr vert="horz" lIns="0" tIns="0" rIns="0" bIns="0" rtlCol="0" anchor="ctr" anchorCtr="0">
            <a:norm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1438" kern="1200">
                <a:solidFill>
                  <a:srgbClr val="454D55"/>
                </a:solidFill>
                <a:latin typeface="+mj-lt"/>
                <a:ea typeface="+mn-ea"/>
                <a:cs typeface="+mn-cs"/>
              </a:defRPr>
            </a:lvl1pPr>
            <a:lvl2pPr marL="328690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781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694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606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 </a:t>
            </a:r>
            <a:endParaRPr lang="en-GB" dirty="0"/>
          </a:p>
        </p:txBody>
      </p:sp>
      <p:sp>
        <p:nvSpPr>
          <p:cNvPr id="71" name="Text Placeholder 45">
            <a:extLst>
              <a:ext uri="{FF2B5EF4-FFF2-40B4-BE49-F238E27FC236}">
                <a16:creationId xmlns:a16="http://schemas.microsoft.com/office/drawing/2014/main" id="{A15ADFC7-484C-4FB9-A3C1-CDAA545F73F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861072" y="5185336"/>
            <a:ext cx="936000" cy="936000"/>
          </a:xfrm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tlCol="0"/>
          <a:lstStyle/>
          <a:p>
            <a:pPr rtl="0"/>
            <a:r>
              <a:rPr lang="en-GB" dirty="0"/>
              <a:t> </a:t>
            </a:r>
          </a:p>
        </p:txBody>
      </p:sp>
      <p:sp>
        <p:nvSpPr>
          <p:cNvPr id="72" name="Text Placeholder 45">
            <a:extLst>
              <a:ext uri="{FF2B5EF4-FFF2-40B4-BE49-F238E27FC236}">
                <a16:creationId xmlns:a16="http://schemas.microsoft.com/office/drawing/2014/main" id="{A15ADFC7-484C-4FB9-A3C1-CDAA545F73F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801676" y="4902307"/>
            <a:ext cx="936000" cy="936000"/>
          </a:xfr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rtlCol="0"/>
          <a:lstStyle/>
          <a:p>
            <a:pPr rtl="0"/>
            <a:r>
              <a:rPr lang="en-GB" dirty="0"/>
              <a:t> </a:t>
            </a:r>
          </a:p>
        </p:txBody>
      </p:sp>
      <p:sp>
        <p:nvSpPr>
          <p:cNvPr id="73" name="Text Placeholder 45">
            <a:extLst>
              <a:ext uri="{FF2B5EF4-FFF2-40B4-BE49-F238E27FC236}">
                <a16:creationId xmlns:a16="http://schemas.microsoft.com/office/drawing/2014/main" id="{A15ADFC7-484C-4FB9-A3C1-CDAA545F73F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560006" y="5075885"/>
            <a:ext cx="936000" cy="936000"/>
          </a:xfrm>
          <a:ln>
            <a:solidFill>
              <a:schemeClr val="accent4">
                <a:lumMod val="75000"/>
              </a:schemeClr>
            </a:solidFill>
          </a:ln>
        </p:spPr>
        <p:txBody>
          <a:bodyPr rtlCol="0"/>
          <a:lstStyle/>
          <a:p>
            <a:pPr rtl="0"/>
            <a:r>
              <a:rPr lang="en-GB" dirty="0"/>
              <a:t> </a:t>
            </a:r>
          </a:p>
        </p:txBody>
      </p:sp>
      <p:sp>
        <p:nvSpPr>
          <p:cNvPr id="74" name="Text Placeholder 24">
            <a:extLst>
              <a:ext uri="{FF2B5EF4-FFF2-40B4-BE49-F238E27FC236}">
                <a16:creationId xmlns:a16="http://schemas.microsoft.com/office/drawing/2014/main" id="{2B193253-F94A-4164-AE5D-6B3931AE17CC}"/>
              </a:ext>
            </a:extLst>
          </p:cNvPr>
          <p:cNvSpPr txBox="1">
            <a:spLocks/>
          </p:cNvSpPr>
          <p:nvPr/>
        </p:nvSpPr>
        <p:spPr>
          <a:xfrm>
            <a:off x="9255908" y="2121302"/>
            <a:ext cx="1498347" cy="20427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719" b="0" i="0" kern="1200">
                <a:solidFill>
                  <a:srgbClr val="2CA05B"/>
                </a:solidFill>
                <a:latin typeface="+mj-lt"/>
                <a:ea typeface="+mn-ea"/>
                <a:cs typeface="+mn-cs"/>
              </a:defRPr>
            </a:lvl1pPr>
            <a:lvl2pPr marL="219127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253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7380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6506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>
                <a:solidFill>
                  <a:schemeClr val="tx1"/>
                </a:solidFill>
                <a:cs typeface="Calibri Light"/>
              </a:rPr>
              <a:t>4.English Language: Paper 1 Section A: Reading Fiction</a:t>
            </a:r>
            <a:endParaRPr lang="en-US" sz="1400">
              <a:solidFill>
                <a:schemeClr val="tx1"/>
              </a:solidFill>
              <a:cs typeface="Calibri Light"/>
            </a:endParaRPr>
          </a:p>
          <a:p>
            <a:endParaRPr lang="en-US" sz="1400" b="1" dirty="0">
              <a:solidFill>
                <a:schemeClr val="tx1"/>
              </a:solidFill>
              <a:cs typeface="Calibri Light"/>
            </a:endParaRPr>
          </a:p>
        </p:txBody>
      </p:sp>
      <p:sp>
        <p:nvSpPr>
          <p:cNvPr id="75" name="Text Placeholder 24">
            <a:extLst>
              <a:ext uri="{FF2B5EF4-FFF2-40B4-BE49-F238E27FC236}">
                <a16:creationId xmlns:a16="http://schemas.microsoft.com/office/drawing/2014/main" id="{2B193253-F94A-4164-AE5D-6B3931AE17CC}"/>
              </a:ext>
            </a:extLst>
          </p:cNvPr>
          <p:cNvSpPr txBox="1">
            <a:spLocks/>
          </p:cNvSpPr>
          <p:nvPr/>
        </p:nvSpPr>
        <p:spPr>
          <a:xfrm>
            <a:off x="8885726" y="273563"/>
            <a:ext cx="1843403" cy="39118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ctr" defTabSz="438253" rtl="0" eaLnBrk="1" latinLnBrk="0" hangingPunct="1">
              <a:lnSpc>
                <a:spcPct val="90000"/>
              </a:lnSpc>
              <a:spcBef>
                <a:spcPts val="479"/>
              </a:spcBef>
              <a:buFont typeface="Arial" panose="020B0604020202020204" pitchFamily="34" charset="0"/>
              <a:buNone/>
              <a:defRPr sz="719" b="0" i="0" kern="1200">
                <a:solidFill>
                  <a:srgbClr val="2CA05B"/>
                </a:solidFill>
                <a:latin typeface="+mj-lt"/>
                <a:ea typeface="+mn-ea"/>
                <a:cs typeface="+mn-cs"/>
              </a:defRPr>
            </a:lvl1pPr>
            <a:lvl2pPr marL="219127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1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253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95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7380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6506" indent="0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None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5196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4322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3449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2575" indent="-109563" algn="l" defTabSz="438253" rtl="0" eaLnBrk="1" latinLnBrk="0" hangingPunct="1">
              <a:lnSpc>
                <a:spcPct val="90000"/>
              </a:lnSpc>
              <a:spcBef>
                <a:spcPts val="240"/>
              </a:spcBef>
              <a:buFont typeface="Arial" panose="020B0604020202020204" pitchFamily="34" charset="0"/>
              <a:buChar char="•"/>
              <a:defRPr sz="8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b="1" dirty="0">
              <a:solidFill>
                <a:schemeClr val="accent1">
                  <a:lumMod val="50000"/>
                </a:schemeClr>
              </a:solidFill>
              <a:cs typeface="Calibri Light"/>
            </a:endParaRPr>
          </a:p>
        </p:txBody>
      </p:sp>
      <p:sp>
        <p:nvSpPr>
          <p:cNvPr id="77" name="Text Placeholder 15">
            <a:extLst>
              <a:ext uri="{FF2B5EF4-FFF2-40B4-BE49-F238E27FC236}">
                <a16:creationId xmlns:a16="http://schemas.microsoft.com/office/drawing/2014/main" id="{5E0624EF-8210-444B-9BC7-2C144038C2F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094405" y="2905886"/>
            <a:ext cx="936000" cy="936000"/>
          </a:xfrm>
        </p:spPr>
        <p:txBody>
          <a:bodyPr rtlCol="0"/>
          <a:lstStyle/>
          <a:p>
            <a:pPr rtl="0"/>
            <a:r>
              <a:rPr lang="en-GB" dirty="0"/>
              <a:t> </a:t>
            </a:r>
          </a:p>
        </p:txBody>
      </p:sp>
      <p:sp>
        <p:nvSpPr>
          <p:cNvPr id="80" name="Text Placeholder 42">
            <a:extLst>
              <a:ext uri="{FF2B5EF4-FFF2-40B4-BE49-F238E27FC236}">
                <a16:creationId xmlns:a16="http://schemas.microsoft.com/office/drawing/2014/main" id="{22CF05B5-E92D-4FD2-A21C-956D8E8321A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48326" y="2726647"/>
            <a:ext cx="2588827" cy="56370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400" b="1">
                <a:solidFill>
                  <a:schemeClr val="tx1"/>
                </a:solidFill>
                <a:cs typeface="Calibri Light"/>
              </a:rPr>
              <a:t>8. English Literature: Paper 1 19th </a:t>
            </a:r>
            <a:r>
              <a:rPr lang="en-US" sz="1400" b="1" dirty="0">
                <a:solidFill>
                  <a:schemeClr val="tx1"/>
                </a:solidFill>
                <a:cs typeface="Calibri Light"/>
              </a:rPr>
              <a:t>Century Novel: A Christmas Carol</a:t>
            </a:r>
          </a:p>
        </p:txBody>
      </p:sp>
      <p:sp>
        <p:nvSpPr>
          <p:cNvPr id="85" name="Text Placeholder 42">
            <a:extLst>
              <a:ext uri="{FF2B5EF4-FFF2-40B4-BE49-F238E27FC236}">
                <a16:creationId xmlns:a16="http://schemas.microsoft.com/office/drawing/2014/main" id="{22CF05B5-E92D-4FD2-A21C-956D8E8321A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7191719" y="3996258"/>
            <a:ext cx="2488187" cy="204276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400" b="1">
                <a:solidFill>
                  <a:schemeClr val="tx1"/>
                </a:solidFill>
              </a:rPr>
              <a:t>6.  English Language: Paper </a:t>
            </a:r>
            <a:r>
              <a:rPr lang="en-US" sz="1400" b="1" dirty="0">
                <a:solidFill>
                  <a:schemeClr val="tx1"/>
                </a:solidFill>
              </a:rPr>
              <a:t>2 Section B:  Writing Non-Fiction</a:t>
            </a:r>
            <a:endParaRPr lang="en-GB" sz="1400" b="1" dirty="0">
              <a:solidFill>
                <a:schemeClr val="tx1"/>
              </a:solidFill>
              <a:cs typeface="Calibri Light"/>
            </a:endParaRPr>
          </a:p>
        </p:txBody>
      </p:sp>
      <p:sp>
        <p:nvSpPr>
          <p:cNvPr id="88" name="Text Placeholder 42">
            <a:extLst>
              <a:ext uri="{FF2B5EF4-FFF2-40B4-BE49-F238E27FC236}">
                <a16:creationId xmlns:a16="http://schemas.microsoft.com/office/drawing/2014/main" id="{22CF05B5-E92D-4FD2-A21C-956D8E8321A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039824" y="6247989"/>
            <a:ext cx="2588828" cy="5062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400" b="1">
                <a:solidFill>
                  <a:schemeClr val="tx1"/>
                </a:solidFill>
              </a:rPr>
              <a:t> 10.  English Literature: Paper 1 </a:t>
            </a:r>
            <a:r>
              <a:rPr lang="en-US" sz="1400" b="1" dirty="0">
                <a:solidFill>
                  <a:schemeClr val="tx1"/>
                </a:solidFill>
              </a:rPr>
              <a:t>Shakespeare – Macbeth</a:t>
            </a:r>
            <a:endParaRPr lang="en-GB" sz="700" dirty="0">
              <a:solidFill>
                <a:schemeClr val="tx1"/>
              </a:solidFill>
              <a:cs typeface="Calibri Light"/>
            </a:endParaRPr>
          </a:p>
        </p:txBody>
      </p:sp>
      <p:sp>
        <p:nvSpPr>
          <p:cNvPr id="89" name="Text Placeholder 42">
            <a:extLst>
              <a:ext uri="{FF2B5EF4-FFF2-40B4-BE49-F238E27FC236}">
                <a16:creationId xmlns:a16="http://schemas.microsoft.com/office/drawing/2014/main" id="{22CF05B5-E92D-4FD2-A21C-956D8E8321A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837330" y="4668526"/>
            <a:ext cx="2790110" cy="30491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sz="1400" b="1">
                <a:solidFill>
                  <a:schemeClr val="tx1"/>
                </a:solidFill>
                <a:cs typeface="Calibri Light"/>
              </a:rPr>
              <a:t>9.  English Language: Paper 2 Section </a:t>
            </a:r>
            <a:r>
              <a:rPr lang="en-GB" sz="1400" b="1" dirty="0">
                <a:solidFill>
                  <a:schemeClr val="tx1"/>
                </a:solidFill>
                <a:cs typeface="Calibri Light"/>
              </a:rPr>
              <a:t>A Reading Non-Fiction</a:t>
            </a:r>
            <a:endParaRPr lang="en-US" sz="1400" dirty="0">
              <a:solidFill>
                <a:schemeClr val="tx1"/>
              </a:solidFill>
              <a:cs typeface="Calibri Light"/>
            </a:endParaRPr>
          </a:p>
          <a:p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Calibri Light"/>
            </a:endParaRPr>
          </a:p>
        </p:txBody>
      </p:sp>
      <p:sp>
        <p:nvSpPr>
          <p:cNvPr id="90" name="Text Placeholder 42">
            <a:extLst>
              <a:ext uri="{FF2B5EF4-FFF2-40B4-BE49-F238E27FC236}">
                <a16:creationId xmlns:a16="http://schemas.microsoft.com/office/drawing/2014/main" id="{22CF05B5-E92D-4FD2-A21C-956D8E8321A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703297" y="3994257"/>
            <a:ext cx="1841206" cy="204276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400" b="1">
                <a:solidFill>
                  <a:schemeClr val="tx1"/>
                </a:solidFill>
              </a:rPr>
              <a:t>7.  English Language: </a:t>
            </a:r>
            <a:r>
              <a:rPr lang="en-US" sz="1400" b="1" dirty="0">
                <a:solidFill>
                  <a:schemeClr val="tx1"/>
                </a:solidFill>
              </a:rPr>
              <a:t>Spoken Language</a:t>
            </a:r>
            <a:endParaRPr lang="en-GB" sz="1400" dirty="0">
              <a:solidFill>
                <a:schemeClr val="tx1"/>
              </a:solidFill>
              <a:cs typeface="Calibri Light" panose="020F0302020204030204"/>
            </a:endParaRPr>
          </a:p>
        </p:txBody>
      </p:sp>
      <p:sp>
        <p:nvSpPr>
          <p:cNvPr id="91" name="Text Placeholder 42">
            <a:extLst>
              <a:ext uri="{FF2B5EF4-FFF2-40B4-BE49-F238E27FC236}">
                <a16:creationId xmlns:a16="http://schemas.microsoft.com/office/drawing/2014/main" id="{22CF05B5-E92D-4FD2-A21C-956D8E8321A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7015525" y="6247239"/>
            <a:ext cx="2445055" cy="18989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400" b="1" dirty="0">
                <a:solidFill>
                  <a:schemeClr val="tx1"/>
                </a:solidFill>
              </a:rPr>
              <a:t>11.   English Language and </a:t>
            </a:r>
            <a:r>
              <a:rPr lang="en-US" sz="1400" b="1">
                <a:solidFill>
                  <a:schemeClr val="tx1"/>
                </a:solidFill>
              </a:rPr>
              <a:t>Literature – Revision </a:t>
            </a:r>
            <a:endParaRPr lang="en-GB" sz="1400" b="1" dirty="0">
              <a:solidFill>
                <a:schemeClr val="tx1"/>
              </a:solidFill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8833" y="2365890"/>
            <a:ext cx="550100" cy="621852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4980" y="1175025"/>
            <a:ext cx="579959" cy="49006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3901" y="5126102"/>
            <a:ext cx="655657" cy="478083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4781" y="3163616"/>
            <a:ext cx="552317" cy="510633"/>
          </a:xfrm>
          <a:prstGeom prst="rect">
            <a:avLst/>
          </a:prstGeom>
        </p:spPr>
      </p:pic>
      <p:pic>
        <p:nvPicPr>
          <p:cNvPr id="1024" name="Picture 10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31662" y="1100027"/>
            <a:ext cx="582865" cy="625984"/>
          </a:xfrm>
          <a:prstGeom prst="rect">
            <a:avLst/>
          </a:prstGeom>
        </p:spPr>
      </p:pic>
      <p:pic>
        <p:nvPicPr>
          <p:cNvPr id="1025" name="Picture 10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0771" y="3109266"/>
            <a:ext cx="608949" cy="533483"/>
          </a:xfrm>
          <a:prstGeom prst="rect">
            <a:avLst/>
          </a:prstGeom>
        </p:spPr>
      </p:pic>
      <p:pic>
        <p:nvPicPr>
          <p:cNvPr id="1026" name="Picture 10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94622" y="5297379"/>
            <a:ext cx="624424" cy="4922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5BA6B6-AD31-0AE9-51A5-017C377D30F0}"/>
              </a:ext>
            </a:extLst>
          </p:cNvPr>
          <p:cNvSpPr txBox="1"/>
          <p:nvPr/>
        </p:nvSpPr>
        <p:spPr>
          <a:xfrm>
            <a:off x="8181269" y="263215"/>
            <a:ext cx="3182648" cy="5016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400" b="1" dirty="0">
                <a:latin typeface="Calibri Light"/>
                <a:cs typeface="Calibri Light"/>
              </a:rPr>
              <a:t>3.   English Literature: Paper 2 </a:t>
            </a:r>
            <a:endParaRPr lang="en-US">
              <a:latin typeface="Calibri" panose="020F0502020204030204"/>
              <a:cs typeface="Calibri" panose="020F0502020204030204"/>
            </a:endParaRPr>
          </a:p>
          <a:p>
            <a:pPr algn="ctr"/>
            <a:r>
              <a:rPr lang="en-US" sz="1400" b="1" dirty="0">
                <a:latin typeface="Calibri Light"/>
                <a:cs typeface="Calibri Light"/>
              </a:rPr>
              <a:t>Poetry Anthology: Power and Conflict</a:t>
            </a:r>
            <a:endParaRPr lang="en-US">
              <a:cs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59535E-322E-BA0A-6252-0D75055496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0628" y="3121582"/>
            <a:ext cx="579959" cy="490066"/>
          </a:xfrm>
          <a:prstGeom prst="rect">
            <a:avLst/>
          </a:prstGeom>
        </p:spPr>
      </p:pic>
      <p:pic>
        <p:nvPicPr>
          <p:cNvPr id="9" name="Picture 8" descr="A person wearing a white robe and glasses&#10;&#10;Description automatically generated">
            <a:extLst>
              <a:ext uri="{FF2B5EF4-FFF2-40B4-BE49-F238E27FC236}">
                <a16:creationId xmlns:a16="http://schemas.microsoft.com/office/drawing/2014/main" id="{78D881CD-ECC0-C87D-C350-95071A76AA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20016" y="3372748"/>
            <a:ext cx="670346" cy="486315"/>
          </a:xfrm>
          <a:prstGeom prst="rect">
            <a:avLst/>
          </a:prstGeom>
        </p:spPr>
      </p:pic>
      <p:pic>
        <p:nvPicPr>
          <p:cNvPr id="3" name="Picture 2" descr="Gothic Crown PNG, Vector, PSD, and Clipart With Transparent ...">
            <a:extLst>
              <a:ext uri="{FF2B5EF4-FFF2-40B4-BE49-F238E27FC236}">
                <a16:creationId xmlns:a16="http://schemas.microsoft.com/office/drawing/2014/main" id="{95542BE3-72CF-20FA-3D09-4015470F39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46093" y="5427093"/>
            <a:ext cx="575814" cy="532682"/>
          </a:xfrm>
          <a:prstGeom prst="rect">
            <a:avLst/>
          </a:prstGeom>
        </p:spPr>
      </p:pic>
      <p:pic>
        <p:nvPicPr>
          <p:cNvPr id="5" name="Picture 4" descr="Detective Hat and Magnifying GlassClip Art - Detective Hat ...">
            <a:extLst>
              <a:ext uri="{FF2B5EF4-FFF2-40B4-BE49-F238E27FC236}">
                <a16:creationId xmlns:a16="http://schemas.microsoft.com/office/drawing/2014/main" id="{D5F42330-BAEC-5A0A-6489-06AEF09E64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91922" y="1128262"/>
            <a:ext cx="570422" cy="57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26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0d387d47-ed2d-4a86-9b9e-5908193cc33c" xsi:nil="true"/>
    <SharedWithUsers xmlns="0fdaca27-b964-41d1-9039-a2a357f164f4">
      <UserInfo>
        <DisplayName/>
        <AccountId xsi:nil="true"/>
        <AccountType/>
      </UserInfo>
    </SharedWithUsers>
    <lcf76f155ced4ddcb4097134ff3c332f xmlns="0d387d47-ed2d-4a86-9b9e-5908193cc33c">
      <Terms xmlns="http://schemas.microsoft.com/office/infopath/2007/PartnerControls"/>
    </lcf76f155ced4ddcb4097134ff3c332f>
    <TaxCatchAll xmlns="0fdaca27-b964-41d1-9039-a2a357f164f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A7DA1840E2A04E84CD0DD7A5E569C3" ma:contentTypeVersion="19" ma:contentTypeDescription="Create a new document." ma:contentTypeScope="" ma:versionID="4d329e461aa899adf4fe475ee4726abf">
  <xsd:schema xmlns:xsd="http://www.w3.org/2001/XMLSchema" xmlns:xs="http://www.w3.org/2001/XMLSchema" xmlns:p="http://schemas.microsoft.com/office/2006/metadata/properties" xmlns:ns2="0d387d47-ed2d-4a86-9b9e-5908193cc33c" xmlns:ns3="0fdaca27-b964-41d1-9039-a2a357f164f4" targetNamespace="http://schemas.microsoft.com/office/2006/metadata/properties" ma:root="true" ma:fieldsID="dd9c497a65fa3ce5f97007257d0dafad" ns2:_="" ns3:_="">
    <xsd:import namespace="0d387d47-ed2d-4a86-9b9e-5908193cc33c"/>
    <xsd:import namespace="0fdaca27-b964-41d1-9039-a2a357f164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387d47-ed2d-4a86-9b9e-5908193cc3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d14997-f647-4663-824f-874b8d46ef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daca27-b964-41d1-9039-a2a357f164f4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20bb938-b69a-48cf-83c6-692e9fd1b9a9}" ma:internalName="TaxCatchAll" ma:showField="CatchAllData" ma:web="0fdaca27-b964-41d1-9039-a2a357f164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38AE46-13F1-4BE4-9886-5163B43831C7}">
  <ds:schemaRefs>
    <ds:schemaRef ds:uri="http://schemas.microsoft.com/office/2006/metadata/properties"/>
    <ds:schemaRef ds:uri="http://schemas.microsoft.com/office/infopath/2007/PartnerControls"/>
    <ds:schemaRef ds:uri="0d387d47-ed2d-4a86-9b9e-5908193cc33c"/>
    <ds:schemaRef ds:uri="0fdaca27-b964-41d1-9039-a2a357f164f4"/>
  </ds:schemaRefs>
</ds:datastoreItem>
</file>

<file path=customXml/itemProps2.xml><?xml version="1.0" encoding="utf-8"?>
<ds:datastoreItem xmlns:ds="http://schemas.openxmlformats.org/officeDocument/2006/customXml" ds:itemID="{E515ED9A-8781-4DFA-9C38-59B2AF3C95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AD3BBE-79C2-4F1D-B24F-C7B8EC51E8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387d47-ed2d-4a86-9b9e-5908193cc33c"/>
    <ds:schemaRef ds:uri="0fdaca27-b964-41d1-9039-a2a357f164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217</Words>
  <Application>Microsoft Macintosh PowerPoint</Application>
  <PresentationFormat>Widescreen</PresentationFormat>
  <Paragraphs>54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KS3 English</vt:lpstr>
      <vt:lpstr>KS4 English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Natalie Palmer-Wilson</cp:lastModifiedBy>
  <cp:revision>2088</cp:revision>
  <dcterms:created xsi:type="dcterms:W3CDTF">2023-09-04T07:08:27Z</dcterms:created>
  <dcterms:modified xsi:type="dcterms:W3CDTF">2026-09-04T11:36:41Z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0x01010097A7DA1840E2A04E84CD0DD7A5E569C3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</Properties>
</file>