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1" r:id="rId6"/>
    <p:sldId id="258" r:id="rId7"/>
    <p:sldId id="259" r:id="rId8"/>
    <p:sldId id="260" r:id="rId9"/>
  </p:sldIdLst>
  <p:sldSz cx="6858000" cy="9906000" type="A4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on Gerrard" userId="27339148-081a-4918-b963-cb5e9828c65c" providerId="ADAL" clId="{D61F0F85-5716-4EE3-932C-C0F13F1708B1}"/>
    <pc:docChg chg="delSld">
      <pc:chgData name="Sharon Gerrard" userId="27339148-081a-4918-b963-cb5e9828c65c" providerId="ADAL" clId="{D61F0F85-5716-4EE3-932C-C0F13F1708B1}" dt="2021-09-14T17:57:30.236" v="0" actId="2696"/>
      <pc:docMkLst>
        <pc:docMk/>
      </pc:docMkLst>
      <pc:sldChg chg="del">
        <pc:chgData name="Sharon Gerrard" userId="27339148-081a-4918-b963-cb5e9828c65c" providerId="ADAL" clId="{D61F0F85-5716-4EE3-932C-C0F13F1708B1}" dt="2021-09-14T17:57:30.236" v="0" actId="2696"/>
        <pc:sldMkLst>
          <pc:docMk/>
          <pc:sldMk cId="21303515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846-DC34-46E4-9F16-2AA4BCDDFC9F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164-B787-474E-BA4C-06A747B0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69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846-DC34-46E4-9F16-2AA4BCDDFC9F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164-B787-474E-BA4C-06A747B0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4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846-DC34-46E4-9F16-2AA4BCDDFC9F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164-B787-474E-BA4C-06A747B0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17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846-DC34-46E4-9F16-2AA4BCDDFC9F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164-B787-474E-BA4C-06A747B0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59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846-DC34-46E4-9F16-2AA4BCDDFC9F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164-B787-474E-BA4C-06A747B0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0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846-DC34-46E4-9F16-2AA4BCDDFC9F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164-B787-474E-BA4C-06A747B0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8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846-DC34-46E4-9F16-2AA4BCDDFC9F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164-B787-474E-BA4C-06A747B0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66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846-DC34-46E4-9F16-2AA4BCDDFC9F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164-B787-474E-BA4C-06A747B0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41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846-DC34-46E4-9F16-2AA4BCDDFC9F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164-B787-474E-BA4C-06A747B0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9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846-DC34-46E4-9F16-2AA4BCDDFC9F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164-B787-474E-BA4C-06A747B0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3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6846-DC34-46E4-9F16-2AA4BCDDFC9F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164-B787-474E-BA4C-06A747B0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2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E6846-DC34-46E4-9F16-2AA4BCDDFC9F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46164-B787-474E-BA4C-06A747B0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87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267B9E6E-F50B-4B4C-97BB-E9CCD7DDA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63" y="-42663"/>
            <a:ext cx="7035095" cy="99486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58D509-C0B9-4780-ADEB-B969B2E6118E}"/>
              </a:ext>
            </a:extLst>
          </p:cNvPr>
          <p:cNvSpPr txBox="1"/>
          <p:nvPr/>
        </p:nvSpPr>
        <p:spPr>
          <a:xfrm>
            <a:off x="755904" y="1877568"/>
            <a:ext cx="5522976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Meal Deal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£2.50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1.Any Filled Roll or Cold Pasta Pot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2.Small Fruit/Dessert Pot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Cookie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3.Juice </a:t>
            </a:r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Cuplet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/Water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Sandwich £1.60</a:t>
            </a:r>
          </a:p>
          <a:p>
            <a:pPr algn="ctr"/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Filled Roll £1.25</a:t>
            </a:r>
          </a:p>
          <a:p>
            <a:pPr algn="ctr"/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Premium Roll £1.40</a:t>
            </a:r>
          </a:p>
          <a:p>
            <a:pPr algn="ctr"/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Pasta Pot £1.35</a:t>
            </a:r>
          </a:p>
          <a:p>
            <a:pPr algn="ctr"/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wrap £1.80</a:t>
            </a:r>
          </a:p>
          <a:p>
            <a:pPr algn="ctr"/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Baguettes from £1.80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21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267B9E6E-F50B-4B4C-97BB-E9CCD7DDA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63" y="-42663"/>
            <a:ext cx="7035095" cy="99486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58D509-C0B9-4780-ADEB-B969B2E6118E}"/>
              </a:ext>
            </a:extLst>
          </p:cNvPr>
          <p:cNvSpPr txBox="1"/>
          <p:nvPr/>
        </p:nvSpPr>
        <p:spPr>
          <a:xfrm>
            <a:off x="755904" y="1877568"/>
            <a:ext cx="5522976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Meal Deal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£2.50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1.Any Sandwich or Cold Pasta Pot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2.Small Fruit/Dessert Pot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Cookie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3.Juice </a:t>
            </a:r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Cuplet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/Water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Sandwich £1.60</a:t>
            </a:r>
          </a:p>
          <a:p>
            <a:pPr algn="ctr"/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Filled Roll £1.25</a:t>
            </a:r>
          </a:p>
          <a:p>
            <a:pPr algn="ctr"/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Premium Roll £1.40</a:t>
            </a:r>
          </a:p>
          <a:p>
            <a:pPr algn="ctr"/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Pasta Pot £1.35</a:t>
            </a:r>
          </a:p>
          <a:p>
            <a:pPr algn="ctr"/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wrap £1.80</a:t>
            </a:r>
          </a:p>
          <a:p>
            <a:pPr algn="ctr"/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Baguettes from £2.00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66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267B9E6E-F50B-4B4C-97BB-E9CCD7DDA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63" y="-42663"/>
            <a:ext cx="7035095" cy="99486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58D509-C0B9-4780-ADEB-B969B2E6118E}"/>
              </a:ext>
            </a:extLst>
          </p:cNvPr>
          <p:cNvSpPr txBox="1"/>
          <p:nvPr/>
        </p:nvSpPr>
        <p:spPr>
          <a:xfrm>
            <a:off x="755904" y="1877568"/>
            <a:ext cx="552297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Meal Deal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£2.50</a:t>
            </a:r>
          </a:p>
          <a:p>
            <a:pPr algn="ctr"/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1.Main Meal</a:t>
            </a:r>
          </a:p>
          <a:p>
            <a:pPr algn="ctr"/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2.Small Fruit/Dessert Pot</a:t>
            </a:r>
          </a:p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Hot Pudding/Cookie</a:t>
            </a:r>
          </a:p>
          <a:p>
            <a:pPr algn="ctr"/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pPr algn="ctr"/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3.Juice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Cuplet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Main Meal £2.00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744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267B9E6E-F50B-4B4C-97BB-E9CCD7DDA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63" y="-42663"/>
            <a:ext cx="7035095" cy="99486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58D509-C0B9-4780-ADEB-B969B2E6118E}"/>
              </a:ext>
            </a:extLst>
          </p:cNvPr>
          <p:cNvSpPr txBox="1"/>
          <p:nvPr/>
        </p:nvSpPr>
        <p:spPr>
          <a:xfrm>
            <a:off x="755904" y="1877568"/>
            <a:ext cx="552297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Jacket Meal Deal £2.50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1.Jacket with One Filling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Served With Salad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2.Small Fruit/Dessert Pot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Cookie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3.Juice </a:t>
            </a:r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Cuplet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Plain Jacket £1.00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Jacket 1 Filling £1.70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Jacket 2 Filling £2.00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Served With Salad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45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267B9E6E-F50B-4B4C-97BB-E9CCD7DDA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63" y="-42663"/>
            <a:ext cx="7035095" cy="99486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58D509-C0B9-4780-ADEB-B969B2E6118E}"/>
              </a:ext>
            </a:extLst>
          </p:cNvPr>
          <p:cNvSpPr txBox="1"/>
          <p:nvPr/>
        </p:nvSpPr>
        <p:spPr>
          <a:xfrm>
            <a:off x="755904" y="1877568"/>
            <a:ext cx="552297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Pasta Meal Deal £2.50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1.Pasta &amp; Sauce 12oz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2.Small Fruit/Dessert Pot</a:t>
            </a:r>
          </a:p>
          <a:p>
            <a:pPr algn="ctr"/>
            <a:r>
              <a:rPr lang="en-GB" sz="2400" b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Cookie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3.Juice </a:t>
            </a:r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Cuplet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Small Pasta 8oz &amp; Sauce £1.25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Large Pasta 12oz &amp; Sauce £1.80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Pasta Sauce &amp; Cheese £2.20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Garlic Bread £0.40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69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ECA7084C19704389C3090F0FD7C532" ma:contentTypeVersion="12" ma:contentTypeDescription="Create a new document." ma:contentTypeScope="" ma:versionID="ffb5bdf8aed9bdb7670d72d84b735769">
  <xsd:schema xmlns:xsd="http://www.w3.org/2001/XMLSchema" xmlns:xs="http://www.w3.org/2001/XMLSchema" xmlns:p="http://schemas.microsoft.com/office/2006/metadata/properties" xmlns:ns2="4a158834-c85c-4827-bdff-1a017cfedd7d" xmlns:ns3="0fdaca27-b964-41d1-9039-a2a357f164f4" targetNamespace="http://schemas.microsoft.com/office/2006/metadata/properties" ma:root="true" ma:fieldsID="c66de3a534dca7b65c5d5d43465cb55b" ns2:_="" ns3:_="">
    <xsd:import namespace="4a158834-c85c-4827-bdff-1a017cfedd7d"/>
    <xsd:import namespace="0fdaca27-b964-41d1-9039-a2a357f164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158834-c85c-4827-bdff-1a017cfedd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daca27-b964-41d1-9039-a2a357f164f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4C752C-8DAE-4D7B-9F56-615EA17CF6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158834-c85c-4827-bdff-1a017cfedd7d"/>
    <ds:schemaRef ds:uri="0fdaca27-b964-41d1-9039-a2a357f164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45B89C-AA1A-4870-8431-51E0CC25F8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6E2922-79BF-4EEE-967E-F44A47DA4AB2}">
  <ds:schemaRefs>
    <ds:schemaRef ds:uri="http://purl.org/dc/elements/1.1/"/>
    <ds:schemaRef ds:uri="http://schemas.microsoft.com/office/2006/metadata/properties"/>
    <ds:schemaRef ds:uri="4a158834-c85c-4827-bdff-1a017cfedd7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0fdaca27-b964-41d1-9039-a2a357f164f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197</Words>
  <Application>Microsoft Office PowerPoint</Application>
  <PresentationFormat>A4 Paper (210x297 mm)</PresentationFormat>
  <Paragraphs>85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Dunant</dc:creator>
  <cp:lastModifiedBy>Jane Foulkes</cp:lastModifiedBy>
  <cp:revision>10</cp:revision>
  <cp:lastPrinted>2021-08-20T09:09:29Z</cp:lastPrinted>
  <dcterms:created xsi:type="dcterms:W3CDTF">2021-07-26T16:51:43Z</dcterms:created>
  <dcterms:modified xsi:type="dcterms:W3CDTF">2021-10-14T08:49:17Z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0x01010030ECA7084C19704389C3090F0FD7C532</vt:lpwstr>
  </property>
</Properties>
</file>