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8"/>
  </p:notesMasterIdLst>
  <p:sldIdLst>
    <p:sldId id="272" r:id="rId5"/>
    <p:sldId id="273" r:id="rId6"/>
    <p:sldId id="274" r:id="rId7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B7E"/>
    <a:srgbClr val="009A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7BE9072-5692-4E12-880C-0F7D4107FC97}" v="2" dt="2025-08-07T10:40:49.4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81" autoAdjust="0"/>
    <p:restoredTop sz="94660"/>
  </p:normalViewPr>
  <p:slideViewPr>
    <p:cSldViewPr snapToGrid="0">
      <p:cViewPr varScale="1">
        <p:scale>
          <a:sx n="87" d="100"/>
          <a:sy n="87" d="100"/>
        </p:scale>
        <p:origin x="298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FDB561-9690-44CC-99D1-36D34322A42C}" type="datetimeFigureOut">
              <a:rPr lang="en-GB" smtClean="0"/>
              <a:t>01/09/2025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FB9FE5-249A-48DA-8493-6CEC979F07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03984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16D9E-E2BA-4D7C-9861-069D576C110A}" type="datetimeFigureOut">
              <a:rPr lang="en-GB" smtClean="0"/>
              <a:t>01/09/2025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D01B1-E7C0-40D6-A8D0-9188291EC6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1518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16D9E-E2BA-4D7C-9861-069D576C110A}" type="datetimeFigureOut">
              <a:rPr lang="en-GB" smtClean="0"/>
              <a:t>01/09/2025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D01B1-E7C0-40D6-A8D0-9188291EC6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3734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16D9E-E2BA-4D7C-9861-069D576C110A}" type="datetimeFigureOut">
              <a:rPr lang="en-GB" smtClean="0"/>
              <a:t>01/09/2025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D01B1-E7C0-40D6-A8D0-9188291EC6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7259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16D9E-E2BA-4D7C-9861-069D576C110A}" type="datetimeFigureOut">
              <a:rPr lang="en-GB" smtClean="0"/>
              <a:t>01/09/2025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D01B1-E7C0-40D6-A8D0-9188291EC6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592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16D9E-E2BA-4D7C-9861-069D576C110A}" type="datetimeFigureOut">
              <a:rPr lang="en-GB" smtClean="0"/>
              <a:t>01/09/2025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D01B1-E7C0-40D6-A8D0-9188291EC6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6575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16D9E-E2BA-4D7C-9861-069D576C110A}" type="datetimeFigureOut">
              <a:rPr lang="en-GB" smtClean="0"/>
              <a:t>01/09/2025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D01B1-E7C0-40D6-A8D0-9188291EC6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5294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16D9E-E2BA-4D7C-9861-069D576C110A}" type="datetimeFigureOut">
              <a:rPr lang="en-GB" smtClean="0"/>
              <a:t>01/09/2025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D01B1-E7C0-40D6-A8D0-9188291EC6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9077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16D9E-E2BA-4D7C-9861-069D576C110A}" type="datetimeFigureOut">
              <a:rPr lang="en-GB" smtClean="0"/>
              <a:t>01/09/2025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D01B1-E7C0-40D6-A8D0-9188291EC6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1493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16D9E-E2BA-4D7C-9861-069D576C110A}" type="datetimeFigureOut">
              <a:rPr lang="en-GB" smtClean="0"/>
              <a:t>01/09/2025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D01B1-E7C0-40D6-A8D0-9188291EC6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44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16D9E-E2BA-4D7C-9861-069D576C110A}" type="datetimeFigureOut">
              <a:rPr lang="en-GB" smtClean="0"/>
              <a:t>01/09/2025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D01B1-E7C0-40D6-A8D0-9188291EC6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3967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16D9E-E2BA-4D7C-9861-069D576C110A}" type="datetimeFigureOut">
              <a:rPr lang="en-GB" smtClean="0"/>
              <a:t>01/09/2025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D01B1-E7C0-40D6-A8D0-9188291EC6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4832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416D9E-E2BA-4D7C-9861-069D576C110A}" type="datetimeFigureOut">
              <a:rPr lang="en-GB" smtClean="0"/>
              <a:t>01/09/2025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FD01B1-E7C0-40D6-A8D0-9188291EC6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8298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DAC29-1267-13FF-7943-1DD8D9ACD8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A8321B-BCFC-A5ED-2D25-38BCA33BE9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1C7476C-032F-442F-B032-15B50F2218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23C8D3C-6BA2-C018-D131-45699E98D008}"/>
              </a:ext>
            </a:extLst>
          </p:cNvPr>
          <p:cNvSpPr txBox="1"/>
          <p:nvPr/>
        </p:nvSpPr>
        <p:spPr>
          <a:xfrm>
            <a:off x="1669774" y="1696279"/>
            <a:ext cx="3613426" cy="82176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rgbClr val="007B7E"/>
                </a:solidFill>
                <a:highlight>
                  <a:srgbClr val="C0C0C0"/>
                </a:highlight>
                <a:latin typeface="Agency FB" panose="020B0503020202020204" pitchFamily="34" charset="0"/>
              </a:rPr>
              <a:t>Jacket Meal Deal</a:t>
            </a:r>
          </a:p>
          <a:p>
            <a:pPr algn="ctr"/>
            <a:r>
              <a:rPr lang="en-GB" sz="3200" b="1" dirty="0">
                <a:solidFill>
                  <a:srgbClr val="007B7E"/>
                </a:solidFill>
                <a:latin typeface="Agency FB" panose="020B0503020202020204" pitchFamily="34" charset="0"/>
              </a:rPr>
              <a:t>Jacket Served With One Filling &amp; Salad</a:t>
            </a:r>
          </a:p>
          <a:p>
            <a:pPr algn="ctr"/>
            <a:endParaRPr lang="en-GB" sz="3200" b="1" dirty="0">
              <a:solidFill>
                <a:srgbClr val="007B7E"/>
              </a:solidFill>
              <a:latin typeface="Agency FB" panose="020B0503020202020204" pitchFamily="34" charset="0"/>
            </a:endParaRPr>
          </a:p>
          <a:p>
            <a:pPr algn="ctr"/>
            <a:r>
              <a:rPr lang="en-GB" sz="2000" b="1" dirty="0">
                <a:solidFill>
                  <a:srgbClr val="007B7E"/>
                </a:solidFill>
                <a:latin typeface="Agency FB" panose="020B0503020202020204" pitchFamily="34" charset="0"/>
              </a:rPr>
              <a:t>Choose one From the Below</a:t>
            </a:r>
          </a:p>
          <a:p>
            <a:pPr algn="ctr"/>
            <a:r>
              <a:rPr lang="en-GB" sz="2400" b="1" dirty="0">
                <a:solidFill>
                  <a:srgbClr val="007B7E"/>
                </a:solidFill>
                <a:latin typeface="Agency FB" panose="020B0503020202020204" pitchFamily="34" charset="0"/>
              </a:rPr>
              <a:t>Water</a:t>
            </a:r>
          </a:p>
          <a:p>
            <a:pPr algn="ctr"/>
            <a:r>
              <a:rPr lang="en-GB" sz="2400" b="1" dirty="0">
                <a:solidFill>
                  <a:srgbClr val="007B7E"/>
                </a:solidFill>
                <a:latin typeface="Agency FB" panose="020B0503020202020204" pitchFamily="34" charset="0"/>
              </a:rPr>
              <a:t> 125ml Juice</a:t>
            </a:r>
          </a:p>
          <a:p>
            <a:pPr algn="ctr"/>
            <a:r>
              <a:rPr lang="en-GB" sz="2400" b="1" dirty="0">
                <a:solidFill>
                  <a:srgbClr val="007B7E"/>
                </a:solidFill>
                <a:latin typeface="Agency FB" panose="020B0503020202020204" pitchFamily="34" charset="0"/>
              </a:rPr>
              <a:t> Fruit or Dessert Pot of the Day </a:t>
            </a:r>
          </a:p>
          <a:p>
            <a:pPr algn="ctr"/>
            <a:r>
              <a:rPr lang="en-GB" sz="2400" b="1" dirty="0">
                <a:solidFill>
                  <a:srgbClr val="007B7E"/>
                </a:solidFill>
                <a:latin typeface="Agency FB" panose="020B0503020202020204" pitchFamily="34" charset="0"/>
              </a:rPr>
              <a:t>Piece of Fruit</a:t>
            </a:r>
          </a:p>
          <a:p>
            <a:pPr algn="ctr"/>
            <a:r>
              <a:rPr lang="en-GB" sz="2400" b="1" dirty="0">
                <a:solidFill>
                  <a:srgbClr val="007B7E"/>
                </a:solidFill>
                <a:latin typeface="Agency FB" panose="020B0503020202020204" pitchFamily="34" charset="0"/>
              </a:rPr>
              <a:t>£2.61</a:t>
            </a:r>
          </a:p>
          <a:p>
            <a:pPr algn="ctr"/>
            <a:endParaRPr lang="en-GB" sz="2000" b="1" dirty="0">
              <a:solidFill>
                <a:srgbClr val="007B7E"/>
              </a:solidFill>
              <a:latin typeface="Agency FB" panose="020B0503020202020204" pitchFamily="34" charset="0"/>
            </a:endParaRPr>
          </a:p>
          <a:p>
            <a:pPr algn="ctr"/>
            <a:r>
              <a:rPr lang="en-GB" sz="2000" b="1" dirty="0">
                <a:solidFill>
                  <a:srgbClr val="007B7E"/>
                </a:solidFill>
                <a:latin typeface="Agency FB" panose="020B0503020202020204" pitchFamily="34" charset="0"/>
              </a:rPr>
              <a:t>Plain Jacket £1.00</a:t>
            </a:r>
          </a:p>
          <a:p>
            <a:pPr algn="ctr"/>
            <a:r>
              <a:rPr lang="en-GB" sz="2000" b="1" dirty="0">
                <a:solidFill>
                  <a:srgbClr val="007B7E"/>
                </a:solidFill>
                <a:latin typeface="Agency FB" panose="020B0503020202020204" pitchFamily="34" charset="0"/>
              </a:rPr>
              <a:t>Jacket 1 Filling £2.00</a:t>
            </a:r>
          </a:p>
          <a:p>
            <a:pPr algn="ctr"/>
            <a:r>
              <a:rPr lang="en-GB" sz="2000" b="1" dirty="0">
                <a:solidFill>
                  <a:srgbClr val="007B7E"/>
                </a:solidFill>
                <a:latin typeface="Agency FB" panose="020B0503020202020204" pitchFamily="34" charset="0"/>
              </a:rPr>
              <a:t>Jacket 2 Filling £2.40</a:t>
            </a:r>
          </a:p>
          <a:p>
            <a:pPr algn="ctr"/>
            <a:r>
              <a:rPr lang="en-GB" sz="2000" b="1" dirty="0">
                <a:solidFill>
                  <a:srgbClr val="007B7E"/>
                </a:solidFill>
                <a:latin typeface="Agency FB" panose="020B0503020202020204" pitchFamily="34" charset="0"/>
              </a:rPr>
              <a:t>All Served With Salad</a:t>
            </a:r>
          </a:p>
          <a:p>
            <a:pPr algn="ctr"/>
            <a:endParaRPr lang="en-GB" sz="2400" b="1" dirty="0">
              <a:solidFill>
                <a:srgbClr val="007B7E"/>
              </a:solidFill>
              <a:latin typeface="Agency FB" panose="020B0503020202020204" pitchFamily="34" charset="0"/>
            </a:endParaRPr>
          </a:p>
          <a:p>
            <a:pPr algn="ctr"/>
            <a:endParaRPr lang="en-GB" sz="3600" b="1" dirty="0">
              <a:solidFill>
                <a:srgbClr val="007B7E"/>
              </a:solidFill>
              <a:latin typeface="Agency FB" panose="020B0503020202020204" pitchFamily="34" charset="0"/>
            </a:endParaRPr>
          </a:p>
          <a:p>
            <a:pPr algn="ctr"/>
            <a:endParaRPr lang="en-GB" sz="3600" b="1" dirty="0">
              <a:solidFill>
                <a:srgbClr val="007B7E"/>
              </a:solidFill>
              <a:latin typeface="Agency FB" panose="020B0503020202020204" pitchFamily="34" charset="0"/>
            </a:endParaRPr>
          </a:p>
          <a:p>
            <a:pPr algn="ctr"/>
            <a:endParaRPr lang="en-GB" sz="3600" b="1" dirty="0">
              <a:solidFill>
                <a:srgbClr val="007B7E"/>
              </a:solidFill>
              <a:latin typeface="Agency FB" panose="020B0503020202020204" pitchFamily="34" charset="0"/>
            </a:endParaRPr>
          </a:p>
          <a:p>
            <a:pPr algn="ctr"/>
            <a:endParaRPr lang="en-GB" sz="3600" b="1" dirty="0">
              <a:solidFill>
                <a:srgbClr val="007B7E"/>
              </a:solidFill>
              <a:latin typeface="Agency FB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10937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DAC29-1267-13FF-7943-1DD8D9ACD8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A8321B-BCFC-A5ED-2D25-38BCA33BE9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1C7476C-032F-442F-B032-15B50F2218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95534"/>
            <a:ext cx="6858000" cy="9144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23C8D3C-6BA2-C018-D131-45699E98D008}"/>
              </a:ext>
            </a:extLst>
          </p:cNvPr>
          <p:cNvSpPr txBox="1"/>
          <p:nvPr/>
        </p:nvSpPr>
        <p:spPr>
          <a:xfrm>
            <a:off x="1616765" y="1749287"/>
            <a:ext cx="3666435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rgbClr val="007B7E"/>
                </a:solidFill>
                <a:highlight>
                  <a:srgbClr val="C0C0C0"/>
                </a:highlight>
                <a:latin typeface="Agency FB" panose="020B0503020202020204" pitchFamily="34" charset="0"/>
              </a:rPr>
              <a:t>Pasta Meal Deal</a:t>
            </a:r>
          </a:p>
          <a:p>
            <a:pPr algn="ctr"/>
            <a:r>
              <a:rPr lang="en-GB" sz="3200" b="1" dirty="0">
                <a:solidFill>
                  <a:srgbClr val="007B7E"/>
                </a:solidFill>
                <a:latin typeface="Agency FB" panose="020B0503020202020204" pitchFamily="34" charset="0"/>
              </a:rPr>
              <a:t>Large Pasta</a:t>
            </a:r>
          </a:p>
          <a:p>
            <a:pPr algn="ctr"/>
            <a:r>
              <a:rPr lang="en-GB" sz="3200" b="1" dirty="0">
                <a:solidFill>
                  <a:srgbClr val="007B7E"/>
                </a:solidFill>
                <a:latin typeface="Agency FB" panose="020B0503020202020204" pitchFamily="34" charset="0"/>
              </a:rPr>
              <a:t> Sauce or Cheese</a:t>
            </a:r>
          </a:p>
          <a:p>
            <a:pPr algn="ctr"/>
            <a:r>
              <a:rPr lang="en-GB" sz="2000" b="1" dirty="0">
                <a:solidFill>
                  <a:srgbClr val="007B7E"/>
                </a:solidFill>
                <a:latin typeface="Agency FB" panose="020B0503020202020204" pitchFamily="34" charset="0"/>
              </a:rPr>
              <a:t>Choose one From the Below</a:t>
            </a:r>
          </a:p>
          <a:p>
            <a:pPr algn="ctr"/>
            <a:r>
              <a:rPr lang="en-GB" sz="2400" b="1" dirty="0">
                <a:solidFill>
                  <a:srgbClr val="007B7E"/>
                </a:solidFill>
                <a:latin typeface="Agency FB" panose="020B0503020202020204" pitchFamily="34" charset="0"/>
              </a:rPr>
              <a:t>Water</a:t>
            </a:r>
          </a:p>
          <a:p>
            <a:pPr algn="ctr"/>
            <a:r>
              <a:rPr lang="en-GB" sz="2400" b="1" dirty="0">
                <a:solidFill>
                  <a:srgbClr val="007B7E"/>
                </a:solidFill>
                <a:latin typeface="Agency FB" panose="020B0503020202020204" pitchFamily="34" charset="0"/>
              </a:rPr>
              <a:t> 125ml Juice</a:t>
            </a:r>
          </a:p>
          <a:p>
            <a:pPr algn="ctr"/>
            <a:r>
              <a:rPr lang="en-GB" sz="2400" b="1" dirty="0">
                <a:solidFill>
                  <a:srgbClr val="007B7E"/>
                </a:solidFill>
                <a:latin typeface="Agency FB" panose="020B0503020202020204" pitchFamily="34" charset="0"/>
              </a:rPr>
              <a:t>Fruit or Dessert Pot of the Day</a:t>
            </a:r>
          </a:p>
          <a:p>
            <a:pPr algn="ctr"/>
            <a:r>
              <a:rPr lang="en-GB" sz="2400" b="1" dirty="0">
                <a:solidFill>
                  <a:srgbClr val="007B7E"/>
                </a:solidFill>
                <a:latin typeface="Agency FB" panose="020B0503020202020204" pitchFamily="34" charset="0"/>
              </a:rPr>
              <a:t> Piece of Fruit</a:t>
            </a:r>
          </a:p>
          <a:p>
            <a:pPr algn="ctr"/>
            <a:r>
              <a:rPr lang="en-GB" sz="2400" b="1" dirty="0">
                <a:solidFill>
                  <a:srgbClr val="007B7E"/>
                </a:solidFill>
                <a:latin typeface="Agency FB" panose="020B0503020202020204" pitchFamily="34" charset="0"/>
              </a:rPr>
              <a:t>£2.61</a:t>
            </a:r>
          </a:p>
          <a:p>
            <a:pPr algn="ctr"/>
            <a:endParaRPr lang="en-GB" sz="2400" b="1" dirty="0">
              <a:solidFill>
                <a:srgbClr val="007B7E"/>
              </a:solidFill>
              <a:latin typeface="Agency FB" panose="020B0503020202020204" pitchFamily="34" charset="0"/>
            </a:endParaRPr>
          </a:p>
          <a:p>
            <a:pPr algn="ctr"/>
            <a:r>
              <a:rPr lang="en-GB" sz="2000" b="1" dirty="0">
                <a:solidFill>
                  <a:srgbClr val="007B7E"/>
                </a:solidFill>
                <a:latin typeface="Agency FB" panose="020B0503020202020204" pitchFamily="34" charset="0"/>
              </a:rPr>
              <a:t>Small 8oz Pasta &amp; Sauce or Cheese £1.20</a:t>
            </a:r>
          </a:p>
          <a:p>
            <a:pPr algn="ctr"/>
            <a:r>
              <a:rPr lang="en-GB" sz="2000" b="1" dirty="0">
                <a:solidFill>
                  <a:srgbClr val="007B7E"/>
                </a:solidFill>
                <a:latin typeface="Agency FB" panose="020B0503020202020204" pitchFamily="34" charset="0"/>
              </a:rPr>
              <a:t>Plain Pasta £1.50</a:t>
            </a:r>
          </a:p>
          <a:p>
            <a:pPr algn="ctr"/>
            <a:r>
              <a:rPr lang="en-GB" sz="2000" b="1" dirty="0">
                <a:solidFill>
                  <a:srgbClr val="007B7E"/>
                </a:solidFill>
                <a:latin typeface="Agency FB" panose="020B0503020202020204" pitchFamily="34" charset="0"/>
              </a:rPr>
              <a:t>Pasta &amp; Sauce or Cheese £2.00</a:t>
            </a:r>
          </a:p>
          <a:p>
            <a:pPr algn="ctr"/>
            <a:r>
              <a:rPr lang="en-GB" sz="2000" b="1" dirty="0">
                <a:solidFill>
                  <a:srgbClr val="007B7E"/>
                </a:solidFill>
                <a:latin typeface="Agency FB" panose="020B0503020202020204" pitchFamily="34" charset="0"/>
              </a:rPr>
              <a:t>Large Pasta Sauce &amp; Cheese £2.49</a:t>
            </a:r>
          </a:p>
          <a:p>
            <a:pPr algn="ctr"/>
            <a:endParaRPr lang="en-GB" sz="3600" b="1" dirty="0">
              <a:solidFill>
                <a:srgbClr val="007B7E"/>
              </a:solidFill>
              <a:latin typeface="Agency FB" panose="020B0503020202020204" pitchFamily="34" charset="0"/>
            </a:endParaRPr>
          </a:p>
          <a:p>
            <a:pPr algn="ctr"/>
            <a:endParaRPr lang="en-GB" sz="3600" b="1" dirty="0">
              <a:solidFill>
                <a:srgbClr val="007B7E"/>
              </a:solidFill>
              <a:latin typeface="Agency FB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0437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DAC29-1267-13FF-7943-1DD8D9ACD8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A8321B-BCFC-A5ED-2D25-38BCA33BE9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1C7476C-032F-442F-B032-15B50F2218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18533"/>
            <a:ext cx="6993467" cy="9144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23C8D3C-6BA2-C018-D131-45699E98D008}"/>
              </a:ext>
            </a:extLst>
          </p:cNvPr>
          <p:cNvSpPr txBox="1"/>
          <p:nvPr/>
        </p:nvSpPr>
        <p:spPr>
          <a:xfrm>
            <a:off x="1621971" y="2177143"/>
            <a:ext cx="3661229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>
                <a:solidFill>
                  <a:srgbClr val="007B7E"/>
                </a:solidFill>
                <a:highlight>
                  <a:srgbClr val="C0C0C0"/>
                </a:highlight>
                <a:latin typeface="Agency FB" panose="020B0503020202020204" pitchFamily="34" charset="0"/>
              </a:rPr>
              <a:t>Hot Meal Deal</a:t>
            </a:r>
          </a:p>
          <a:p>
            <a:pPr algn="ctr"/>
            <a:r>
              <a:rPr lang="en-GB" sz="3600" b="1" dirty="0">
                <a:solidFill>
                  <a:srgbClr val="007B7E"/>
                </a:solidFill>
                <a:latin typeface="Agency FB" panose="020B0503020202020204" pitchFamily="34" charset="0"/>
              </a:rPr>
              <a:t>Main Meal of The Day</a:t>
            </a:r>
          </a:p>
          <a:p>
            <a:pPr algn="ctr"/>
            <a:r>
              <a:rPr lang="en-GB" sz="2400" b="1" dirty="0">
                <a:solidFill>
                  <a:srgbClr val="007B7E"/>
                </a:solidFill>
                <a:latin typeface="Agency FB" panose="020B0503020202020204" pitchFamily="34" charset="0"/>
              </a:rPr>
              <a:t>Choose one From the Below</a:t>
            </a:r>
          </a:p>
          <a:p>
            <a:pPr algn="ctr"/>
            <a:r>
              <a:rPr lang="en-GB" sz="3000" b="1" dirty="0">
                <a:solidFill>
                  <a:srgbClr val="007B7E"/>
                </a:solidFill>
                <a:latin typeface="Agency FB" panose="020B0503020202020204" pitchFamily="34" charset="0"/>
              </a:rPr>
              <a:t>Water</a:t>
            </a:r>
          </a:p>
          <a:p>
            <a:pPr algn="ctr"/>
            <a:r>
              <a:rPr lang="en-GB" sz="3000" b="1" dirty="0">
                <a:solidFill>
                  <a:srgbClr val="007B7E"/>
                </a:solidFill>
                <a:latin typeface="Agency FB" panose="020B0503020202020204" pitchFamily="34" charset="0"/>
              </a:rPr>
              <a:t> 125ml Juice</a:t>
            </a:r>
          </a:p>
          <a:p>
            <a:pPr algn="ctr"/>
            <a:r>
              <a:rPr lang="en-GB" sz="2800" b="1" dirty="0">
                <a:solidFill>
                  <a:srgbClr val="007B7E"/>
                </a:solidFill>
                <a:latin typeface="Agency FB" panose="020B0503020202020204" pitchFamily="34" charset="0"/>
              </a:rPr>
              <a:t>Fruit or Dessert Pot of the Day </a:t>
            </a:r>
          </a:p>
          <a:p>
            <a:pPr algn="ctr"/>
            <a:r>
              <a:rPr lang="en-GB" sz="3000" b="1" dirty="0">
                <a:solidFill>
                  <a:srgbClr val="007B7E"/>
                </a:solidFill>
                <a:latin typeface="Agency FB" panose="020B0503020202020204" pitchFamily="34" charset="0"/>
              </a:rPr>
              <a:t> Piece of Fruit</a:t>
            </a:r>
          </a:p>
          <a:p>
            <a:pPr algn="ctr"/>
            <a:r>
              <a:rPr lang="en-GB" sz="3000" b="1" dirty="0">
                <a:solidFill>
                  <a:srgbClr val="007B7E"/>
                </a:solidFill>
                <a:latin typeface="Agency FB" panose="020B0503020202020204" pitchFamily="34" charset="0"/>
              </a:rPr>
              <a:t>£2.61</a:t>
            </a:r>
          </a:p>
          <a:p>
            <a:pPr algn="ctr"/>
            <a:endParaRPr lang="en-GB" sz="3000" b="1" dirty="0">
              <a:solidFill>
                <a:srgbClr val="007B7E"/>
              </a:solidFill>
              <a:latin typeface="Agency FB" panose="020B0503020202020204" pitchFamily="34" charset="0"/>
            </a:endParaRPr>
          </a:p>
          <a:p>
            <a:pPr algn="ctr"/>
            <a:r>
              <a:rPr lang="en-GB" sz="3200" b="1" dirty="0">
                <a:solidFill>
                  <a:srgbClr val="007B7E"/>
                </a:solidFill>
                <a:latin typeface="Agency FB" panose="020B0503020202020204" pitchFamily="34" charset="0"/>
              </a:rPr>
              <a:t>Main Meal £2.30</a:t>
            </a:r>
          </a:p>
        </p:txBody>
      </p:sp>
    </p:spTree>
    <p:extLst>
      <p:ext uri="{BB962C8B-B14F-4D97-AF65-F5344CB8AC3E}">
        <p14:creationId xmlns:p14="http://schemas.microsoft.com/office/powerpoint/2010/main" val="11083339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C xmlns="4a158834-c85c-4827-bdff-1a017cfedd7d" xsi:nil="true"/>
    <lcf76f155ced4ddcb4097134ff3c332f xmlns="4a158834-c85c-4827-bdff-1a017cfedd7d">
      <Terms xmlns="http://schemas.microsoft.com/office/infopath/2007/PartnerControls"/>
    </lcf76f155ced4ddcb4097134ff3c332f>
    <TaxCatchAll xmlns="0fdaca27-b964-41d1-9039-a2a357f164f4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0ECA7084C19704389C3090F0FD7C532" ma:contentTypeVersion="20" ma:contentTypeDescription="Create a new document." ma:contentTypeScope="" ma:versionID="5d57eb590195e2da8aaf7f851a0b3f8f">
  <xsd:schema xmlns:xsd="http://www.w3.org/2001/XMLSchema" xmlns:xs="http://www.w3.org/2001/XMLSchema" xmlns:p="http://schemas.microsoft.com/office/2006/metadata/properties" xmlns:ns2="4a158834-c85c-4827-bdff-1a017cfedd7d" xmlns:ns3="0fdaca27-b964-41d1-9039-a2a357f164f4" targetNamespace="http://schemas.microsoft.com/office/2006/metadata/properties" ma:root="true" ma:fieldsID="6fe956b3de4cde93b63c392e2646afe1" ns2:_="" ns3:_="">
    <xsd:import namespace="4a158834-c85c-4827-bdff-1a017cfedd7d"/>
    <xsd:import namespace="0fdaca27-b964-41d1-9039-a2a357f164f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AC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158834-c85c-4827-bdff-1a017cfedd7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fdd14997-f647-4663-824f-874b8d46efc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AC" ma:index="25" nillable="true" ma:displayName="AC" ma:format="Dropdown" ma:internalName="AC">
      <xsd:simpleType>
        <xsd:restriction base="dms:Text">
          <xsd:maxLength value="255"/>
        </xsd:restriction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7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daca27-b964-41d1-9039-a2a357f164f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820bb938-b69a-48cf-83c6-692e9fd1b9a9}" ma:internalName="TaxCatchAll" ma:showField="CatchAllData" ma:web="0fdaca27-b964-41d1-9039-a2a357f164f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337D197-47CC-4B2A-AB27-9EC750321EA7}">
  <ds:schemaRefs>
    <ds:schemaRef ds:uri="http://purl.org/dc/elements/1.1/"/>
    <ds:schemaRef ds:uri="0fdaca27-b964-41d1-9039-a2a357f164f4"/>
    <ds:schemaRef ds:uri="http://schemas.openxmlformats.org/package/2006/metadata/core-properties"/>
    <ds:schemaRef ds:uri="http://purl.org/dc/dcmitype/"/>
    <ds:schemaRef ds:uri="http://purl.org/dc/terms/"/>
    <ds:schemaRef ds:uri="4a158834-c85c-4827-bdff-1a017cfedd7d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B8F5EA4D-51DD-400F-BC89-ADC41EE4E91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8658588-302B-484E-AF5B-E7A0D6050B3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a158834-c85c-4827-bdff-1a017cfedd7d"/>
    <ds:schemaRef ds:uri="0fdaca27-b964-41d1-9039-a2a357f164f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535</TotalTime>
  <Words>142</Words>
  <Application>Microsoft Office PowerPoint</Application>
  <PresentationFormat>On-screen Show (4:3)</PresentationFormat>
  <Paragraphs>41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Agency FB</vt:lpstr>
      <vt:lpstr>Aptos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>WSH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Lauren Cooper</dc:creator>
  <cp:lastModifiedBy>Hayley Gomm</cp:lastModifiedBy>
  <cp:revision>14</cp:revision>
  <cp:lastPrinted>2025-08-26T07:57:48Z</cp:lastPrinted>
  <dcterms:created xsi:type="dcterms:W3CDTF">2023-01-24T19:45:47Z</dcterms:created>
  <dcterms:modified xsi:type="dcterms:W3CDTF">2025-09-01T14:09:39Z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0x01010030ECA7084C19704389C3090F0FD7C532</vt:lpwstr>
  </property>
</Properties>
</file>