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3"/>
  </p:notesMasterIdLst>
  <p:sldIdLst>
    <p:sldId id="272" r:id="rId5"/>
    <p:sldId id="273" r:id="rId6"/>
    <p:sldId id="274" r:id="rId7"/>
    <p:sldId id="281" r:id="rId8"/>
    <p:sldId id="282" r:id="rId9"/>
    <p:sldId id="280" r:id="rId10"/>
    <p:sldId id="279" r:id="rId11"/>
    <p:sldId id="278" r:id="rId1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B7E"/>
    <a:srgbClr val="009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BE9072-5692-4E12-880C-0F7D4107FC97}" v="2" dt="2025-08-07T10:40:49.4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85" d="100"/>
          <a:sy n="85" d="100"/>
        </p:scale>
        <p:origin x="30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DB561-9690-44CC-99D1-36D34322A42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B9FE5-249A-48DA-8493-6CEC979F0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398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51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3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259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92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575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29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07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493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4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96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83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16D9E-E2BA-4D7C-9861-069D576C110A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01B1-E7C0-40D6-A8D0-9188291EC6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29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AC29-1267-13FF-7943-1DD8D9AC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8321B-BCFC-A5ED-2D25-38BCA33BE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C7476C-032F-442F-B032-15B50F221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3C8D3C-6BA2-C018-D131-45699E98D008}"/>
              </a:ext>
            </a:extLst>
          </p:cNvPr>
          <p:cNvSpPr txBox="1"/>
          <p:nvPr/>
        </p:nvSpPr>
        <p:spPr>
          <a:xfrm>
            <a:off x="1669774" y="1696279"/>
            <a:ext cx="3613426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Jacket Meal Deal</a:t>
            </a:r>
          </a:p>
          <a:p>
            <a:pPr algn="ctr"/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Jacket Served With One Filling &amp; Salad</a:t>
            </a:r>
          </a:p>
          <a:p>
            <a:pPr algn="ctr"/>
            <a:endParaRPr lang="en-GB" sz="32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007B7E"/>
                </a:solidFill>
                <a:latin typeface="Agency FB" panose="020B0503020202020204" pitchFamily="34" charset="0"/>
              </a:rPr>
              <a:t>Choose one From the Below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Water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 125ml Juice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 Fruit or Dessert Pot of the Day 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Piece of Fruit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£2.61</a:t>
            </a:r>
          </a:p>
          <a:p>
            <a:pPr algn="ctr"/>
            <a:endParaRPr lang="en-GB" sz="20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007B7E"/>
                </a:solidFill>
                <a:latin typeface="Agency FB" panose="020B0503020202020204" pitchFamily="34" charset="0"/>
              </a:rPr>
              <a:t>Plain Jacket £1.00</a:t>
            </a:r>
          </a:p>
          <a:p>
            <a:pPr algn="ctr"/>
            <a:r>
              <a:rPr lang="en-GB" sz="2000" b="1" dirty="0">
                <a:solidFill>
                  <a:srgbClr val="007B7E"/>
                </a:solidFill>
                <a:latin typeface="Agency FB" panose="020B0503020202020204" pitchFamily="34" charset="0"/>
              </a:rPr>
              <a:t>Jacket 1 Filling £2.00</a:t>
            </a:r>
          </a:p>
          <a:p>
            <a:pPr algn="ctr"/>
            <a:r>
              <a:rPr lang="en-GB" sz="2000" b="1" dirty="0">
                <a:solidFill>
                  <a:srgbClr val="007B7E"/>
                </a:solidFill>
                <a:latin typeface="Agency FB" panose="020B0503020202020204" pitchFamily="34" charset="0"/>
              </a:rPr>
              <a:t>Jacket 2 Filling £2.40</a:t>
            </a:r>
          </a:p>
          <a:p>
            <a:pPr algn="ctr"/>
            <a:r>
              <a:rPr lang="en-GB" sz="2000" b="1" dirty="0">
                <a:solidFill>
                  <a:srgbClr val="007B7E"/>
                </a:solidFill>
                <a:latin typeface="Agency FB" panose="020B0503020202020204" pitchFamily="34" charset="0"/>
              </a:rPr>
              <a:t>All Served With Salad</a:t>
            </a:r>
          </a:p>
          <a:p>
            <a:pPr algn="ctr"/>
            <a:endParaRPr lang="en-GB" sz="24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3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3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3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3600" b="1" dirty="0">
              <a:solidFill>
                <a:srgbClr val="007B7E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093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AC29-1267-13FF-7943-1DD8D9AC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8321B-BCFC-A5ED-2D25-38BCA33BE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C7476C-032F-442F-B032-15B50F221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5534"/>
            <a:ext cx="6858000" cy="914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3C8D3C-6BA2-C018-D131-45699E98D008}"/>
              </a:ext>
            </a:extLst>
          </p:cNvPr>
          <p:cNvSpPr txBox="1"/>
          <p:nvPr/>
        </p:nvSpPr>
        <p:spPr>
          <a:xfrm>
            <a:off x="1616765" y="1749287"/>
            <a:ext cx="3666435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Pasta Meal Deal</a:t>
            </a:r>
          </a:p>
          <a:p>
            <a:pPr algn="ctr"/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Large Pasta</a:t>
            </a:r>
          </a:p>
          <a:p>
            <a:pPr algn="ctr"/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 Sauce or Cheese</a:t>
            </a:r>
          </a:p>
          <a:p>
            <a:pPr algn="ctr"/>
            <a:r>
              <a:rPr lang="en-GB" sz="2000" b="1" dirty="0">
                <a:solidFill>
                  <a:srgbClr val="007B7E"/>
                </a:solidFill>
                <a:latin typeface="Agency FB" panose="020B0503020202020204" pitchFamily="34" charset="0"/>
              </a:rPr>
              <a:t>Choose one From the Below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Water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 125ml Juice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Fruit or Dessert Pot of the Day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 Piece of Fruit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£2.61</a:t>
            </a:r>
          </a:p>
          <a:p>
            <a:pPr algn="ctr"/>
            <a:endParaRPr lang="en-GB" sz="24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007B7E"/>
                </a:solidFill>
                <a:latin typeface="Agency FB" panose="020B0503020202020204" pitchFamily="34" charset="0"/>
              </a:rPr>
              <a:t>Small 8oz Pasta &amp; Sauce or Cheese £1.20</a:t>
            </a:r>
          </a:p>
          <a:p>
            <a:pPr algn="ctr"/>
            <a:r>
              <a:rPr lang="en-GB" sz="2000" b="1" dirty="0">
                <a:solidFill>
                  <a:srgbClr val="007B7E"/>
                </a:solidFill>
                <a:latin typeface="Agency FB" panose="020B0503020202020204" pitchFamily="34" charset="0"/>
              </a:rPr>
              <a:t>Plain Pasta £1.50</a:t>
            </a:r>
          </a:p>
          <a:p>
            <a:pPr algn="ctr"/>
            <a:r>
              <a:rPr lang="en-GB" sz="2000" b="1" dirty="0">
                <a:solidFill>
                  <a:srgbClr val="007B7E"/>
                </a:solidFill>
                <a:latin typeface="Agency FB" panose="020B0503020202020204" pitchFamily="34" charset="0"/>
              </a:rPr>
              <a:t>Pasta &amp; Sauce or Cheese £2.00</a:t>
            </a:r>
          </a:p>
          <a:p>
            <a:pPr algn="ctr"/>
            <a:r>
              <a:rPr lang="en-GB" sz="2000" b="1" dirty="0">
                <a:solidFill>
                  <a:srgbClr val="007B7E"/>
                </a:solidFill>
                <a:latin typeface="Agency FB" panose="020B0503020202020204" pitchFamily="34" charset="0"/>
              </a:rPr>
              <a:t>Large Pasta Sauce &amp; Cheese £2.49</a:t>
            </a:r>
          </a:p>
          <a:p>
            <a:pPr algn="ctr"/>
            <a:endParaRPr lang="en-GB" sz="3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3600" b="1" dirty="0">
              <a:solidFill>
                <a:srgbClr val="007B7E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437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AC29-1267-13FF-7943-1DD8D9AC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8321B-BCFC-A5ED-2D25-38BCA33BE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C7476C-032F-442F-B032-15B50F221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8533"/>
            <a:ext cx="6993467" cy="914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3C8D3C-6BA2-C018-D131-45699E98D008}"/>
              </a:ext>
            </a:extLst>
          </p:cNvPr>
          <p:cNvSpPr txBox="1"/>
          <p:nvPr/>
        </p:nvSpPr>
        <p:spPr>
          <a:xfrm>
            <a:off x="1621971" y="2177143"/>
            <a:ext cx="3661229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Hot Meal Deal</a:t>
            </a:r>
          </a:p>
          <a:p>
            <a:pPr algn="ctr"/>
            <a:r>
              <a:rPr lang="en-GB" sz="3600" b="1" dirty="0">
                <a:solidFill>
                  <a:srgbClr val="007B7E"/>
                </a:solidFill>
                <a:latin typeface="Agency FB" panose="020B0503020202020204" pitchFamily="34" charset="0"/>
              </a:rPr>
              <a:t>Main Meal of The Day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Choose one From the Below</a:t>
            </a:r>
          </a:p>
          <a:p>
            <a:pPr algn="ctr"/>
            <a:r>
              <a:rPr lang="en-GB" sz="3000" b="1" dirty="0">
                <a:solidFill>
                  <a:srgbClr val="007B7E"/>
                </a:solidFill>
                <a:latin typeface="Agency FB" panose="020B0503020202020204" pitchFamily="34" charset="0"/>
              </a:rPr>
              <a:t>Water</a:t>
            </a:r>
          </a:p>
          <a:p>
            <a:pPr algn="ctr"/>
            <a:r>
              <a:rPr lang="en-GB" sz="3000" b="1" dirty="0">
                <a:solidFill>
                  <a:srgbClr val="007B7E"/>
                </a:solidFill>
                <a:latin typeface="Agency FB" panose="020B0503020202020204" pitchFamily="34" charset="0"/>
              </a:rPr>
              <a:t> 125ml Juice</a:t>
            </a:r>
          </a:p>
          <a:p>
            <a:pPr algn="ctr"/>
            <a:r>
              <a:rPr lang="en-GB" sz="2800" b="1" dirty="0">
                <a:solidFill>
                  <a:srgbClr val="007B7E"/>
                </a:solidFill>
                <a:latin typeface="Agency FB" panose="020B0503020202020204" pitchFamily="34" charset="0"/>
              </a:rPr>
              <a:t>Fruit or Dessert Pot of the Day </a:t>
            </a:r>
          </a:p>
          <a:p>
            <a:pPr algn="ctr"/>
            <a:r>
              <a:rPr lang="en-GB" sz="3000" b="1" dirty="0">
                <a:solidFill>
                  <a:srgbClr val="007B7E"/>
                </a:solidFill>
                <a:latin typeface="Agency FB" panose="020B0503020202020204" pitchFamily="34" charset="0"/>
              </a:rPr>
              <a:t> Piece of Fruit</a:t>
            </a:r>
          </a:p>
          <a:p>
            <a:pPr algn="ctr"/>
            <a:r>
              <a:rPr lang="en-GB" sz="3000" b="1" dirty="0">
                <a:solidFill>
                  <a:srgbClr val="007B7E"/>
                </a:solidFill>
                <a:latin typeface="Agency FB" panose="020B0503020202020204" pitchFamily="34" charset="0"/>
              </a:rPr>
              <a:t>£2.61</a:t>
            </a:r>
          </a:p>
          <a:p>
            <a:pPr algn="ctr"/>
            <a:endParaRPr lang="en-GB" sz="30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Main Meal £2.30</a:t>
            </a:r>
          </a:p>
        </p:txBody>
      </p:sp>
    </p:spTree>
    <p:extLst>
      <p:ext uri="{BB962C8B-B14F-4D97-AF65-F5344CB8AC3E}">
        <p14:creationId xmlns:p14="http://schemas.microsoft.com/office/powerpoint/2010/main" val="1108333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AC29-1267-13FF-7943-1DD8D9AC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8321B-BCFC-A5ED-2D25-38BCA33BE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C7476C-032F-442F-B032-15B50F221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67" y="-118533"/>
            <a:ext cx="6858000" cy="914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3C8D3C-6BA2-C018-D131-45699E98D008}"/>
              </a:ext>
            </a:extLst>
          </p:cNvPr>
          <p:cNvSpPr txBox="1"/>
          <p:nvPr/>
        </p:nvSpPr>
        <p:spPr>
          <a:xfrm>
            <a:off x="1555846" y="1651379"/>
            <a:ext cx="3687440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Hot Grab n Go</a:t>
            </a:r>
          </a:p>
          <a:p>
            <a:pPr algn="ctr"/>
            <a:endParaRPr lang="en-GB" sz="22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Hot Filled Baguettes £2.31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Panini 2 filling £2.21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Panini 1 filling £2.15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Loaded Nachos £2.00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Hot Wrap £2.15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Pizza Slice  £1.45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Burger £2.15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Posh Dog £2.15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Chicken Wing/Wedges £2.21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Large Samosa/Spring Roll £1.25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Jumbo Spring Roll &amp; Rice £2.21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Pizza Stromboli £2.50</a:t>
            </a:r>
          </a:p>
          <a:p>
            <a:pPr algn="ctr"/>
            <a:r>
              <a:rPr lang="en-GB" sz="2200" b="1" dirty="0">
                <a:solidFill>
                  <a:srgbClr val="007B7E"/>
                </a:solidFill>
                <a:latin typeface="Agency FB" panose="020B0503020202020204" pitchFamily="34" charset="0"/>
              </a:rPr>
              <a:t>6” Pizza £2.50</a:t>
            </a:r>
          </a:p>
          <a:p>
            <a:pPr algn="ctr"/>
            <a:endParaRPr lang="en-GB" sz="20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sz="36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 </a:t>
            </a:r>
          </a:p>
          <a:p>
            <a:pPr algn="ctr"/>
            <a:endParaRPr lang="en-GB" sz="3600" b="1" dirty="0">
              <a:solidFill>
                <a:srgbClr val="007B7E"/>
              </a:solidFill>
              <a:highlight>
                <a:srgbClr val="C0C0C0"/>
              </a:highlight>
              <a:latin typeface="Agency FB" panose="020B0503020202020204" pitchFamily="34" charset="0"/>
            </a:endParaRPr>
          </a:p>
          <a:p>
            <a:pPr algn="ctr"/>
            <a:endParaRPr lang="en-GB" sz="3600" b="1" dirty="0">
              <a:solidFill>
                <a:srgbClr val="007B7E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178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AC29-1267-13FF-7943-1DD8D9AC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8321B-BCFC-A5ED-2D25-38BCA33BE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C7476C-032F-442F-B032-15B50F221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8533"/>
            <a:ext cx="6993467" cy="914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3C8D3C-6BA2-C018-D131-45699E98D008}"/>
              </a:ext>
            </a:extLst>
          </p:cNvPr>
          <p:cNvSpPr txBox="1"/>
          <p:nvPr/>
        </p:nvSpPr>
        <p:spPr>
          <a:xfrm>
            <a:off x="1139687" y="1651379"/>
            <a:ext cx="4320209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Hot Savoury Pastries</a:t>
            </a:r>
          </a:p>
          <a:p>
            <a:pPr algn="ctr"/>
            <a:endParaRPr lang="en-GB" sz="1600" b="1" dirty="0">
              <a:solidFill>
                <a:srgbClr val="007B7E"/>
              </a:solidFill>
              <a:highlight>
                <a:srgbClr val="C0C0C0"/>
              </a:highlight>
              <a:latin typeface="Agency FB" panose="020B0503020202020204" pitchFamily="34" charset="0"/>
            </a:endParaRPr>
          </a:p>
          <a:p>
            <a:pPr algn="ctr"/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Cheese Twist £1.65</a:t>
            </a:r>
          </a:p>
          <a:p>
            <a:pPr algn="ctr"/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Cheese &amp; Onion Slice £2.20</a:t>
            </a:r>
          </a:p>
          <a:p>
            <a:pPr algn="ctr"/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Cheese &amp; Onion Pasty £2.00</a:t>
            </a:r>
          </a:p>
          <a:p>
            <a:pPr algn="ctr"/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Chicken Curry Slice £2.35</a:t>
            </a:r>
          </a:p>
          <a:p>
            <a:pPr algn="ctr"/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Steak Slice £2.35</a:t>
            </a:r>
          </a:p>
          <a:p>
            <a:pPr algn="ctr"/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Sausage Roll £1.50</a:t>
            </a:r>
          </a:p>
          <a:p>
            <a:pPr algn="ctr"/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Chicken &amp; Mushroom Slice £2.35</a:t>
            </a:r>
          </a:p>
          <a:p>
            <a:pPr algn="ctr"/>
            <a:endParaRPr lang="en-GB" sz="20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sz="36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 </a:t>
            </a:r>
          </a:p>
          <a:p>
            <a:pPr algn="ctr"/>
            <a:endParaRPr lang="en-GB" sz="3600" b="1" dirty="0">
              <a:solidFill>
                <a:srgbClr val="007B7E"/>
              </a:solidFill>
              <a:highlight>
                <a:srgbClr val="C0C0C0"/>
              </a:highlight>
              <a:latin typeface="Agency FB" panose="020B0503020202020204" pitchFamily="34" charset="0"/>
            </a:endParaRPr>
          </a:p>
          <a:p>
            <a:pPr algn="ctr"/>
            <a:endParaRPr lang="en-GB" sz="3600" b="1" dirty="0">
              <a:solidFill>
                <a:srgbClr val="007B7E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579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AC29-1267-13FF-7943-1DD8D9AC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8321B-BCFC-A5ED-2D25-38BCA33BE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C7476C-032F-442F-B032-15B50F221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8533"/>
            <a:ext cx="6993467" cy="914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3C8D3C-6BA2-C018-D131-45699E98D008}"/>
              </a:ext>
            </a:extLst>
          </p:cNvPr>
          <p:cNvSpPr txBox="1"/>
          <p:nvPr/>
        </p:nvSpPr>
        <p:spPr>
          <a:xfrm>
            <a:off x="1501255" y="1665027"/>
            <a:ext cx="3781946" cy="981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Cold Grab n Go</a:t>
            </a:r>
          </a:p>
          <a:p>
            <a:pPr algn="ctr"/>
            <a:endParaRPr lang="en-GB" sz="1600" b="1" dirty="0">
              <a:solidFill>
                <a:srgbClr val="007B7E"/>
              </a:solidFill>
              <a:highlight>
                <a:srgbClr val="C0C0C0"/>
              </a:highlight>
              <a:latin typeface="Agency FB" panose="020B0503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Jelly £0.90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Cheesecake £1.00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Angel Delight £1.00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Melon £.75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Pineapple/Grapes £0.95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Peach Slices £0.95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Melon/Pineapple Wedge £1.00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Yogurt £1.00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Dried Fruit Pot £1.00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Nachos Bag £1.10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Nachos &amp; Dip £1.30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Cookies £0.85</a:t>
            </a:r>
          </a:p>
          <a:p>
            <a:pPr algn="ctr"/>
            <a:r>
              <a:rPr lang="en-GB" sz="3200" b="1" dirty="0" err="1">
                <a:solidFill>
                  <a:srgbClr val="007B7E"/>
                </a:solidFill>
                <a:latin typeface="Agency FB" panose="020B0503020202020204" pitchFamily="34" charset="0"/>
              </a:rPr>
              <a:t>Homebakes</a:t>
            </a:r>
            <a:r>
              <a:rPr lang="en-GB" sz="3200" b="1" dirty="0">
                <a:solidFill>
                  <a:srgbClr val="007B7E"/>
                </a:solidFill>
                <a:latin typeface="Agency FB" panose="020B0503020202020204" pitchFamily="34" charset="0"/>
              </a:rPr>
              <a:t> From £0.85</a:t>
            </a:r>
          </a:p>
          <a:p>
            <a:pPr algn="ctr"/>
            <a:endParaRPr lang="en-GB" sz="24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24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24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24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sz="36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 </a:t>
            </a:r>
          </a:p>
          <a:p>
            <a:pPr algn="ctr"/>
            <a:endParaRPr lang="en-GB" sz="3600" b="1" dirty="0">
              <a:solidFill>
                <a:srgbClr val="007B7E"/>
              </a:solidFill>
              <a:highlight>
                <a:srgbClr val="C0C0C0"/>
              </a:highlight>
              <a:latin typeface="Agency FB" panose="020B0503020202020204" pitchFamily="34" charset="0"/>
            </a:endParaRPr>
          </a:p>
          <a:p>
            <a:pPr algn="ctr"/>
            <a:endParaRPr lang="en-GB" sz="3600" b="1" dirty="0">
              <a:solidFill>
                <a:srgbClr val="007B7E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731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AC29-1267-13FF-7943-1DD8D9AC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8321B-BCFC-A5ED-2D25-38BCA33BE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C7476C-032F-442F-B032-15B50F221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512" y="0"/>
            <a:ext cx="7064979" cy="92375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3C8D3C-6BA2-C018-D131-45699E98D008}"/>
              </a:ext>
            </a:extLst>
          </p:cNvPr>
          <p:cNvSpPr txBox="1"/>
          <p:nvPr/>
        </p:nvSpPr>
        <p:spPr>
          <a:xfrm>
            <a:off x="1484243" y="1802296"/>
            <a:ext cx="3798957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Drinks</a:t>
            </a:r>
          </a:p>
          <a:p>
            <a:pPr algn="ctr"/>
            <a:endParaRPr lang="en-GB" sz="1600" b="1" dirty="0">
              <a:solidFill>
                <a:srgbClr val="007B7E"/>
              </a:solidFill>
              <a:highlight>
                <a:srgbClr val="C0C0C0"/>
              </a:highlight>
              <a:latin typeface="Agency FB" panose="020B0503020202020204" pitchFamily="34" charset="0"/>
            </a:endParaRPr>
          </a:p>
          <a:p>
            <a:pPr algn="ctr"/>
            <a:r>
              <a:rPr lang="en-GB" sz="2800" b="1" dirty="0">
                <a:solidFill>
                  <a:srgbClr val="007B7E"/>
                </a:solidFill>
                <a:latin typeface="Agency FB" panose="020B0503020202020204" pitchFamily="34" charset="0"/>
              </a:rPr>
              <a:t>Radnor Splash 500ml £1.10</a:t>
            </a:r>
          </a:p>
          <a:p>
            <a:pPr algn="ctr"/>
            <a:r>
              <a:rPr lang="en-GB" sz="2800" b="1" dirty="0">
                <a:solidFill>
                  <a:srgbClr val="007B7E"/>
                </a:solidFill>
                <a:latin typeface="Agency FB" panose="020B0503020202020204" pitchFamily="34" charset="0"/>
              </a:rPr>
              <a:t>Radnor Splash 330ml £.95</a:t>
            </a:r>
          </a:p>
          <a:p>
            <a:pPr algn="ctr"/>
            <a:r>
              <a:rPr lang="en-GB" sz="2800" b="1" dirty="0">
                <a:solidFill>
                  <a:srgbClr val="007B7E"/>
                </a:solidFill>
                <a:latin typeface="Agency FB" panose="020B0503020202020204" pitchFamily="34" charset="0"/>
              </a:rPr>
              <a:t>Radnor Carton 200ml £.85</a:t>
            </a:r>
          </a:p>
          <a:p>
            <a:pPr algn="ctr"/>
            <a:r>
              <a:rPr lang="en-GB" sz="2800" b="1" dirty="0">
                <a:solidFill>
                  <a:srgbClr val="007B7E"/>
                </a:solidFill>
                <a:latin typeface="Agency FB" panose="020B0503020202020204" pitchFamily="34" charset="0"/>
              </a:rPr>
              <a:t>Radnor Carton 125ml £0.65</a:t>
            </a:r>
          </a:p>
          <a:p>
            <a:pPr algn="ctr"/>
            <a:r>
              <a:rPr lang="en-GB" sz="2800" b="1" dirty="0">
                <a:solidFill>
                  <a:srgbClr val="007B7E"/>
                </a:solidFill>
                <a:latin typeface="Agency FB" panose="020B0503020202020204" pitchFamily="34" charset="0"/>
              </a:rPr>
              <a:t>Harrogate Water £0.85</a:t>
            </a:r>
          </a:p>
          <a:p>
            <a:pPr algn="ctr"/>
            <a:r>
              <a:rPr lang="en-GB" sz="2800" b="1" dirty="0">
                <a:solidFill>
                  <a:srgbClr val="007B7E"/>
                </a:solidFill>
                <a:latin typeface="Agency FB" panose="020B0503020202020204" pitchFamily="34" charset="0"/>
              </a:rPr>
              <a:t>Radnor Fizz £1.10</a:t>
            </a:r>
          </a:p>
          <a:p>
            <a:pPr algn="ctr"/>
            <a:r>
              <a:rPr lang="en-GB" sz="2800" b="1" dirty="0">
                <a:solidFill>
                  <a:srgbClr val="007B7E"/>
                </a:solidFill>
                <a:latin typeface="Agency FB" panose="020B0503020202020204" pitchFamily="34" charset="0"/>
              </a:rPr>
              <a:t>Viva Milkshake £1.05</a:t>
            </a:r>
          </a:p>
          <a:p>
            <a:pPr algn="ctr"/>
            <a:r>
              <a:rPr lang="en-GB" sz="2800" b="1" dirty="0">
                <a:solidFill>
                  <a:srgbClr val="007B7E"/>
                </a:solidFill>
                <a:latin typeface="Agency FB" panose="020B0503020202020204" pitchFamily="34" charset="0"/>
              </a:rPr>
              <a:t>Cans £1.20</a:t>
            </a:r>
          </a:p>
          <a:p>
            <a:pPr algn="ctr"/>
            <a:r>
              <a:rPr lang="en-GB" sz="2800" b="1" dirty="0">
                <a:solidFill>
                  <a:srgbClr val="007B7E"/>
                </a:solidFill>
                <a:latin typeface="Agency FB" panose="020B0503020202020204" pitchFamily="34" charset="0"/>
              </a:rPr>
              <a:t>Cup Drink £0.60</a:t>
            </a:r>
          </a:p>
          <a:p>
            <a:pPr algn="ctr"/>
            <a:r>
              <a:rPr lang="en-GB" sz="1600" b="1" dirty="0">
                <a:solidFill>
                  <a:srgbClr val="007B7E"/>
                </a:solidFill>
                <a:latin typeface="Agency FB" panose="020B0503020202020204" pitchFamily="34" charset="0"/>
              </a:rPr>
              <a:t>6</a:t>
            </a:r>
            <a:r>
              <a:rPr lang="en-GB" sz="1600" b="1" baseline="30000" dirty="0">
                <a:solidFill>
                  <a:srgbClr val="007B7E"/>
                </a:solidFill>
                <a:latin typeface="Agency FB" panose="020B0503020202020204" pitchFamily="34" charset="0"/>
              </a:rPr>
              <a:t>th</a:t>
            </a:r>
            <a:r>
              <a:rPr lang="en-GB" sz="1600" b="1" dirty="0">
                <a:solidFill>
                  <a:srgbClr val="007B7E"/>
                </a:solidFill>
                <a:latin typeface="Agency FB" panose="020B0503020202020204" pitchFamily="34" charset="0"/>
              </a:rPr>
              <a:t> Form Can £1.25</a:t>
            </a:r>
          </a:p>
          <a:p>
            <a:pPr algn="ctr"/>
            <a:r>
              <a:rPr lang="en-GB" sz="36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 </a:t>
            </a:r>
          </a:p>
          <a:p>
            <a:pPr algn="ctr"/>
            <a:endParaRPr lang="en-GB" sz="3600" b="1" dirty="0">
              <a:solidFill>
                <a:srgbClr val="007B7E"/>
              </a:solidFill>
              <a:highlight>
                <a:srgbClr val="C0C0C0"/>
              </a:highlight>
              <a:latin typeface="Agency FB" panose="020B0503020202020204" pitchFamily="34" charset="0"/>
            </a:endParaRPr>
          </a:p>
          <a:p>
            <a:pPr algn="ctr"/>
            <a:endParaRPr lang="en-GB" sz="3600" b="1" dirty="0">
              <a:solidFill>
                <a:srgbClr val="007B7E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451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AC29-1267-13FF-7943-1DD8D9AC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8321B-BCFC-A5ED-2D25-38BCA33BE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C7476C-032F-442F-B032-15B50F221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366568" cy="982209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3C8D3C-6BA2-C018-D131-45699E98D008}"/>
              </a:ext>
            </a:extLst>
          </p:cNvPr>
          <p:cNvSpPr txBox="1"/>
          <p:nvPr/>
        </p:nvSpPr>
        <p:spPr>
          <a:xfrm>
            <a:off x="490027" y="0"/>
            <a:ext cx="6386513" cy="11572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3600" b="1" dirty="0">
              <a:solidFill>
                <a:srgbClr val="007B7E"/>
              </a:solidFill>
              <a:highlight>
                <a:srgbClr val="C0C0C0"/>
              </a:highlight>
              <a:latin typeface="Agency FB" panose="020B0503020202020204" pitchFamily="34" charset="0"/>
            </a:endParaRPr>
          </a:p>
          <a:p>
            <a:pPr algn="ctr"/>
            <a:endParaRPr lang="en-GB" sz="24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24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24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24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Bacon/Sausage Cob £1.35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Sausage Roll £1.50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Cheese &amp; Onion Roll £1.40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Toast £0.30</a:t>
            </a:r>
          </a:p>
          <a:p>
            <a:pPr algn="ctr"/>
            <a:r>
              <a:rPr lang="en-GB" sz="2400" b="1" dirty="0" err="1">
                <a:solidFill>
                  <a:srgbClr val="007B7E"/>
                </a:solidFill>
                <a:latin typeface="Agency FB" panose="020B0503020202020204" pitchFamily="34" charset="0"/>
              </a:rPr>
              <a:t>Churros</a:t>
            </a:r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 £1.50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Pastries From £1.30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Cheese Twist £1.60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Tater Tots £1.20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Giant Pretzel/Pretzel Rol £1.40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Cheese &amp; Bean Wrap £1.35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Pizza Bagel £1.30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Hash Brown £0.50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Potato Waffle £0.85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½ Toasted Bagel £0.60</a:t>
            </a:r>
          </a:p>
          <a:p>
            <a:pPr algn="ctr"/>
            <a:r>
              <a:rPr lang="en-GB" sz="2400" b="1" dirty="0">
                <a:solidFill>
                  <a:srgbClr val="007B7E"/>
                </a:solidFill>
                <a:latin typeface="Agency FB" panose="020B0503020202020204" pitchFamily="34" charset="0"/>
              </a:rPr>
              <a:t>Cereal &amp; Milk £1.00</a:t>
            </a:r>
          </a:p>
          <a:p>
            <a:pPr algn="ctr"/>
            <a:endParaRPr lang="en-GB" sz="20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20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b="1" u="sng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endParaRPr lang="en-GB" sz="1600" b="1" dirty="0">
              <a:solidFill>
                <a:srgbClr val="007B7E"/>
              </a:solidFill>
              <a:latin typeface="Agency FB" panose="020B0503020202020204" pitchFamily="34" charset="0"/>
            </a:endParaRPr>
          </a:p>
          <a:p>
            <a:pPr algn="ctr"/>
            <a:r>
              <a:rPr lang="en-GB" sz="3600" b="1" dirty="0">
                <a:solidFill>
                  <a:srgbClr val="007B7E"/>
                </a:solidFill>
                <a:highlight>
                  <a:srgbClr val="C0C0C0"/>
                </a:highlight>
                <a:latin typeface="Agency FB" panose="020B0503020202020204" pitchFamily="34" charset="0"/>
              </a:rPr>
              <a:t> </a:t>
            </a:r>
          </a:p>
          <a:p>
            <a:pPr algn="ctr"/>
            <a:endParaRPr lang="en-GB" sz="3600" b="1" dirty="0">
              <a:solidFill>
                <a:srgbClr val="007B7E"/>
              </a:solidFill>
              <a:highlight>
                <a:srgbClr val="C0C0C0"/>
              </a:highlight>
              <a:latin typeface="Agency FB" panose="020B0503020202020204" pitchFamily="34" charset="0"/>
            </a:endParaRPr>
          </a:p>
          <a:p>
            <a:pPr algn="ctr"/>
            <a:endParaRPr lang="en-GB" sz="3600" b="1" dirty="0">
              <a:solidFill>
                <a:srgbClr val="007B7E"/>
              </a:solidFill>
              <a:latin typeface="Agency FB" panose="020B0503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C500AC-51D1-A9DC-271A-E27C8802C13D}"/>
              </a:ext>
            </a:extLst>
          </p:cNvPr>
          <p:cNvSpPr txBox="1"/>
          <p:nvPr/>
        </p:nvSpPr>
        <p:spPr>
          <a:xfrm>
            <a:off x="689853" y="1974878"/>
            <a:ext cx="20648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accent1">
                    <a:lumMod val="75000"/>
                  </a:schemeClr>
                </a:solidFill>
              </a:rPr>
              <a:t>Break Menu</a:t>
            </a:r>
          </a:p>
        </p:txBody>
      </p:sp>
    </p:spTree>
    <p:extLst>
      <p:ext uri="{BB962C8B-B14F-4D97-AF65-F5344CB8AC3E}">
        <p14:creationId xmlns:p14="http://schemas.microsoft.com/office/powerpoint/2010/main" val="448295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 xmlns="4a158834-c85c-4827-bdff-1a017cfedd7d" xsi:nil="true"/>
    <lcf76f155ced4ddcb4097134ff3c332f xmlns="4a158834-c85c-4827-bdff-1a017cfedd7d">
      <Terms xmlns="http://schemas.microsoft.com/office/infopath/2007/PartnerControls"/>
    </lcf76f155ced4ddcb4097134ff3c332f>
    <TaxCatchAll xmlns="0fdaca27-b964-41d1-9039-a2a357f164f4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ECA7084C19704389C3090F0FD7C532" ma:contentTypeVersion="20" ma:contentTypeDescription="Create a new document." ma:contentTypeScope="" ma:versionID="5d57eb590195e2da8aaf7f851a0b3f8f">
  <xsd:schema xmlns:xsd="http://www.w3.org/2001/XMLSchema" xmlns:xs="http://www.w3.org/2001/XMLSchema" xmlns:p="http://schemas.microsoft.com/office/2006/metadata/properties" xmlns:ns2="4a158834-c85c-4827-bdff-1a017cfedd7d" xmlns:ns3="0fdaca27-b964-41d1-9039-a2a357f164f4" targetNamespace="http://schemas.microsoft.com/office/2006/metadata/properties" ma:root="true" ma:fieldsID="6fe956b3de4cde93b63c392e2646afe1" ns2:_="" ns3:_="">
    <xsd:import namespace="4a158834-c85c-4827-bdff-1a017cfedd7d"/>
    <xsd:import namespace="0fdaca27-b964-41d1-9039-a2a357f164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AC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158834-c85c-4827-bdff-1a017cfedd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dd14997-f647-4663-824f-874b8d46ef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AC" ma:index="25" nillable="true" ma:displayName="AC" ma:format="Dropdown" ma:internalName="AC">
      <xsd:simpleType>
        <xsd:restriction base="dms:Text">
          <xsd:maxLength value="255"/>
        </xsd:restriction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daca27-b964-41d1-9039-a2a357f164f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20bb938-b69a-48cf-83c6-692e9fd1b9a9}" ma:internalName="TaxCatchAll" ma:showField="CatchAllData" ma:web="0fdaca27-b964-41d1-9039-a2a357f164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F5EA4D-51DD-400F-BC89-ADC41EE4E9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37D197-47CC-4B2A-AB27-9EC750321EA7}">
  <ds:schemaRefs>
    <ds:schemaRef ds:uri="http://schemas.microsoft.com/office/infopath/2007/PartnerControls"/>
    <ds:schemaRef ds:uri="4a158834-c85c-4827-bdff-1a017cfedd7d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2006/documentManagement/types"/>
    <ds:schemaRef ds:uri="0fdaca27-b964-41d1-9039-a2a357f164f4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AFD2B10-0DCF-41E2-A172-1F007351A7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158834-c85c-4827-bdff-1a017cfedd7d"/>
    <ds:schemaRef ds:uri="0fdaca27-b964-41d1-9039-a2a357f164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534</TotalTime>
  <Words>424</Words>
  <Application>Microsoft Office PowerPoint</Application>
  <PresentationFormat>On-screen Show (4:3)</PresentationFormat>
  <Paragraphs>139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Agency FB</vt:lpstr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WSH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Cooper</dc:creator>
  <cp:lastModifiedBy>Hayley Gomm</cp:lastModifiedBy>
  <cp:revision>13</cp:revision>
  <cp:lastPrinted>2025-08-26T07:57:48Z</cp:lastPrinted>
  <dcterms:created xsi:type="dcterms:W3CDTF">2023-01-24T19:45:47Z</dcterms:created>
  <dcterms:modified xsi:type="dcterms:W3CDTF">2025-10-09T09:59:33Z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0x01010030ECA7084C19704389C3090F0FD7C532</vt:lpwstr>
  </property>
</Properties>
</file>