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2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8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3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6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95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0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9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9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8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3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3A4A-7BB2-42BD-A79E-CD57533554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C81C-B93A-4B51-93A0-0782F48E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8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jfif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62" y="0"/>
            <a:ext cx="846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 </a:t>
            </a:r>
            <a:r>
              <a:rPr lang="en-GB" dirty="0"/>
              <a:t>7</a:t>
            </a:r>
            <a:r>
              <a:rPr lang="en-GB" dirty="0" smtClean="0"/>
              <a:t> GRAPHICS KNOWLEDGE ORGANISER – MRS YOUNG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8" y="439196"/>
            <a:ext cx="641985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843" y="2281330"/>
            <a:ext cx="157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Pulley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01918" y="2010963"/>
            <a:ext cx="157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Wedge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01918" y="2897214"/>
            <a:ext cx="157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</a:t>
            </a:r>
            <a:r>
              <a:rPr lang="en-GB" sz="1000" dirty="0" smtClean="0"/>
              <a:t>ever</a:t>
            </a:r>
            <a:endParaRPr lang="en-GB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311843" y="457984"/>
            <a:ext cx="157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Wheel &amp; Axel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11843" y="1368955"/>
            <a:ext cx="157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Screw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113" y="1135401"/>
            <a:ext cx="157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Incline plane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9723" y="221848"/>
            <a:ext cx="34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6" y="3731924"/>
            <a:ext cx="2124456" cy="7932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8364" y="3458977"/>
            <a:ext cx="238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4 types of motion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1752" y="253036"/>
            <a:ext cx="238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6 Simple machines</a:t>
            </a:r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8531" y="4295043"/>
            <a:ext cx="1034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Linear</a:t>
            </a:r>
            <a:endParaRPr lang="en-GB" sz="1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" y="4604907"/>
            <a:ext cx="2156651" cy="8052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7" y="3728230"/>
            <a:ext cx="2134932" cy="7971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7" y="4604906"/>
            <a:ext cx="2156654" cy="8052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65182" y="4295407"/>
            <a:ext cx="1034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Rotary</a:t>
            </a:r>
            <a:endParaRPr lang="en-GB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76336" y="5163974"/>
            <a:ext cx="1034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Oscillating  </a:t>
            </a:r>
            <a:endParaRPr lang="en-GB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260137" y="5163974"/>
            <a:ext cx="1034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Reciprocating </a:t>
            </a:r>
            <a:endParaRPr lang="en-GB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335" y="3429690"/>
            <a:ext cx="34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10" y="5685836"/>
            <a:ext cx="2955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</a:p>
          <a:p>
            <a:r>
              <a:rPr lang="en-GB" sz="1400" dirty="0" smtClean="0"/>
              <a:t>As simple machine is a device that makes work easier by magnifying or changing the direction of a force.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10546" y="5685836"/>
            <a:ext cx="2793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</a:p>
          <a:p>
            <a:r>
              <a:rPr lang="en-GB" b="1" dirty="0" smtClean="0"/>
              <a:t>Automata</a:t>
            </a:r>
            <a:r>
              <a:rPr lang="en-GB" dirty="0" smtClean="0"/>
              <a:t>  - </a:t>
            </a:r>
            <a:r>
              <a:rPr lang="en-US" sz="1200" dirty="0"/>
              <a:t>a moving mechanical device made in imitation of a human being</a:t>
            </a:r>
            <a:r>
              <a:rPr lang="en-GB" sz="1200" dirty="0" smtClean="0"/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26875" t="18177" r="50208" b="24692"/>
          <a:stretch/>
        </p:blipFill>
        <p:spPr>
          <a:xfrm>
            <a:off x="4803559" y="3514044"/>
            <a:ext cx="1646859" cy="23094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/>
          <a:srcRect l="26041" t="54569" r="19167" b="13210"/>
          <a:stretch/>
        </p:blipFill>
        <p:spPr>
          <a:xfrm>
            <a:off x="6734658" y="530035"/>
            <a:ext cx="3889630" cy="12866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06178" y="175158"/>
            <a:ext cx="3964114" cy="38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 </a:t>
            </a:r>
            <a:r>
              <a:rPr lang="en-GB" sz="1400" b="1" dirty="0" smtClean="0"/>
              <a:t>CAM shapes</a:t>
            </a:r>
            <a:endParaRPr lang="en-GB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92003" y="3190878"/>
            <a:ext cx="92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0464598" y="457984"/>
            <a:ext cx="15112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The dwell on a CAM is the time when the follower is not moving either up or down.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Can you spot the area of dwell on each of the shapes?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734658" y="1892808"/>
            <a:ext cx="524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 </a:t>
            </a:r>
            <a:r>
              <a:rPr lang="en-GB" sz="1400" b="1" dirty="0" smtClean="0"/>
              <a:t>Linkages and pivot points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63" y="2214747"/>
            <a:ext cx="2457450" cy="1857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245213" y="2588810"/>
            <a:ext cx="262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Pivot points are centres of rotation.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Linkages connect parts of a mechanism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Pivot points can be fixed or moving.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751961" y="4063648"/>
            <a:ext cx="540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 </a:t>
            </a:r>
            <a:r>
              <a:rPr lang="en-GB" sz="1400" b="1" dirty="0" smtClean="0"/>
              <a:t>Structures</a:t>
            </a:r>
            <a:endParaRPr lang="en-GB" sz="14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93" y="4447807"/>
            <a:ext cx="1250367" cy="20389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33"/>
          <a:stretch/>
        </p:blipFill>
        <p:spPr>
          <a:xfrm>
            <a:off x="6838456" y="4447807"/>
            <a:ext cx="1793480" cy="203895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806178" y="6516412"/>
            <a:ext cx="397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Natural 		Manmade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9980460" y="4447807"/>
            <a:ext cx="20987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Structures can be divided into natural and manmade.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Natural structures are made by insects and weathering.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Manmade structures are made </a:t>
            </a:r>
            <a:r>
              <a:rPr lang="en-GB" sz="1000" smtClean="0"/>
              <a:t>by humans. </a:t>
            </a:r>
            <a:endParaRPr lang="en-GB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Humans often mimic or copy nature as it has elegant solutions to problems.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Triangles are the strongest shape when loaded with a force.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/>
              <a:t>So other shapes are often broken up into triangles.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3503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192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Young</dc:creator>
  <cp:lastModifiedBy>Clare Radford</cp:lastModifiedBy>
  <cp:revision>6</cp:revision>
  <dcterms:created xsi:type="dcterms:W3CDTF">2021-01-02T10:27:31Z</dcterms:created>
  <dcterms:modified xsi:type="dcterms:W3CDTF">2021-01-14T10:39:00Z</dcterms:modified>
</cp:coreProperties>
</file>