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3" d="100"/>
          <a:sy n="83" d="100"/>
        </p:scale>
        <p:origin x="45" y="5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A98F-AD7F-4AC0-84A3-06E1BECE248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8D44-79B2-4C0F-8683-8723294F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4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A98F-AD7F-4AC0-84A3-06E1BECE248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8D44-79B2-4C0F-8683-8723294F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4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A98F-AD7F-4AC0-84A3-06E1BECE248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8D44-79B2-4C0F-8683-8723294F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25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A98F-AD7F-4AC0-84A3-06E1BECE248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8D44-79B2-4C0F-8683-8723294F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90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A98F-AD7F-4AC0-84A3-06E1BECE248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8D44-79B2-4C0F-8683-8723294F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10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A98F-AD7F-4AC0-84A3-06E1BECE248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8D44-79B2-4C0F-8683-8723294F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5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A98F-AD7F-4AC0-84A3-06E1BECE248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8D44-79B2-4C0F-8683-8723294F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1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A98F-AD7F-4AC0-84A3-06E1BECE248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8D44-79B2-4C0F-8683-8723294F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3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A98F-AD7F-4AC0-84A3-06E1BECE248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8D44-79B2-4C0F-8683-8723294F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7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A98F-AD7F-4AC0-84A3-06E1BECE248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8D44-79B2-4C0F-8683-8723294F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6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A98F-AD7F-4AC0-84A3-06E1BECE248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8D44-79B2-4C0F-8683-8723294F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6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A98F-AD7F-4AC0-84A3-06E1BECE248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D8D44-79B2-4C0F-8683-8723294F7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7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hyperlink" Target="https://www.google.com/url?q=https://www.dreamstime.com/stock-images-apple-healthy-food-image17536814&amp;sa=U&amp;ved=0ahUKEwir8JyLv_jbAhWFL1AKHbk2DtoQwW4ILjAM&amp;usg=AOvVaw2N_NYjsa1vcHO7XF3WsDf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www.google.com/url?q=http://www.eurowirecontainers.com/victorinox-paring-knife-green-8cm.html&amp;sa=U&amp;ved=0ahUKEwjno4GD0_jbAhWssKQKHTO8C08QwW4INDAP&amp;usg=AOvVaw14r9rlE75uYAqyoXeNUWuk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2842" y="-371"/>
            <a:ext cx="386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Creative Technologies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27281" y="328698"/>
            <a:ext cx="5467024" cy="384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Food</a:t>
            </a:r>
            <a:r>
              <a:rPr kumimoji="0" lang="en-GB" sz="2800" b="0" i="0" u="none" strike="noStrike" kern="1200" cap="none" spc="-6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Technology Knowledge Organiser</a:t>
            </a:r>
            <a:r>
              <a:rPr kumimoji="0" lang="en-GB" sz="2800" b="0" i="0" u="none" strike="noStrike" kern="1200" cap="none" spc="-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GB" sz="2800" b="0" i="0" u="none" strike="noStrike" kern="1200" cap="none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1828" y="4796444"/>
            <a:ext cx="6135435" cy="1995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G: 8 government guidelines for a healthy diet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your meals on starchy foods.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 lots of fruit and vegetables.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 more fish- including a portion of oily fish each week.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Cut down on saturated fat and sugar.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 less salt- no more than 6g a day for adults.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active and be a healthy weight.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get thirsty- drink plenty of water.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skip breakfast.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960" y="520913"/>
            <a:ext cx="3564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A: Key words</a:t>
            </a:r>
          </a:p>
        </p:txBody>
      </p:sp>
      <p:pic>
        <p:nvPicPr>
          <p:cNvPr id="13" name="Picture 7" descr="Image result for healthy foo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192" y="5236665"/>
            <a:ext cx="1079578" cy="124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5661810" y="3012726"/>
            <a:ext cx="5983850" cy="1755098"/>
            <a:chOff x="4546188" y="2938210"/>
            <a:chExt cx="5260960" cy="1755098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2" t="21894" r="65956" b="26624"/>
            <a:stretch/>
          </p:blipFill>
          <p:spPr bwMode="auto">
            <a:xfrm>
              <a:off x="4810390" y="3447807"/>
              <a:ext cx="672073" cy="1142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73" t="37379" r="51377" b="12014"/>
            <a:stretch/>
          </p:blipFill>
          <p:spPr bwMode="auto">
            <a:xfrm>
              <a:off x="5536940" y="3460917"/>
              <a:ext cx="1023456" cy="1116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4" t="28803" r="53750" b="29562"/>
            <a:stretch/>
          </p:blipFill>
          <p:spPr bwMode="auto">
            <a:xfrm>
              <a:off x="6597344" y="3445976"/>
              <a:ext cx="1468652" cy="112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7" t="37500" r="48675" b="16439"/>
            <a:stretch/>
          </p:blipFill>
          <p:spPr bwMode="auto">
            <a:xfrm>
              <a:off x="8086602" y="3347607"/>
              <a:ext cx="804277" cy="134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4" t="21806" r="65250" b="31271"/>
            <a:stretch/>
          </p:blipFill>
          <p:spPr bwMode="auto">
            <a:xfrm>
              <a:off x="8945356" y="3301127"/>
              <a:ext cx="828035" cy="136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4546188" y="2938210"/>
              <a:ext cx="5260960" cy="514667"/>
              <a:chOff x="4512431" y="2961858"/>
              <a:chExt cx="5260960" cy="51466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12431" y="2961858"/>
                <a:ext cx="50379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 u="sng" dirty="0">
                    <a:solidFill>
                      <a:prstClr val="black"/>
                    </a:solidFill>
                    <a:latin typeface="Calibri" panose="020F0502020204030204"/>
                  </a:rPr>
                  <a:t>E</a:t>
                </a:r>
                <a:r>
                  <a:rPr kumimoji="0" lang="en-GB" sz="14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GB" sz="14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How much sugar is in your food? 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615179" y="3199526"/>
                <a:ext cx="5158212" cy="27699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Children aged 11 and over should be having no more that 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7tsp 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of sugar per day.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77304" y="834240"/>
            <a:ext cx="435824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Cross-</a:t>
            </a:r>
            <a:r>
              <a:rPr kumimoji="0" lang="en-GB" sz="1200" b="1" i="0" u="sng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Contamination-</a:t>
            </a:r>
            <a:r>
              <a:rPr kumimoji="0" lang="en-GB" sz="1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transfer of harmful </a:t>
            </a:r>
            <a:r>
              <a:rPr kumimoji="0" lang="en-US" sz="1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bacteria between raw and cooked food.</a:t>
            </a:r>
            <a:endParaRPr kumimoji="0" lang="en-GB" sz="1200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sng" baseline="0" dirty="0" smtClean="0">
                <a:solidFill>
                  <a:srgbClr val="00B0F0"/>
                </a:solidFill>
                <a:latin typeface="Calibri" panose="020F0502020204030204"/>
              </a:rPr>
              <a:t>Danger</a:t>
            </a:r>
            <a:r>
              <a:rPr lang="en-GB" sz="1200" b="1" u="sng" baseline="0" dirty="0" smtClean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en-GB" sz="1200" u="sng" baseline="0" dirty="0" smtClean="0">
                <a:solidFill>
                  <a:schemeClr val="accent1"/>
                </a:solidFill>
                <a:latin typeface="Calibri" panose="020F0502020204030204"/>
              </a:rPr>
              <a:t>Zone- </a:t>
            </a:r>
            <a:r>
              <a:rPr lang="en-GB" sz="1200" baseline="0" dirty="0" smtClean="0">
                <a:latin typeface="Calibri" panose="020F0502020204030204"/>
              </a:rPr>
              <a:t>temperatures between 5c and 63c where most bacteria can multiply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Emulsification- </a:t>
            </a:r>
            <a:r>
              <a:rPr kumimoji="0" lang="en-GB" sz="1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mixing of two liquids that are usually </a:t>
            </a:r>
            <a:r>
              <a:rPr kumimoji="0" lang="en-GB" sz="1200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unmixable</a:t>
            </a:r>
            <a:r>
              <a:rPr kumimoji="0" lang="en-GB" sz="1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together to form an emulsion.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sng" baseline="0" dirty="0" err="1" smtClean="0">
                <a:solidFill>
                  <a:srgbClr val="00B0F0"/>
                </a:solidFill>
                <a:latin typeface="Calibri" panose="020F0502020204030204"/>
              </a:rPr>
              <a:t>Mise-en</a:t>
            </a:r>
            <a:r>
              <a:rPr lang="en-GB" sz="1200" b="1" u="sng" baseline="0" dirty="0" smtClean="0">
                <a:solidFill>
                  <a:srgbClr val="00B0F0"/>
                </a:solidFill>
                <a:latin typeface="Calibri" panose="020F0502020204030204"/>
              </a:rPr>
              <a:t>- place- </a:t>
            </a:r>
            <a:r>
              <a:rPr lang="en-GB" sz="1200" baseline="0" dirty="0" smtClean="0">
                <a:latin typeface="Calibri" panose="020F0502020204030204"/>
              </a:rPr>
              <a:t>preparation</a:t>
            </a:r>
            <a:r>
              <a:rPr lang="en-GB" sz="1200" dirty="0" smtClean="0">
                <a:latin typeface="Calibri" panose="020F0502020204030204"/>
              </a:rPr>
              <a:t> time at the start of a practical</a:t>
            </a:r>
            <a:endParaRPr lang="en-GB" sz="1200" baseline="0" dirty="0" smtClean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Macronutrient- </a:t>
            </a:r>
            <a:r>
              <a:rPr kumimoji="0" lang="en-GB" sz="1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needed in large amounts by the body and are called protein, fats and carbohydrates.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sng" baseline="0" dirty="0" smtClean="0">
                <a:solidFill>
                  <a:srgbClr val="00B0F0"/>
                </a:solidFill>
                <a:latin typeface="Calibri" panose="020F0502020204030204"/>
              </a:rPr>
              <a:t>Micronutrient</a:t>
            </a:r>
            <a:r>
              <a:rPr lang="en-GB" sz="1200" b="1" u="sng" dirty="0" smtClean="0">
                <a:solidFill>
                  <a:srgbClr val="00B0F0"/>
                </a:solidFill>
                <a:latin typeface="Calibri" panose="020F0502020204030204"/>
              </a:rPr>
              <a:t>- </a:t>
            </a:r>
            <a:r>
              <a:rPr lang="en-GB" sz="1200" dirty="0" smtClean="0">
                <a:latin typeface="Calibri" panose="020F0502020204030204"/>
              </a:rPr>
              <a:t>are needed in smaller amounts and are called vitamins and minerals.</a:t>
            </a:r>
            <a:endParaRPr kumimoji="0" lang="en-GB" sz="12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12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Eatwell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Guide-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healthy eating guide for a balanced diet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99992" y="1862364"/>
            <a:ext cx="6907271" cy="1197629"/>
            <a:chOff x="4330225" y="1794376"/>
            <a:chExt cx="5415146" cy="1197629"/>
          </a:xfrm>
        </p:grpSpPr>
        <p:sp>
          <p:nvSpPr>
            <p:cNvPr id="10" name="TextBox 9"/>
            <p:cNvSpPr txBox="1"/>
            <p:nvPr/>
          </p:nvSpPr>
          <p:spPr>
            <a:xfrm>
              <a:off x="5403888" y="1794376"/>
              <a:ext cx="3594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D: Bridge and claw method for safe cutting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30225" y="1855553"/>
              <a:ext cx="5415146" cy="1136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95" t="13809" r="10822" b="44635"/>
            <a:stretch/>
          </p:blipFill>
          <p:spPr bwMode="auto">
            <a:xfrm>
              <a:off x="4395668" y="2027368"/>
              <a:ext cx="1008220" cy="86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01" t="30059" r="10579" b="18658"/>
            <a:stretch/>
          </p:blipFill>
          <p:spPr bwMode="auto">
            <a:xfrm>
              <a:off x="8802057" y="2019364"/>
              <a:ext cx="851098" cy="88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431550" y="1904916"/>
              <a:ext cx="12718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                                                                                      Make a bridge over the vegetable with your hand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04881" y="1880757"/>
              <a:ext cx="15222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                                                                                      Make a claw with your hand by partly curling your fingers together</a:t>
              </a:r>
            </a:p>
          </p:txBody>
        </p:sp>
        <p:pic>
          <p:nvPicPr>
            <p:cNvPr id="31" name="Picture 2" descr="Image result for small green kitchen knife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832" y="2104064"/>
              <a:ext cx="807367" cy="807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5313939" y="675915"/>
            <a:ext cx="3700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B: Key Verbs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57497" y="1007463"/>
            <a:ext cx="1111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Chopping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92938" y="852915"/>
            <a:ext cx="983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Beating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27505" y="822035"/>
            <a:ext cx="1060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Whisking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62901" y="1348433"/>
            <a:ext cx="948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Sieving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79979" y="1079468"/>
            <a:ext cx="116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Measuring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97126" y="1415353"/>
            <a:ext cx="108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Weighing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01698" y="1354327"/>
            <a:ext cx="92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Mixing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61810" y="1487320"/>
            <a:ext cx="1207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Rubbing in 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91960" y="3203275"/>
            <a:ext cx="5284552" cy="3654725"/>
            <a:chOff x="55163" y="3497616"/>
            <a:chExt cx="4615378" cy="3265381"/>
          </a:xfrm>
        </p:grpSpPr>
        <p:pic>
          <p:nvPicPr>
            <p:cNvPr id="7" name="Picture 2" descr="The Eatwell Guid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3" y="3497616"/>
              <a:ext cx="4615378" cy="3265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1081041" y="3541870"/>
              <a:ext cx="2538459" cy="172412"/>
            </a:xfrm>
            <a:prstGeom prst="rect">
              <a:avLst/>
            </a:prstGeom>
            <a:solidFill>
              <a:srgbClr val="F9A807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dirty="0">
                  <a:solidFill>
                    <a:prstClr val="black"/>
                  </a:solidFill>
                  <a:latin typeface="Calibri" panose="020F0502020204030204"/>
                </a:rPr>
                <a:t>C</a:t>
              </a: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Eat Well Guide</a:t>
              </a:r>
            </a:p>
          </p:txBody>
        </p:sp>
      </p:grp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62256-99F9-4A14-82CC-3BA8A11C8F5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Picture 47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57" y="147993"/>
            <a:ext cx="1420172" cy="9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256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Cooper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Radford</dc:creator>
  <cp:lastModifiedBy>Mia Foulkes</cp:lastModifiedBy>
  <cp:revision>4</cp:revision>
  <dcterms:created xsi:type="dcterms:W3CDTF">2020-09-28T08:54:21Z</dcterms:created>
  <dcterms:modified xsi:type="dcterms:W3CDTF">2021-01-11T08:53:58Z</dcterms:modified>
</cp:coreProperties>
</file>