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9" r:id="rId6"/>
    <p:sldId id="260" r:id="rId7"/>
    <p:sldId id="256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9417C-24B6-49ED-8A12-FEC01635B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7135A-0C18-43E2-9153-E68F486A7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0A223-3898-4916-891B-D7E932E6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C7AD6-FB2B-44B5-B54F-EAA2275E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5E2D3-AD28-477E-9F36-6EE222E2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40ED-7AC8-496B-BFA9-FBE1379E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0268C4-5649-4F47-BB9C-04DD6BC4D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DB7A0-7F61-4484-BC05-491B4D32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58493-53E3-4C2E-914D-AE5BFAAA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68A3B-CECA-402A-A56C-9765E924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3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97DC1-3133-4682-923C-9D07CD14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296A6-01E7-4AB9-9ACE-18F0F318C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1DD27-D65C-40A8-B95E-2FAC8779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14515-DA01-4AF6-A6BE-7908F7DD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1717B-4086-4D33-8E05-6A449179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2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3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5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52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82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54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81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26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E751-3B4C-48A9-BA3F-5CB9F06DE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00A18-6E90-4451-9010-C2F243D2F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6F9DA-CD33-420D-B8C6-8C0B18DE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7495C-0373-4863-BCDD-7DF3844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C9A2-7FE4-470E-A09E-0E029E42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80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1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83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9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B221-B96E-426D-A8D0-105777F53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DA2AF-A54D-4837-A37D-3EDABA4E1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43AF0-6364-477E-A36E-3DC43B3B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56FD-CC28-4929-8DAE-EF9C77E3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AB4C5-F907-4166-96D2-88F0FD64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3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2F2C-E041-4809-9681-25CC7830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9A9AB-8374-4450-B16A-D4364FCBC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3CEBB-8351-4914-93D9-1802F07B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2BFEA-9E90-4D9B-8726-11399CF3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22121-9910-49C1-911C-C5909D87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CF698-811D-430A-B5FF-D3EE0DE4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54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17E0-9F9D-469F-85C7-AEE709FFD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8B48-72E8-49A0-8EDB-858F75357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8714A-1818-44F1-904A-627D07814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D84E7-4230-4B3B-A6E8-33D0C8EA3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3FA02-8584-44BE-BBA3-E3E50528B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E5FA8-4FBA-414E-A7E2-DBAC7DB6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AB52C-555E-4512-BE70-67653803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B88C7-81AF-4A58-964B-69CAF088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0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3041F-FE9B-4160-A913-F9E17DF7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DE3D16-9355-4032-8C46-34E20F1C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9E53D-CCF1-4696-9D9F-3E95A1FA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E3240-C81E-42D9-8B0F-8D80E19A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6E863-BF99-437E-885B-25935EE1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51F7B-EFBB-40D0-94A1-CC92F1B3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96F38-DFC8-4C4E-BABC-3BB3C37E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B436-44BB-4A38-A698-E25C1695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43C6F-9A3C-4B4B-82C6-B40C25DB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173A8-633C-4FA3-8697-2808E8F1A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6B507-5CBE-44D1-9592-BA999B50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7F5AC-E878-4585-B920-EDF1DDB5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26E4C-AFF3-427F-8A4D-5274DAC9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8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067F-B438-4FCE-9CB0-5BCA8EEA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8AD89-8E3D-4DF8-B975-01CA44B78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81C24-71F8-4B07-9D8E-ADEF2B8E8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E9A85-FCBB-4190-B409-47EF1E9B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B0B56-B3A0-4BC2-A40D-CA2830E5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AB4AB-16A3-4758-A99E-B8C5B1F3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9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7DB1B-B3DD-4F70-83D3-A93D323A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86C01-7CE2-4964-A0C5-D988CE1B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5F47-C883-47D9-84A5-C08145556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2B9C1-5C07-45DB-B46B-E140831BE45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66AC8-301E-40B0-925F-71653902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579B6-510E-44A3-9C4E-C5BC86B9A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1085-98F4-4D54-854B-5976E9D93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7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342F-CC3A-4005-AA7C-338C999B79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2D35-7F86-4C41-A166-029C98CA0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D020-22EF-40AE-970C-82A7D9BB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KS3</a:t>
            </a:r>
          </a:p>
        </p:txBody>
      </p:sp>
    </p:spTree>
    <p:extLst>
      <p:ext uri="{BB962C8B-B14F-4D97-AF65-F5344CB8AC3E}">
        <p14:creationId xmlns:p14="http://schemas.microsoft.com/office/powerpoint/2010/main" val="67552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8077"/>
            <a:ext cx="9906000" cy="176244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b="1" dirty="0">
                <a:solidFill>
                  <a:srgbClr val="7030A0"/>
                </a:solidFill>
              </a:rPr>
              <a:t>History Key Stage 3</a:t>
            </a:r>
          </a:p>
          <a:p>
            <a:r>
              <a:rPr lang="en-GB" dirty="0"/>
              <a:t>What do you learn in Years 7,8,9?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52320" y="2385906"/>
          <a:ext cx="8292880" cy="3863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2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37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430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645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3222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GB" dirty="0"/>
                        <a:t>     Term 1            Term</a:t>
                      </a:r>
                      <a:r>
                        <a:rPr lang="en-GB" baseline="0" dirty="0"/>
                        <a:t> 2</a:t>
                      </a:r>
                      <a:endParaRPr lang="en-GB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Term 3</a:t>
                      </a:r>
                      <a:endParaRPr lang="en-GB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Term 4</a:t>
                      </a:r>
                      <a:endParaRPr lang="en-GB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    Term 5              Term 6</a:t>
                      </a:r>
                      <a:endParaRPr lang="en-GB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1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  <a:endParaRPr lang="en-GB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What is History?</a:t>
                      </a:r>
                      <a:endParaRPr lang="en-GB" sz="1600" b="0" dirty="0"/>
                    </a:p>
                  </a:txBody>
                  <a:tcPr vert="vert270" anchor="ctr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Medieval Realms</a:t>
                      </a:r>
                      <a:endParaRPr lang="en-GB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Family History </a:t>
                      </a:r>
                      <a:r>
                        <a:rPr lang="en-GB" sz="1400" dirty="0"/>
                        <a:t>(+Tudor</a:t>
                      </a:r>
                      <a:r>
                        <a:rPr lang="en-GB" sz="1400" baseline="0" dirty="0"/>
                        <a:t> England</a:t>
                      </a:r>
                      <a:r>
                        <a:rPr lang="en-GB" sz="1400" dirty="0"/>
                        <a:t>)</a:t>
                      </a:r>
                      <a:endParaRPr lang="en-GB" sz="1400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Stuart</a:t>
                      </a:r>
                      <a:r>
                        <a:rPr lang="en-GB" baseline="0" dirty="0"/>
                        <a:t> England</a:t>
                      </a:r>
                      <a:endParaRPr lang="en-GB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Industrial Britain</a:t>
                      </a:r>
                    </a:p>
                    <a:p>
                      <a:pPr algn="ctr"/>
                      <a:endParaRPr lang="en-GB" b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8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  <a:endParaRPr lang="en-GB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</a:t>
                      </a:r>
                      <a:r>
                        <a:rPr lang="en-GB" sz="1400" baseline="0" dirty="0"/>
                        <a:t> </a:t>
                      </a:r>
                      <a:r>
                        <a:rPr lang="en-GB" sz="1400" dirty="0"/>
                        <a:t>British</a:t>
                      </a:r>
                      <a:r>
                        <a:rPr lang="en-GB" sz="1400" baseline="0" dirty="0"/>
                        <a:t> Empire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Slave Trade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</a:t>
                      </a:r>
                      <a:r>
                        <a:rPr lang="en-GB" sz="1400" baseline="0" dirty="0"/>
                        <a:t> Great War (WW1)</a:t>
                      </a:r>
                      <a:endParaRPr lang="en-GB" sz="1400" b="0" dirty="0"/>
                    </a:p>
                    <a:p>
                      <a:pPr algn="ctr"/>
                      <a:endParaRPr lang="en-GB" sz="14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Women Through Time </a:t>
                      </a:r>
                      <a:r>
                        <a:rPr lang="en-GB" sz="1100" dirty="0"/>
                        <a:t>(focus on Suffragettes)</a:t>
                      </a:r>
                      <a:endParaRPr lang="en-GB" sz="1100" b="0" dirty="0"/>
                    </a:p>
                    <a:p>
                      <a:pPr algn="ctr"/>
                      <a:endParaRPr lang="en-GB" sz="14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1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Era</a:t>
                      </a:r>
                      <a:r>
                        <a:rPr lang="en-GB" baseline="0" dirty="0"/>
                        <a:t> of </a:t>
                      </a:r>
                      <a:r>
                        <a:rPr lang="en-GB" dirty="0"/>
                        <a:t>Dictators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Second</a:t>
                      </a:r>
                      <a:r>
                        <a:rPr lang="en-GB" baseline="0" dirty="0"/>
                        <a:t> World War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Holocaust</a:t>
                      </a:r>
                      <a:endParaRPr lang="en-GB" b="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Modern History Projects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3683000" y="1300480"/>
            <a:ext cx="0" cy="5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201" y="352846"/>
            <a:ext cx="1268078" cy="1572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990" y="352846"/>
            <a:ext cx="1968880" cy="157290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831045" y="2385906"/>
            <a:ext cx="0" cy="522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43125" y="2385906"/>
            <a:ext cx="0" cy="522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41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3E1990-3492-46EE-9A15-56E48E3D5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40603"/>
              </p:ext>
            </p:extLst>
          </p:nvPr>
        </p:nvGraphicFramePr>
        <p:xfrm>
          <a:off x="228600" y="123143"/>
          <a:ext cx="1460500" cy="62392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359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3670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What is History?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874696"/>
                  </a:ext>
                </a:extLst>
              </a:tr>
              <a:tr h="475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Chronology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134676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History Skills: Mystery of the Mary Celeste</a:t>
                      </a:r>
                    </a:p>
                    <a:p>
                      <a:pPr algn="ctr"/>
                      <a:r>
                        <a:rPr lang="en-GB" sz="1400" dirty="0"/>
                        <a:t>(Source and Essay Skills)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718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History Skills: The Bog Body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718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Picture Source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36992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Medieval Times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82230"/>
                  </a:ext>
                </a:extLst>
              </a:tr>
              <a:tr h="508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England in 1060s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718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1066 – the 3 Claimants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576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Battle of Hastings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615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7C3307-06E4-4E8F-8F3D-1F6A37648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38563"/>
              </p:ext>
            </p:extLst>
          </p:nvPr>
        </p:nvGraphicFramePr>
        <p:xfrm>
          <a:off x="1828800" y="123143"/>
          <a:ext cx="1460500" cy="61931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4394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7885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</a:t>
                      </a:r>
                      <a:r>
                        <a:rPr lang="en-GB" sz="1400" dirty="0" err="1"/>
                        <a:t>illiam’s</a:t>
                      </a:r>
                      <a:r>
                        <a:rPr lang="en-GB" sz="1400" dirty="0"/>
                        <a:t> Problems after the Invasion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498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Motte and Bailey Castles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376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Feudal System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395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</a:t>
                      </a:r>
                      <a:r>
                        <a:rPr lang="en-GB" sz="1400" dirty="0" err="1"/>
                        <a:t>omesday</a:t>
                      </a:r>
                      <a:r>
                        <a:rPr lang="en-GB" sz="1400" dirty="0"/>
                        <a:t> Book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374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Castle Location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440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Castle Development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59766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Greatest Knight:</a:t>
                      </a:r>
                    </a:p>
                    <a:p>
                      <a:pPr algn="ctr"/>
                      <a:r>
                        <a:rPr lang="en-GB" sz="1400" dirty="0"/>
                        <a:t>William Marshall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61580"/>
                  </a:ext>
                </a:extLst>
              </a:tr>
              <a:tr h="7968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Church</a:t>
                      </a:r>
                    </a:p>
                    <a:p>
                      <a:pPr algn="ctr"/>
                      <a:r>
                        <a:rPr lang="en-GB" sz="1400" dirty="0"/>
                        <a:t>And </a:t>
                      </a:r>
                    </a:p>
                    <a:p>
                      <a:pPr algn="ctr"/>
                      <a:r>
                        <a:rPr lang="en-GB" sz="1400" dirty="0"/>
                        <a:t>Thomas Becket</a:t>
                      </a:r>
                    </a:p>
                    <a:p>
                      <a:pPr algn="ctr"/>
                      <a:r>
                        <a:rPr lang="en-GB" sz="1400" dirty="0"/>
                        <a:t>(Essay Skills)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73288"/>
                  </a:ext>
                </a:extLst>
              </a:tr>
              <a:tr h="3740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Black Death and the P</a:t>
                      </a:r>
                      <a:r>
                        <a:rPr lang="en-GB" sz="1400" dirty="0" err="1"/>
                        <a:t>easants</a:t>
                      </a:r>
                      <a:r>
                        <a:rPr lang="en-GB" sz="1400" dirty="0"/>
                        <a:t>’ Revolt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337702"/>
                  </a:ext>
                </a:extLst>
              </a:tr>
              <a:tr h="3740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 Crusades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39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02E645-1AE8-432E-8FDB-5BEC7F516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58963"/>
              </p:ext>
            </p:extLst>
          </p:nvPr>
        </p:nvGraphicFramePr>
        <p:xfrm>
          <a:off x="3429000" y="123143"/>
          <a:ext cx="1460500" cy="59296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49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Family History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(Tudors)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249033"/>
                  </a:ext>
                </a:extLst>
              </a:tr>
              <a:tr h="49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 Family Tree Project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4712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Henry VII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Pretenders and Claimants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Henry VIII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Reformation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454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Edward, Mary I and Elizabeth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Spanish Armada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61580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James I and the Gun Powder Plot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7328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D0DAAD-BA16-4757-908C-2068AC1F5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12720"/>
              </p:ext>
            </p:extLst>
          </p:nvPr>
        </p:nvGraphicFramePr>
        <p:xfrm>
          <a:off x="5087393" y="123143"/>
          <a:ext cx="1460500" cy="65536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37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The Stuarts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907552"/>
                  </a:ext>
                </a:extLst>
              </a:tr>
              <a:tr h="49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Cause of the Civil War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4712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2 Sides – Weapons and Fighting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487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Battle of Naseby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Battle of </a:t>
                      </a:r>
                      <a:r>
                        <a:rPr lang="en-GB" sz="1400" dirty="0" err="1"/>
                        <a:t>Roundway</a:t>
                      </a:r>
                      <a:r>
                        <a:rPr lang="en-GB" sz="1400" dirty="0"/>
                        <a:t> and Devizes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Execution of a King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Cromwell’s Commonwealth  and the Puritan Life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Charles II and the Restoration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61580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Great Plague and the Great Fire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73288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Last Stuarts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355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7C5B69-520A-4531-AECF-26671E4D4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70608"/>
              </p:ext>
            </p:extLst>
          </p:nvPr>
        </p:nvGraphicFramePr>
        <p:xfrm>
          <a:off x="6745786" y="123143"/>
          <a:ext cx="1460500" cy="64550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49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Industrial Times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(1750-1900)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8487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Turnpike Roads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Canals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3124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Steam Power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Steam Transport: The Rainhill Trials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573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First Steam Railways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01868"/>
                  </a:ext>
                </a:extLst>
              </a:tr>
              <a:tr h="3556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GWR and Brunel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Transport Challenge HL Project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/>
                        <a:t>Arkwirght</a:t>
                      </a:r>
                      <a:r>
                        <a:rPr lang="en-GB" sz="1400" dirty="0"/>
                        <a:t> and the first Factory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61580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How did Life Change during the Industrial Times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73288"/>
                  </a:ext>
                </a:extLst>
              </a:tr>
              <a:tr h="31516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Highway men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337702"/>
                  </a:ext>
                </a:extLst>
              </a:tr>
              <a:tr h="31389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Workhouses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3722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922CF5-6422-4512-A3DE-764876BAA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15861"/>
              </p:ext>
            </p:extLst>
          </p:nvPr>
        </p:nvGraphicFramePr>
        <p:xfrm>
          <a:off x="8345986" y="123143"/>
          <a:ext cx="1460500" cy="6614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222884344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Term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37483"/>
                  </a:ext>
                </a:extLst>
              </a:tr>
              <a:tr h="374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Living Conditions in Towns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6442"/>
                  </a:ext>
                </a:extLst>
              </a:tr>
              <a:tr h="49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Battle of Trafalgar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454838"/>
                  </a:ext>
                </a:extLst>
              </a:tr>
              <a:tr h="3559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Class System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328830"/>
                  </a:ext>
                </a:extLst>
              </a:tr>
              <a:tr h="4712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Crime and the Police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16954"/>
                  </a:ext>
                </a:extLst>
              </a:tr>
              <a:tr h="458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Jack the Ripper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23729"/>
                  </a:ext>
                </a:extLst>
              </a:tr>
              <a:tr h="3631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Titanic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948568"/>
                  </a:ext>
                </a:extLst>
              </a:tr>
              <a:tr h="294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British Empire – an Empire to be proud of?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916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James Wolfe and Quebec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71505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Comparison of Rich and Poor through film: The Wolves of Willoughby’s chase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54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1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ED8570-395B-46F3-8A6F-D93282FC4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57977"/>
              </p:ext>
            </p:extLst>
          </p:nvPr>
        </p:nvGraphicFramePr>
        <p:xfrm>
          <a:off x="2032000" y="719666"/>
          <a:ext cx="1354667" cy="59944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British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Empire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Why an Empire?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Where were our colonies?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2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American War of Independence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133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Royal Navy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1715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Scramble for Africa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114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Anglo-Zulu War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Are there still countries in the Empire?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5731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Impact of the Empire: India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Weighing up the British Empire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93381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7E3D3A-C2EE-4703-8E40-2FD545569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51551"/>
              </p:ext>
            </p:extLst>
          </p:nvPr>
        </p:nvGraphicFramePr>
        <p:xfrm>
          <a:off x="3508103" y="719666"/>
          <a:ext cx="1354667" cy="537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Slave Trade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Capture and the Triangular Trade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Middle Passage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Auctions and Plantations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Devizes and its links to slavery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864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Abolitionists and the Abolition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Abolition of Slavery HL Project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8443"/>
                  </a:ext>
                </a:extLst>
              </a:tr>
              <a:tr h="2682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Resistance and Rebellion 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26820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Amazing Grace and Wilberforce</a:t>
                      </a:r>
                    </a:p>
                  </a:txBody>
                  <a:tcPr>
                    <a:solidFill>
                      <a:srgbClr val="ACB0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1053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7DB3AC-042A-4B69-8BE9-D1C35197C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98579"/>
              </p:ext>
            </p:extLst>
          </p:nvPr>
        </p:nvGraphicFramePr>
        <p:xfrm>
          <a:off x="4984206" y="719666"/>
          <a:ext cx="1354667" cy="59588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First World War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Causes of WW1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Schlieffen Plan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30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Recruitment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Case Study: Wilf Joining up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1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Trenches and Trench Systems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04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Soldier &amp; his kit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Technology  causes Trenches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Devizes War Memorial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Case Study: The Somme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7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Aircraft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22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Tanks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89034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7D8816-0461-4DE7-98E2-E97981EE6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55843"/>
              </p:ext>
            </p:extLst>
          </p:nvPr>
        </p:nvGraphicFramePr>
        <p:xfrm>
          <a:off x="6460309" y="719666"/>
          <a:ext cx="1354667" cy="483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Conscription and Conscientious objectors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Gas and Poetry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5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</a:t>
                      </a:r>
                      <a:r>
                        <a:rPr lang="en-GB" sz="1400" dirty="0" err="1"/>
                        <a:t>Kiplings</a:t>
                      </a:r>
                      <a:r>
                        <a:rPr lang="en-GB" sz="1400" dirty="0"/>
                        <a:t> and Grief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War At Sea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Lusitania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Spring Offensive and the End of the War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How do you end a war?  Treaty of Versailles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BA8D96-C1F5-46A1-BC3F-8777F6F76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07047"/>
              </p:ext>
            </p:extLst>
          </p:nvPr>
        </p:nvGraphicFramePr>
        <p:xfrm>
          <a:off x="7936412" y="719666"/>
          <a:ext cx="1354667" cy="452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Women Through Time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Cleopatra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Medieval Women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Tudor Women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Witches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4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Victorian Britain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Suffragists and Suffragettes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Emily Davison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HL Project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Impact of WW1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812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995CF3-2648-44CE-B24B-94C4E635A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87316"/>
              </p:ext>
            </p:extLst>
          </p:nvPr>
        </p:nvGraphicFramePr>
        <p:xfrm>
          <a:off x="9412515" y="719666"/>
          <a:ext cx="1354667" cy="3002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Term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Women in the 1920s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7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SOE agents of WW2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322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Amelia Earhart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8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Rosa Parks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43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Famous Female Figures </a:t>
                      </a:r>
                    </a:p>
                    <a:p>
                      <a:pPr algn="ctr"/>
                      <a:r>
                        <a:rPr lang="en-GB" sz="1100" dirty="0"/>
                        <a:t>(Should they be more famous?)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65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7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D58643-74B5-4D29-A2B4-AD139EAAD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311422"/>
              </p:ext>
            </p:extLst>
          </p:nvPr>
        </p:nvGraphicFramePr>
        <p:xfrm>
          <a:off x="1103952" y="596836"/>
          <a:ext cx="1354667" cy="544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Rise of Dictators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Dictatorship and Democracies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Marx and Lenin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Stalin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Early Hitler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Wall St. Crash and Gt Depression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209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Nazi Control (Terror Vs Propaganda)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Youth in Nazi Germany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Life in Nazi Germany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3778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3BA169-B26C-4C23-884F-98A0BAB9F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62611"/>
              </p:ext>
            </p:extLst>
          </p:nvPr>
        </p:nvGraphicFramePr>
        <p:xfrm>
          <a:off x="2607480" y="596836"/>
          <a:ext cx="1354667" cy="3114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WW2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Hitler’s Road to War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Appeasement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Blitzkrieg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Dunkirk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Battle of Britain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Blitz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D8997A4-3FEB-4937-A560-1E3DBB97F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38062"/>
              </p:ext>
            </p:extLst>
          </p:nvPr>
        </p:nvGraphicFramePr>
        <p:xfrm>
          <a:off x="4111008" y="596836"/>
          <a:ext cx="1354667" cy="229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Stalingrad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Strategic Bombing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Far East and Pearl Harbour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WW2 Technologies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6959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DDB10B-FAF9-4170-B7BA-056297CAC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73104"/>
              </p:ext>
            </p:extLst>
          </p:nvPr>
        </p:nvGraphicFramePr>
        <p:xfrm>
          <a:off x="7118064" y="602546"/>
          <a:ext cx="1354667" cy="4439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15108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Holocaust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The Master Race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20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 Gradual Process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Kristallnacht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Ghettos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The Final Solution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Anne Frank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solidFill>
                            <a:schemeClr val="bg1"/>
                          </a:solidFill>
                        </a:rPr>
                        <a:t>Sobibor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: A Case Study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Holocaust HL Project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173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FDFED74-F22C-4A40-A3AE-4CEEB4D0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11185"/>
              </p:ext>
            </p:extLst>
          </p:nvPr>
        </p:nvGraphicFramePr>
        <p:xfrm>
          <a:off x="8621592" y="596836"/>
          <a:ext cx="1354667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Modern Britain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Cold War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655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Berlin Wall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Space Race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06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Falklands War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Miners Strike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817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Hillsborough Disaster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9/11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Modern Britain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59878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B7C725-43E5-4A32-ABC9-49F8B03C6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142446"/>
              </p:ext>
            </p:extLst>
          </p:nvPr>
        </p:nvGraphicFramePr>
        <p:xfrm>
          <a:off x="5614536" y="596836"/>
          <a:ext cx="1354667" cy="3185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08043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Term 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9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 Day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POWs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112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Spies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45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Fall </a:t>
                      </a:r>
                      <a:r>
                        <a:rPr lang="en-GB" sz="1400"/>
                        <a:t>of Germany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50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The Atomic Bombing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Nuremburg Trials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04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66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C59B9E4A7614481215A01110551A2" ma:contentTypeVersion="11" ma:contentTypeDescription="Create a new document." ma:contentTypeScope="" ma:versionID="5403418fdb850a04d537d4c10134a44c">
  <xsd:schema xmlns:xsd="http://www.w3.org/2001/XMLSchema" xmlns:xs="http://www.w3.org/2001/XMLSchema" xmlns:p="http://schemas.microsoft.com/office/2006/metadata/properties" xmlns:ns2="92d41638-bc2c-427e-88e8-05f9eef8fa67" targetNamespace="http://schemas.microsoft.com/office/2006/metadata/properties" ma:root="true" ma:fieldsID="635c0eb79a9aa7a688b79851a0db1479" ns2:_="">
    <xsd:import namespace="92d41638-bc2c-427e-88e8-05f9eef8fa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41638-bc2c-427e-88e8-05f9eef8f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A91C43-30D2-42D5-89DB-874C650222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41638-bc2c-427e-88e8-05f9eef8f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7F7BE-FCFE-4459-B38A-420AD5E0E9B8}">
  <ds:schemaRefs>
    <ds:schemaRef ds:uri="http://purl.org/dc/dcmitype/"/>
    <ds:schemaRef ds:uri="http://schemas.microsoft.com/office/infopath/2007/PartnerControls"/>
    <ds:schemaRef ds:uri="92d41638-bc2c-427e-88e8-05f9eef8fa67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6E18F7C-908F-46EF-9A1D-DDCA27B03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677</Words>
  <Application>Microsoft Office PowerPoint</Application>
  <PresentationFormat>Widescreen</PresentationFormat>
  <Paragraphs>206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KS3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Strickland</dc:creator>
  <cp:lastModifiedBy>T. Strickland</cp:lastModifiedBy>
  <cp:revision>33</cp:revision>
  <dcterms:created xsi:type="dcterms:W3CDTF">2020-11-17T16:13:11Z</dcterms:created>
  <dcterms:modified xsi:type="dcterms:W3CDTF">2021-09-09T14:52:30Z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0x010100390C59B9E4A7614481215A01110551A2</vt:lpwstr>
  </property>
</Properties>
</file>