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4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0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5700" y="6700838"/>
            <a:ext cx="78105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76A282-6AFD-47CC-B1AB-F1D4A1391781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00105-FFF2-4335-8146-A002783A89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36211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96E731-5120-4B18-A036-1CD2977E48D9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28F58-CAC8-4CF9-A812-132AE891A9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33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8FDF64-212B-434F-8ADB-7EFF5DF06C43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89D99-AF29-4AAE-9096-F829C59EB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1778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0" y="6700838"/>
            <a:ext cx="779463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999" y="549276"/>
            <a:ext cx="10909300" cy="1325563"/>
          </a:xfrm>
          <a:noFill/>
          <a:ln>
            <a:noFill/>
          </a:ln>
        </p:spPr>
        <p:txBody>
          <a:bodyPr>
            <a:normAutofit/>
          </a:bodyPr>
          <a:lstStyle>
            <a:lvl1pPr>
              <a:defRPr sz="4000" b="1">
                <a:latin typeface="Sassoon Infant Md" panose="02000603050000020003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1350" y="2014537"/>
            <a:ext cx="10909300" cy="4351338"/>
          </a:xfrm>
          <a:noFill/>
          <a:ln>
            <a:noFill/>
          </a:ln>
        </p:spPr>
        <p:txBody>
          <a:bodyPr/>
          <a:lstStyle>
            <a:lvl1pPr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458448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0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5700" y="6700838"/>
            <a:ext cx="78105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485774"/>
            <a:ext cx="10960100" cy="1595581"/>
          </a:xfrm>
        </p:spPr>
        <p:txBody>
          <a:bodyPr>
            <a:normAutofit/>
          </a:bodyPr>
          <a:lstStyle>
            <a:lvl1pPr>
              <a:defRPr sz="4000" b="1">
                <a:latin typeface="Sassoon Infant Md" panose="02000603050000020003" pitchFamily="50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7" y="2153355"/>
            <a:ext cx="10960100" cy="4242683"/>
          </a:xfrm>
        </p:spPr>
        <p:txBody>
          <a:bodyPr/>
          <a:lstStyle>
            <a:lvl1pPr>
              <a:defRPr sz="1800">
                <a:latin typeface="Sassoon Infant Rg" panose="02000503030000020003" pitchFamily="50" charset="0"/>
                <a:ea typeface="Sassoon Infant Rg" panose="02000503030000020003" pitchFamily="50" charset="0"/>
              </a:defRPr>
            </a:lvl1pPr>
            <a:lvl2pPr>
              <a:defRPr sz="1600">
                <a:latin typeface="Sassoon Infant Rg" panose="02000503030000020003" pitchFamily="50" charset="0"/>
                <a:ea typeface="Sassoon Infant Rg" panose="02000503030000020003" pitchFamily="50" charset="0"/>
              </a:defRPr>
            </a:lvl2pPr>
            <a:lvl3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3pPr>
            <a:lvl4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4pPr>
            <a:lvl5pPr>
              <a:defRPr sz="1400">
                <a:latin typeface="Sassoon Infant Rg" panose="02000503030000020003" pitchFamily="50" charset="0"/>
                <a:ea typeface="Sassoon Infant Rg" panose="02000503030000020003" pitchFamily="50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67586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it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7" y="2359034"/>
            <a:ext cx="10752667" cy="655294"/>
          </a:xfrm>
          <a:noFill/>
          <a:ln>
            <a:noFill/>
          </a:ln>
        </p:spPr>
        <p:txBody>
          <a:bodyPr>
            <a:noAutofit/>
          </a:bodyPr>
          <a:lstStyle>
            <a:lvl1pPr algn="ctr">
              <a:defRPr sz="6600" b="1">
                <a:solidFill>
                  <a:schemeClr val="bg1"/>
                </a:solidFill>
                <a:latin typeface="BPreplay" panose="02000503000000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2206626" y="3199951"/>
            <a:ext cx="7778749" cy="543989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latin typeface="BPreplay" panose="02000503000000020004" pitchFamily="50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43672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562983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0" y="6700838"/>
            <a:ext cx="779463" cy="8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54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609600" y="438150"/>
            <a:ext cx="10960100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5700" y="6700838"/>
            <a:ext cx="781050" cy="8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F4E5E7-BB46-4E37-A7FC-7AC9DC8F4AB3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2AA51-5894-4972-8940-4087708A0C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82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CC4ED8-2B76-42D4-9876-CD7DFCE76E51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775E2E-7071-4E3B-B481-16F31295F1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16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04789-CFA6-475F-99CB-794BF74E9EB9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4F7C88-0F61-413D-9B78-A910C8EEC8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68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52A37-64F8-4C2A-9BFC-E73EE00AF570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776BC8-1BE8-4B4C-A6C9-985245CEE9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46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F42E4C-FD88-4D8E-86EB-36293B83224D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A37387-0E18-4C71-BD68-7D47319B1A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274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24FB11-B299-4BA4-B831-837B674B1B22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1AE1F-DDD4-4113-92C4-E91B743EC5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252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BBE51-442F-4D0F-9B60-2B8EB8C4ADFB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A7EB1-F977-4C8E-A589-7B9A985B1D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072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D1D506-B277-4F7B-9BF2-A21F81C450B1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A53C9-8A76-44CF-85C1-29DDE6772A6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2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B506F12-A7E7-466B-AF36-0487D609CD2B}" type="datetimeFigureOut">
              <a:rPr lang="en-US"/>
              <a:pPr>
                <a:defRPr/>
              </a:pPr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F9D82E-5637-4000-AA3F-7FE32A0128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557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431800"/>
            <a:ext cx="8686800" cy="599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380507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BPreplay</vt:lpstr>
      <vt:lpstr>Calibri</vt:lpstr>
      <vt:lpstr>Calibri Light</vt:lpstr>
      <vt:lpstr>Sassoon Infant Md</vt:lpstr>
      <vt:lpstr>Sassoon Infant Rg</vt:lpstr>
      <vt:lpstr>1_Office Theme</vt:lpstr>
      <vt:lpstr>PowerPoint Presentation</vt:lpstr>
    </vt:vector>
  </TitlesOfParts>
  <Company>Devonshire Primary Academy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Louise Wakefield</dc:creator>
  <cp:lastModifiedBy>Emily Jowett</cp:lastModifiedBy>
  <cp:revision>1</cp:revision>
  <dcterms:created xsi:type="dcterms:W3CDTF">2026-01-28T16:11:25Z</dcterms:created>
  <dcterms:modified xsi:type="dcterms:W3CDTF">2026-07-23T08:00:04Z</dcterms:modified>
</cp:coreProperties>
</file>