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80" r:id="rId3"/>
    <p:sldId id="481" r:id="rId4"/>
    <p:sldId id="470" r:id="rId5"/>
    <p:sldId id="483" r:id="rId6"/>
    <p:sldId id="484" r:id="rId7"/>
    <p:sldId id="482" r:id="rId8"/>
    <p:sldId id="485" r:id="rId9"/>
    <p:sldId id="542" r:id="rId10"/>
    <p:sldId id="51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40260-61B7-4674-9A8A-768B964D4C61}" v="346" dt="2020-04-15T19:20:39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38" autoAdjust="0"/>
    <p:restoredTop sz="79092" autoAdjust="0"/>
  </p:normalViewPr>
  <p:slideViewPr>
    <p:cSldViewPr>
      <p:cViewPr>
        <p:scale>
          <a:sx n="63" d="100"/>
          <a:sy n="63" d="100"/>
        </p:scale>
        <p:origin x="-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Jackson" userId="cdd8d168227a77fd" providerId="LiveId" clId="{16340260-61B7-4674-9A8A-768B964D4C61}"/>
    <pc:docChg chg="undo custSel addSld delSld modSld sldOrd">
      <pc:chgData name="Sarah Jackson" userId="cdd8d168227a77fd" providerId="LiveId" clId="{16340260-61B7-4674-9A8A-768B964D4C61}" dt="2020-04-15T19:47:10.291" v="8103" actId="20577"/>
      <pc:docMkLst>
        <pc:docMk/>
      </pc:docMkLst>
      <pc:sldChg chg="addSp delSp modSp mod">
        <pc:chgData name="Sarah Jackson" userId="cdd8d168227a77fd" providerId="LiveId" clId="{16340260-61B7-4674-9A8A-768B964D4C61}" dt="2020-04-15T18:14:19.467" v="6218" actId="1076"/>
        <pc:sldMkLst>
          <pc:docMk/>
          <pc:sldMk cId="0" sldId="256"/>
        </pc:sldMkLst>
        <pc:spChg chg="mod">
          <ac:chgData name="Sarah Jackson" userId="cdd8d168227a77fd" providerId="LiveId" clId="{16340260-61B7-4674-9A8A-768B964D4C61}" dt="2020-04-15T17:04:42.919" v="4438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Sarah Jackson" userId="cdd8d168227a77fd" providerId="LiveId" clId="{16340260-61B7-4674-9A8A-768B964D4C61}" dt="2020-04-15T10:49:26.320" v="85" actId="20577"/>
          <ac:spMkLst>
            <pc:docMk/>
            <pc:sldMk cId="0" sldId="256"/>
            <ac:spMk id="5" creationId="{00000000-0000-0000-0000-000000000000}"/>
          </ac:spMkLst>
        </pc:spChg>
        <pc:picChg chg="add mod">
          <ac:chgData name="Sarah Jackson" userId="cdd8d168227a77fd" providerId="LiveId" clId="{16340260-61B7-4674-9A8A-768B964D4C61}" dt="2020-04-15T10:52:04.737" v="91" actId="1076"/>
          <ac:picMkLst>
            <pc:docMk/>
            <pc:sldMk cId="0" sldId="256"/>
            <ac:picMk id="2" creationId="{78320503-ADC9-4F97-BB30-0D5739165C33}"/>
          </ac:picMkLst>
        </pc:picChg>
        <pc:picChg chg="add mod">
          <ac:chgData name="Sarah Jackson" userId="cdd8d168227a77fd" providerId="LiveId" clId="{16340260-61B7-4674-9A8A-768B964D4C61}" dt="2020-04-15T10:54:35.520" v="126" actId="1076"/>
          <ac:picMkLst>
            <pc:docMk/>
            <pc:sldMk cId="0" sldId="256"/>
            <ac:picMk id="3" creationId="{29970E91-D304-4628-BB1C-981FC44FA4D4}"/>
          </ac:picMkLst>
        </pc:picChg>
        <pc:picChg chg="del">
          <ac:chgData name="Sarah Jackson" userId="cdd8d168227a77fd" providerId="LiveId" clId="{16340260-61B7-4674-9A8A-768B964D4C61}" dt="2020-04-15T10:48:24.092" v="0" actId="478"/>
          <ac:picMkLst>
            <pc:docMk/>
            <pc:sldMk cId="0" sldId="256"/>
            <ac:picMk id="6" creationId="{00000000-0000-0000-0000-000000000000}"/>
          </ac:picMkLst>
        </pc:picChg>
        <pc:picChg chg="add mod">
          <ac:chgData name="Sarah Jackson" userId="cdd8d168227a77fd" providerId="LiveId" clId="{16340260-61B7-4674-9A8A-768B964D4C61}" dt="2020-04-15T18:14:10.378" v="6215" actId="1076"/>
          <ac:picMkLst>
            <pc:docMk/>
            <pc:sldMk cId="0" sldId="256"/>
            <ac:picMk id="7" creationId="{6A0C041F-6309-4B47-9964-F05647435ED3}"/>
          </ac:picMkLst>
        </pc:picChg>
        <pc:picChg chg="add mod">
          <ac:chgData name="Sarah Jackson" userId="cdd8d168227a77fd" providerId="LiveId" clId="{16340260-61B7-4674-9A8A-768B964D4C61}" dt="2020-04-15T18:14:19.467" v="6218" actId="1076"/>
          <ac:picMkLst>
            <pc:docMk/>
            <pc:sldMk cId="0" sldId="256"/>
            <ac:picMk id="8" creationId="{785CA319-161C-4048-9071-26A5419F6F3D}"/>
          </ac:picMkLst>
        </pc:picChg>
      </pc:sldChg>
      <pc:sldChg chg="del">
        <pc:chgData name="Sarah Jackson" userId="cdd8d168227a77fd" providerId="LiveId" clId="{16340260-61B7-4674-9A8A-768B964D4C61}" dt="2020-04-15T15:13:57.931" v="4424" actId="47"/>
        <pc:sldMkLst>
          <pc:docMk/>
          <pc:sldMk cId="0" sldId="259"/>
        </pc:sldMkLst>
      </pc:sldChg>
      <pc:sldChg chg="del">
        <pc:chgData name="Sarah Jackson" userId="cdd8d168227a77fd" providerId="LiveId" clId="{16340260-61B7-4674-9A8A-768B964D4C61}" dt="2020-04-15T13:26:23.751" v="3061" actId="47"/>
        <pc:sldMkLst>
          <pc:docMk/>
          <pc:sldMk cId="0" sldId="260"/>
        </pc:sldMkLst>
      </pc:sldChg>
      <pc:sldChg chg="del">
        <pc:chgData name="Sarah Jackson" userId="cdd8d168227a77fd" providerId="LiveId" clId="{16340260-61B7-4674-9A8A-768B964D4C61}" dt="2020-04-15T11:01:08.054" v="352" actId="47"/>
        <pc:sldMkLst>
          <pc:docMk/>
          <pc:sldMk cId="0" sldId="261"/>
        </pc:sldMkLst>
      </pc:sldChg>
      <pc:sldChg chg="modSp mod ord">
        <pc:chgData name="Sarah Jackson" userId="cdd8d168227a77fd" providerId="LiveId" clId="{16340260-61B7-4674-9A8A-768B964D4C61}" dt="2020-04-15T19:24:47.648" v="8020"/>
        <pc:sldMkLst>
          <pc:docMk/>
          <pc:sldMk cId="0" sldId="269"/>
        </pc:sldMkLst>
        <pc:spChg chg="mod">
          <ac:chgData name="Sarah Jackson" userId="cdd8d168227a77fd" providerId="LiveId" clId="{16340260-61B7-4674-9A8A-768B964D4C61}" dt="2020-04-15T13:21:45.072" v="3015" actId="20577"/>
          <ac:spMkLst>
            <pc:docMk/>
            <pc:sldMk cId="0" sldId="269"/>
            <ac:spMk id="3" creationId="{00000000-0000-0000-0000-000000000000}"/>
          </ac:spMkLst>
        </pc:spChg>
      </pc:sldChg>
      <pc:sldChg chg="del">
        <pc:chgData name="Sarah Jackson" userId="cdd8d168227a77fd" providerId="LiveId" clId="{16340260-61B7-4674-9A8A-768B964D4C61}" dt="2020-04-15T13:14:42.672" v="2907" actId="47"/>
        <pc:sldMkLst>
          <pc:docMk/>
          <pc:sldMk cId="0" sldId="276"/>
        </pc:sldMkLst>
      </pc:sldChg>
      <pc:sldChg chg="del ord">
        <pc:chgData name="Sarah Jackson" userId="cdd8d168227a77fd" providerId="LiveId" clId="{16340260-61B7-4674-9A8A-768B964D4C61}" dt="2020-04-15T18:12:53.705" v="6211" actId="47"/>
        <pc:sldMkLst>
          <pc:docMk/>
          <pc:sldMk cId="0" sldId="278"/>
        </pc:sldMkLst>
      </pc:sldChg>
      <pc:sldChg chg="del">
        <pc:chgData name="Sarah Jackson" userId="cdd8d168227a77fd" providerId="LiveId" clId="{16340260-61B7-4674-9A8A-768B964D4C61}" dt="2020-04-15T13:24:27.479" v="3057" actId="47"/>
        <pc:sldMkLst>
          <pc:docMk/>
          <pc:sldMk cId="0" sldId="283"/>
        </pc:sldMkLst>
      </pc:sldChg>
      <pc:sldChg chg="del">
        <pc:chgData name="Sarah Jackson" userId="cdd8d168227a77fd" providerId="LiveId" clId="{16340260-61B7-4674-9A8A-768B964D4C61}" dt="2020-04-15T13:04:53.517" v="2729" actId="47"/>
        <pc:sldMkLst>
          <pc:docMk/>
          <pc:sldMk cId="0" sldId="288"/>
        </pc:sldMkLst>
      </pc:sldChg>
      <pc:sldChg chg="del">
        <pc:chgData name="Sarah Jackson" userId="cdd8d168227a77fd" providerId="LiveId" clId="{16340260-61B7-4674-9A8A-768B964D4C61}" dt="2020-04-15T13:25:51.062" v="3059" actId="47"/>
        <pc:sldMkLst>
          <pc:docMk/>
          <pc:sldMk cId="0" sldId="291"/>
        </pc:sldMkLst>
      </pc:sldChg>
      <pc:sldChg chg="delSp del mod">
        <pc:chgData name="Sarah Jackson" userId="cdd8d168227a77fd" providerId="LiveId" clId="{16340260-61B7-4674-9A8A-768B964D4C61}" dt="2020-04-15T11:01:03.473" v="349" actId="47"/>
        <pc:sldMkLst>
          <pc:docMk/>
          <pc:sldMk cId="0" sldId="304"/>
        </pc:sldMkLst>
        <pc:picChg chg="del">
          <ac:chgData name="Sarah Jackson" userId="cdd8d168227a77fd" providerId="LiveId" clId="{16340260-61B7-4674-9A8A-768B964D4C61}" dt="2020-04-15T11:00:57.896" v="348" actId="478"/>
          <ac:picMkLst>
            <pc:docMk/>
            <pc:sldMk cId="0" sldId="304"/>
            <ac:picMk id="2054" creationId="{00000000-0000-0000-0000-000000000000}"/>
          </ac:picMkLst>
        </pc:picChg>
      </pc:sldChg>
      <pc:sldChg chg="del">
        <pc:chgData name="Sarah Jackson" userId="cdd8d168227a77fd" providerId="LiveId" clId="{16340260-61B7-4674-9A8A-768B964D4C61}" dt="2020-04-15T13:05:59.036" v="2736" actId="47"/>
        <pc:sldMkLst>
          <pc:docMk/>
          <pc:sldMk cId="0" sldId="318"/>
        </pc:sldMkLst>
      </pc:sldChg>
      <pc:sldChg chg="del">
        <pc:chgData name="Sarah Jackson" userId="cdd8d168227a77fd" providerId="LiveId" clId="{16340260-61B7-4674-9A8A-768B964D4C61}" dt="2020-04-15T13:04:49.342" v="2727" actId="47"/>
        <pc:sldMkLst>
          <pc:docMk/>
          <pc:sldMk cId="0" sldId="319"/>
        </pc:sldMkLst>
      </pc:sldChg>
      <pc:sldChg chg="del">
        <pc:chgData name="Sarah Jackson" userId="cdd8d168227a77fd" providerId="LiveId" clId="{16340260-61B7-4674-9A8A-768B964D4C61}" dt="2020-04-15T18:52:45.284" v="7319" actId="47"/>
        <pc:sldMkLst>
          <pc:docMk/>
          <pc:sldMk cId="0" sldId="321"/>
        </pc:sldMkLst>
      </pc:sldChg>
      <pc:sldChg chg="del">
        <pc:chgData name="Sarah Jackson" userId="cdd8d168227a77fd" providerId="LiveId" clId="{16340260-61B7-4674-9A8A-768B964D4C61}" dt="2020-04-15T13:26:19.446" v="3060" actId="47"/>
        <pc:sldMkLst>
          <pc:docMk/>
          <pc:sldMk cId="0" sldId="324"/>
        </pc:sldMkLst>
      </pc:sldChg>
      <pc:sldChg chg="del">
        <pc:chgData name="Sarah Jackson" userId="cdd8d168227a77fd" providerId="LiveId" clId="{16340260-61B7-4674-9A8A-768B964D4C61}" dt="2020-04-15T13:24:05.333" v="3053" actId="47"/>
        <pc:sldMkLst>
          <pc:docMk/>
          <pc:sldMk cId="0" sldId="326"/>
        </pc:sldMkLst>
      </pc:sldChg>
      <pc:sldChg chg="del">
        <pc:chgData name="Sarah Jackson" userId="cdd8d168227a77fd" providerId="LiveId" clId="{16340260-61B7-4674-9A8A-768B964D4C61}" dt="2020-04-15T11:01:05.402" v="350" actId="47"/>
        <pc:sldMkLst>
          <pc:docMk/>
          <pc:sldMk cId="0" sldId="351"/>
        </pc:sldMkLst>
      </pc:sldChg>
      <pc:sldChg chg="del">
        <pc:chgData name="Sarah Jackson" userId="cdd8d168227a77fd" providerId="LiveId" clId="{16340260-61B7-4674-9A8A-768B964D4C61}" dt="2020-04-15T11:01:07.136" v="351" actId="47"/>
        <pc:sldMkLst>
          <pc:docMk/>
          <pc:sldMk cId="0" sldId="352"/>
        </pc:sldMkLst>
      </pc:sldChg>
      <pc:sldChg chg="del">
        <pc:chgData name="Sarah Jackson" userId="cdd8d168227a77fd" providerId="LiveId" clId="{16340260-61B7-4674-9A8A-768B964D4C61}" dt="2020-04-15T13:06:04.209" v="2737" actId="47"/>
        <pc:sldMkLst>
          <pc:docMk/>
          <pc:sldMk cId="0" sldId="355"/>
        </pc:sldMkLst>
      </pc:sldChg>
      <pc:sldChg chg="del">
        <pc:chgData name="Sarah Jackson" userId="cdd8d168227a77fd" providerId="LiveId" clId="{16340260-61B7-4674-9A8A-768B964D4C61}" dt="2020-04-15T13:04:50.789" v="2728" actId="47"/>
        <pc:sldMkLst>
          <pc:docMk/>
          <pc:sldMk cId="0" sldId="371"/>
        </pc:sldMkLst>
      </pc:sldChg>
      <pc:sldChg chg="del">
        <pc:chgData name="Sarah Jackson" userId="cdd8d168227a77fd" providerId="LiveId" clId="{16340260-61B7-4674-9A8A-768B964D4C61}" dt="2020-04-15T19:24:25.273" v="8018" actId="47"/>
        <pc:sldMkLst>
          <pc:docMk/>
          <pc:sldMk cId="0" sldId="389"/>
        </pc:sldMkLst>
      </pc:sldChg>
      <pc:sldChg chg="del">
        <pc:chgData name="Sarah Jackson" userId="cdd8d168227a77fd" providerId="LiveId" clId="{16340260-61B7-4674-9A8A-768B964D4C61}" dt="2020-04-15T18:52:47.187" v="7320" actId="47"/>
        <pc:sldMkLst>
          <pc:docMk/>
          <pc:sldMk cId="0" sldId="392"/>
        </pc:sldMkLst>
      </pc:sldChg>
      <pc:sldChg chg="del">
        <pc:chgData name="Sarah Jackson" userId="cdd8d168227a77fd" providerId="LiveId" clId="{16340260-61B7-4674-9A8A-768B964D4C61}" dt="2020-04-15T11:01:09.461" v="353" actId="47"/>
        <pc:sldMkLst>
          <pc:docMk/>
          <pc:sldMk cId="0" sldId="393"/>
        </pc:sldMkLst>
      </pc:sldChg>
      <pc:sldChg chg="del">
        <pc:chgData name="Sarah Jackson" userId="cdd8d168227a77fd" providerId="LiveId" clId="{16340260-61B7-4674-9A8A-768B964D4C61}" dt="2020-04-15T11:01:11.019" v="355" actId="47"/>
        <pc:sldMkLst>
          <pc:docMk/>
          <pc:sldMk cId="0" sldId="394"/>
        </pc:sldMkLst>
      </pc:sldChg>
      <pc:sldChg chg="del">
        <pc:chgData name="Sarah Jackson" userId="cdd8d168227a77fd" providerId="LiveId" clId="{16340260-61B7-4674-9A8A-768B964D4C61}" dt="2020-04-15T11:01:11.689" v="356" actId="47"/>
        <pc:sldMkLst>
          <pc:docMk/>
          <pc:sldMk cId="0" sldId="395"/>
        </pc:sldMkLst>
      </pc:sldChg>
      <pc:sldChg chg="del">
        <pc:chgData name="Sarah Jackson" userId="cdd8d168227a77fd" providerId="LiveId" clId="{16340260-61B7-4674-9A8A-768B964D4C61}" dt="2020-04-15T11:01:12.157" v="357" actId="47"/>
        <pc:sldMkLst>
          <pc:docMk/>
          <pc:sldMk cId="0" sldId="396"/>
        </pc:sldMkLst>
      </pc:sldChg>
      <pc:sldChg chg="del">
        <pc:chgData name="Sarah Jackson" userId="cdd8d168227a77fd" providerId="LiveId" clId="{16340260-61B7-4674-9A8A-768B964D4C61}" dt="2020-04-15T11:01:12.670" v="358" actId="47"/>
        <pc:sldMkLst>
          <pc:docMk/>
          <pc:sldMk cId="0" sldId="397"/>
        </pc:sldMkLst>
      </pc:sldChg>
      <pc:sldChg chg="del">
        <pc:chgData name="Sarah Jackson" userId="cdd8d168227a77fd" providerId="LiveId" clId="{16340260-61B7-4674-9A8A-768B964D4C61}" dt="2020-04-15T11:01:13.212" v="359" actId="47"/>
        <pc:sldMkLst>
          <pc:docMk/>
          <pc:sldMk cId="0" sldId="398"/>
        </pc:sldMkLst>
      </pc:sldChg>
      <pc:sldChg chg="del">
        <pc:chgData name="Sarah Jackson" userId="cdd8d168227a77fd" providerId="LiveId" clId="{16340260-61B7-4674-9A8A-768B964D4C61}" dt="2020-04-15T15:10:13.998" v="4405" actId="47"/>
        <pc:sldMkLst>
          <pc:docMk/>
          <pc:sldMk cId="0" sldId="399"/>
        </pc:sldMkLst>
      </pc:sldChg>
      <pc:sldChg chg="del">
        <pc:chgData name="Sarah Jackson" userId="cdd8d168227a77fd" providerId="LiveId" clId="{16340260-61B7-4674-9A8A-768B964D4C61}" dt="2020-04-15T13:04:29.811" v="2723" actId="47"/>
        <pc:sldMkLst>
          <pc:docMk/>
          <pc:sldMk cId="0" sldId="400"/>
        </pc:sldMkLst>
      </pc:sldChg>
      <pc:sldChg chg="del">
        <pc:chgData name="Sarah Jackson" userId="cdd8d168227a77fd" providerId="LiveId" clId="{16340260-61B7-4674-9A8A-768B964D4C61}" dt="2020-04-15T13:04:33.595" v="2725" actId="47"/>
        <pc:sldMkLst>
          <pc:docMk/>
          <pc:sldMk cId="0" sldId="404"/>
        </pc:sldMkLst>
      </pc:sldChg>
      <pc:sldChg chg="del">
        <pc:chgData name="Sarah Jackson" userId="cdd8d168227a77fd" providerId="LiveId" clId="{16340260-61B7-4674-9A8A-768B964D4C61}" dt="2020-04-15T13:14:32.370" v="2905" actId="47"/>
        <pc:sldMkLst>
          <pc:docMk/>
          <pc:sldMk cId="0" sldId="405"/>
        </pc:sldMkLst>
      </pc:sldChg>
      <pc:sldChg chg="del">
        <pc:chgData name="Sarah Jackson" userId="cdd8d168227a77fd" providerId="LiveId" clId="{16340260-61B7-4674-9A8A-768B964D4C61}" dt="2020-04-15T11:01:10.414" v="354" actId="47"/>
        <pc:sldMkLst>
          <pc:docMk/>
          <pc:sldMk cId="0" sldId="406"/>
        </pc:sldMkLst>
      </pc:sldChg>
      <pc:sldChg chg="del">
        <pc:chgData name="Sarah Jackson" userId="cdd8d168227a77fd" providerId="LiveId" clId="{16340260-61B7-4674-9A8A-768B964D4C61}" dt="2020-04-15T11:01:13.955" v="360" actId="47"/>
        <pc:sldMkLst>
          <pc:docMk/>
          <pc:sldMk cId="0" sldId="407"/>
        </pc:sldMkLst>
      </pc:sldChg>
      <pc:sldChg chg="del">
        <pc:chgData name="Sarah Jackson" userId="cdd8d168227a77fd" providerId="LiveId" clId="{16340260-61B7-4674-9A8A-768B964D4C61}" dt="2020-04-15T11:01:15.890" v="361" actId="47"/>
        <pc:sldMkLst>
          <pc:docMk/>
          <pc:sldMk cId="0" sldId="409"/>
        </pc:sldMkLst>
      </pc:sldChg>
      <pc:sldChg chg="del">
        <pc:chgData name="Sarah Jackson" userId="cdd8d168227a77fd" providerId="LiveId" clId="{16340260-61B7-4674-9A8A-768B964D4C61}" dt="2020-04-15T13:04:31.198" v="2724" actId="47"/>
        <pc:sldMkLst>
          <pc:docMk/>
          <pc:sldMk cId="0" sldId="410"/>
        </pc:sldMkLst>
      </pc:sldChg>
      <pc:sldChg chg="del">
        <pc:chgData name="Sarah Jackson" userId="cdd8d168227a77fd" providerId="LiveId" clId="{16340260-61B7-4674-9A8A-768B964D4C61}" dt="2020-04-15T19:22:10.550" v="7950" actId="47"/>
        <pc:sldMkLst>
          <pc:docMk/>
          <pc:sldMk cId="0" sldId="412"/>
        </pc:sldMkLst>
      </pc:sldChg>
      <pc:sldChg chg="del">
        <pc:chgData name="Sarah Jackson" userId="cdd8d168227a77fd" providerId="LiveId" clId="{16340260-61B7-4674-9A8A-768B964D4C61}" dt="2020-04-15T19:22:11.874" v="7951" actId="47"/>
        <pc:sldMkLst>
          <pc:docMk/>
          <pc:sldMk cId="0" sldId="414"/>
        </pc:sldMkLst>
      </pc:sldChg>
      <pc:sldChg chg="del">
        <pc:chgData name="Sarah Jackson" userId="cdd8d168227a77fd" providerId="LiveId" clId="{16340260-61B7-4674-9A8A-768B964D4C61}" dt="2020-04-15T19:22:13.119" v="7952" actId="47"/>
        <pc:sldMkLst>
          <pc:docMk/>
          <pc:sldMk cId="0" sldId="415"/>
        </pc:sldMkLst>
      </pc:sldChg>
      <pc:sldChg chg="del">
        <pc:chgData name="Sarah Jackson" userId="cdd8d168227a77fd" providerId="LiveId" clId="{16340260-61B7-4674-9A8A-768B964D4C61}" dt="2020-04-15T19:22:14.489" v="7953" actId="47"/>
        <pc:sldMkLst>
          <pc:docMk/>
          <pc:sldMk cId="0" sldId="416"/>
        </pc:sldMkLst>
      </pc:sldChg>
      <pc:sldChg chg="del">
        <pc:chgData name="Sarah Jackson" userId="cdd8d168227a77fd" providerId="LiveId" clId="{16340260-61B7-4674-9A8A-768B964D4C61}" dt="2020-04-15T19:22:09.417" v="7949" actId="47"/>
        <pc:sldMkLst>
          <pc:docMk/>
          <pc:sldMk cId="0" sldId="417"/>
        </pc:sldMkLst>
      </pc:sldChg>
      <pc:sldChg chg="del">
        <pc:chgData name="Sarah Jackson" userId="cdd8d168227a77fd" providerId="LiveId" clId="{16340260-61B7-4674-9A8A-768B964D4C61}" dt="2020-04-15T13:24:11.333" v="3054" actId="47"/>
        <pc:sldMkLst>
          <pc:docMk/>
          <pc:sldMk cId="0" sldId="418"/>
        </pc:sldMkLst>
      </pc:sldChg>
      <pc:sldChg chg="del">
        <pc:chgData name="Sarah Jackson" userId="cdd8d168227a77fd" providerId="LiveId" clId="{16340260-61B7-4674-9A8A-768B964D4C61}" dt="2020-04-15T13:25:48.262" v="3058" actId="47"/>
        <pc:sldMkLst>
          <pc:docMk/>
          <pc:sldMk cId="0" sldId="419"/>
        </pc:sldMkLst>
      </pc:sldChg>
      <pc:sldChg chg="modSp mod ord">
        <pc:chgData name="Sarah Jackson" userId="cdd8d168227a77fd" providerId="LiveId" clId="{16340260-61B7-4674-9A8A-768B964D4C61}" dt="2020-04-15T18:57:53.236" v="7528" actId="20577"/>
        <pc:sldMkLst>
          <pc:docMk/>
          <pc:sldMk cId="0" sldId="420"/>
        </pc:sldMkLst>
        <pc:spChg chg="mod">
          <ac:chgData name="Sarah Jackson" userId="cdd8d168227a77fd" providerId="LiveId" clId="{16340260-61B7-4674-9A8A-768B964D4C61}" dt="2020-04-15T18:57:53.236" v="7528" actId="20577"/>
          <ac:spMkLst>
            <pc:docMk/>
            <pc:sldMk cId="0" sldId="420"/>
            <ac:spMk id="2" creationId="{00000000-0000-0000-0000-000000000000}"/>
          </ac:spMkLst>
        </pc:spChg>
      </pc:sldChg>
      <pc:sldChg chg="del">
        <pc:chgData name="Sarah Jackson" userId="cdd8d168227a77fd" providerId="LiveId" clId="{16340260-61B7-4674-9A8A-768B964D4C61}" dt="2020-04-15T19:23:48.056" v="8013" actId="47"/>
        <pc:sldMkLst>
          <pc:docMk/>
          <pc:sldMk cId="0" sldId="421"/>
        </pc:sldMkLst>
      </pc:sldChg>
      <pc:sldChg chg="del ord">
        <pc:chgData name="Sarah Jackson" userId="cdd8d168227a77fd" providerId="LiveId" clId="{16340260-61B7-4674-9A8A-768B964D4C61}" dt="2020-04-15T18:57:16.730" v="7488" actId="47"/>
        <pc:sldMkLst>
          <pc:docMk/>
          <pc:sldMk cId="0" sldId="423"/>
        </pc:sldMkLst>
      </pc:sldChg>
      <pc:sldChg chg="del">
        <pc:chgData name="Sarah Jackson" userId="cdd8d168227a77fd" providerId="LiveId" clId="{16340260-61B7-4674-9A8A-768B964D4C61}" dt="2020-04-15T18:42:42.589" v="7176" actId="47"/>
        <pc:sldMkLst>
          <pc:docMk/>
          <pc:sldMk cId="0" sldId="425"/>
        </pc:sldMkLst>
      </pc:sldChg>
      <pc:sldChg chg="del">
        <pc:chgData name="Sarah Jackson" userId="cdd8d168227a77fd" providerId="LiveId" clId="{16340260-61B7-4674-9A8A-768B964D4C61}" dt="2020-04-15T18:52:59.295" v="7322" actId="47"/>
        <pc:sldMkLst>
          <pc:docMk/>
          <pc:sldMk cId="0" sldId="426"/>
        </pc:sldMkLst>
      </pc:sldChg>
      <pc:sldChg chg="del">
        <pc:chgData name="Sarah Jackson" userId="cdd8d168227a77fd" providerId="LiveId" clId="{16340260-61B7-4674-9A8A-768B964D4C61}" dt="2020-04-15T18:53:02.236" v="7323" actId="47"/>
        <pc:sldMkLst>
          <pc:docMk/>
          <pc:sldMk cId="0" sldId="427"/>
        </pc:sldMkLst>
      </pc:sldChg>
      <pc:sldChg chg="del">
        <pc:chgData name="Sarah Jackson" userId="cdd8d168227a77fd" providerId="LiveId" clId="{16340260-61B7-4674-9A8A-768B964D4C61}" dt="2020-04-15T19:23:51.096" v="8015" actId="47"/>
        <pc:sldMkLst>
          <pc:docMk/>
          <pc:sldMk cId="0" sldId="428"/>
        </pc:sldMkLst>
      </pc:sldChg>
      <pc:sldChg chg="modSp mod">
        <pc:chgData name="Sarah Jackson" userId="cdd8d168227a77fd" providerId="LiveId" clId="{16340260-61B7-4674-9A8A-768B964D4C61}" dt="2020-04-15T19:47:10.291" v="8103" actId="20577"/>
        <pc:sldMkLst>
          <pc:docMk/>
          <pc:sldMk cId="0" sldId="429"/>
        </pc:sldMkLst>
        <pc:spChg chg="mod">
          <ac:chgData name="Sarah Jackson" userId="cdd8d168227a77fd" providerId="LiveId" clId="{16340260-61B7-4674-9A8A-768B964D4C61}" dt="2020-04-15T19:47:10.291" v="8103" actId="20577"/>
          <ac:spMkLst>
            <pc:docMk/>
            <pc:sldMk cId="0" sldId="429"/>
            <ac:spMk id="2" creationId="{00000000-0000-0000-0000-000000000000}"/>
          </ac:spMkLst>
        </pc:spChg>
      </pc:sldChg>
      <pc:sldChg chg="del">
        <pc:chgData name="Sarah Jackson" userId="cdd8d168227a77fd" providerId="LiveId" clId="{16340260-61B7-4674-9A8A-768B964D4C61}" dt="2020-04-15T19:23:49.958" v="8014" actId="47"/>
        <pc:sldMkLst>
          <pc:docMk/>
          <pc:sldMk cId="0" sldId="430"/>
        </pc:sldMkLst>
      </pc:sldChg>
      <pc:sldChg chg="del">
        <pc:chgData name="Sarah Jackson" userId="cdd8d168227a77fd" providerId="LiveId" clId="{16340260-61B7-4674-9A8A-768B964D4C61}" dt="2020-04-15T18:52:50.700" v="7321" actId="47"/>
        <pc:sldMkLst>
          <pc:docMk/>
          <pc:sldMk cId="0" sldId="432"/>
        </pc:sldMkLst>
      </pc:sldChg>
      <pc:sldChg chg="del">
        <pc:chgData name="Sarah Jackson" userId="cdd8d168227a77fd" providerId="LiveId" clId="{16340260-61B7-4674-9A8A-768B964D4C61}" dt="2020-04-15T18:43:56.636" v="7183" actId="47"/>
        <pc:sldMkLst>
          <pc:docMk/>
          <pc:sldMk cId="0" sldId="433"/>
        </pc:sldMkLst>
      </pc:sldChg>
      <pc:sldChg chg="del">
        <pc:chgData name="Sarah Jackson" userId="cdd8d168227a77fd" providerId="LiveId" clId="{16340260-61B7-4674-9A8A-768B964D4C61}" dt="2020-04-15T18:59:35.641" v="7542" actId="47"/>
        <pc:sldMkLst>
          <pc:docMk/>
          <pc:sldMk cId="0" sldId="435"/>
        </pc:sldMkLst>
      </pc:sldChg>
      <pc:sldChg chg="del">
        <pc:chgData name="Sarah Jackson" userId="cdd8d168227a77fd" providerId="LiveId" clId="{16340260-61B7-4674-9A8A-768B964D4C61}" dt="2020-04-15T18:53:52.321" v="7328" actId="47"/>
        <pc:sldMkLst>
          <pc:docMk/>
          <pc:sldMk cId="0" sldId="436"/>
        </pc:sldMkLst>
      </pc:sldChg>
      <pc:sldChg chg="del ord">
        <pc:chgData name="Sarah Jackson" userId="cdd8d168227a77fd" providerId="LiveId" clId="{16340260-61B7-4674-9A8A-768B964D4C61}" dt="2020-04-15T18:09:24.725" v="6098" actId="47"/>
        <pc:sldMkLst>
          <pc:docMk/>
          <pc:sldMk cId="0" sldId="438"/>
        </pc:sldMkLst>
      </pc:sldChg>
      <pc:sldChg chg="del">
        <pc:chgData name="Sarah Jackson" userId="cdd8d168227a77fd" providerId="LiveId" clId="{16340260-61B7-4674-9A8A-768B964D4C61}" dt="2020-04-15T13:14:59.566" v="2909" actId="47"/>
        <pc:sldMkLst>
          <pc:docMk/>
          <pc:sldMk cId="0" sldId="440"/>
        </pc:sldMkLst>
      </pc:sldChg>
      <pc:sldChg chg="modSp add del mod ord">
        <pc:chgData name="Sarah Jackson" userId="cdd8d168227a77fd" providerId="LiveId" clId="{16340260-61B7-4674-9A8A-768B964D4C61}" dt="2020-04-15T17:16:57.050" v="4758" actId="207"/>
        <pc:sldMkLst>
          <pc:docMk/>
          <pc:sldMk cId="0" sldId="444"/>
        </pc:sldMkLst>
        <pc:spChg chg="mod">
          <ac:chgData name="Sarah Jackson" userId="cdd8d168227a77fd" providerId="LiveId" clId="{16340260-61B7-4674-9A8A-768B964D4C61}" dt="2020-04-15T17:15:32.302" v="4655" actId="207"/>
          <ac:spMkLst>
            <pc:docMk/>
            <pc:sldMk cId="0" sldId="444"/>
            <ac:spMk id="2" creationId="{00000000-0000-0000-0000-000000000000}"/>
          </ac:spMkLst>
        </pc:spChg>
        <pc:spChg chg="mod">
          <ac:chgData name="Sarah Jackson" userId="cdd8d168227a77fd" providerId="LiveId" clId="{16340260-61B7-4674-9A8A-768B964D4C61}" dt="2020-04-15T17:16:57.050" v="4758" actId="207"/>
          <ac:spMkLst>
            <pc:docMk/>
            <pc:sldMk cId="0" sldId="444"/>
            <ac:spMk id="4" creationId="{00000000-0000-0000-0000-000000000000}"/>
          </ac:spMkLst>
        </pc:spChg>
      </pc:sldChg>
      <pc:sldChg chg="del">
        <pc:chgData name="Sarah Jackson" userId="cdd8d168227a77fd" providerId="LiveId" clId="{16340260-61B7-4674-9A8A-768B964D4C61}" dt="2020-04-15T13:26:37.354" v="3063" actId="47"/>
        <pc:sldMkLst>
          <pc:docMk/>
          <pc:sldMk cId="0" sldId="446"/>
        </pc:sldMkLst>
      </pc:sldChg>
      <pc:sldChg chg="del">
        <pc:chgData name="Sarah Jackson" userId="cdd8d168227a77fd" providerId="LiveId" clId="{16340260-61B7-4674-9A8A-768B964D4C61}" dt="2020-04-15T13:15:22.343" v="2915" actId="47"/>
        <pc:sldMkLst>
          <pc:docMk/>
          <pc:sldMk cId="0" sldId="447"/>
        </pc:sldMkLst>
      </pc:sldChg>
      <pc:sldChg chg="del">
        <pc:chgData name="Sarah Jackson" userId="cdd8d168227a77fd" providerId="LiveId" clId="{16340260-61B7-4674-9A8A-768B964D4C61}" dt="2020-04-15T13:23:33.887" v="3048" actId="47"/>
        <pc:sldMkLst>
          <pc:docMk/>
          <pc:sldMk cId="0" sldId="448"/>
        </pc:sldMkLst>
      </pc:sldChg>
      <pc:sldChg chg="del">
        <pc:chgData name="Sarah Jackson" userId="cdd8d168227a77fd" providerId="LiveId" clId="{16340260-61B7-4674-9A8A-768B964D4C61}" dt="2020-04-15T13:23:35.633" v="3049" actId="47"/>
        <pc:sldMkLst>
          <pc:docMk/>
          <pc:sldMk cId="0" sldId="449"/>
        </pc:sldMkLst>
      </pc:sldChg>
      <pc:sldChg chg="del">
        <pc:chgData name="Sarah Jackson" userId="cdd8d168227a77fd" providerId="LiveId" clId="{16340260-61B7-4674-9A8A-768B964D4C61}" dt="2020-04-15T13:14:45.263" v="2908" actId="47"/>
        <pc:sldMkLst>
          <pc:docMk/>
          <pc:sldMk cId="0" sldId="450"/>
        </pc:sldMkLst>
      </pc:sldChg>
      <pc:sldChg chg="del">
        <pc:chgData name="Sarah Jackson" userId="cdd8d168227a77fd" providerId="LiveId" clId="{16340260-61B7-4674-9A8A-768B964D4C61}" dt="2020-04-15T13:04:47.750" v="2726" actId="47"/>
        <pc:sldMkLst>
          <pc:docMk/>
          <pc:sldMk cId="0" sldId="451"/>
        </pc:sldMkLst>
      </pc:sldChg>
      <pc:sldChg chg="del">
        <pc:chgData name="Sarah Jackson" userId="cdd8d168227a77fd" providerId="LiveId" clId="{16340260-61B7-4674-9A8A-768B964D4C61}" dt="2020-04-15T13:15:01.074" v="2910" actId="47"/>
        <pc:sldMkLst>
          <pc:docMk/>
          <pc:sldMk cId="0" sldId="452"/>
        </pc:sldMkLst>
      </pc:sldChg>
      <pc:sldChg chg="del">
        <pc:chgData name="Sarah Jackson" userId="cdd8d168227a77fd" providerId="LiveId" clId="{16340260-61B7-4674-9A8A-768B964D4C61}" dt="2020-04-15T13:15:02.084" v="2911" actId="47"/>
        <pc:sldMkLst>
          <pc:docMk/>
          <pc:sldMk cId="0" sldId="453"/>
        </pc:sldMkLst>
      </pc:sldChg>
      <pc:sldChg chg="del">
        <pc:chgData name="Sarah Jackson" userId="cdd8d168227a77fd" providerId="LiveId" clId="{16340260-61B7-4674-9A8A-768B964D4C61}" dt="2020-04-15T13:15:04.132" v="2912" actId="47"/>
        <pc:sldMkLst>
          <pc:docMk/>
          <pc:sldMk cId="0" sldId="454"/>
        </pc:sldMkLst>
      </pc:sldChg>
      <pc:sldChg chg="del">
        <pc:chgData name="Sarah Jackson" userId="cdd8d168227a77fd" providerId="LiveId" clId="{16340260-61B7-4674-9A8A-768B964D4C61}" dt="2020-04-15T13:15:05.862" v="2913" actId="47"/>
        <pc:sldMkLst>
          <pc:docMk/>
          <pc:sldMk cId="0" sldId="455"/>
        </pc:sldMkLst>
      </pc:sldChg>
      <pc:sldChg chg="ord">
        <pc:chgData name="Sarah Jackson" userId="cdd8d168227a77fd" providerId="LiveId" clId="{16340260-61B7-4674-9A8A-768B964D4C61}" dt="2020-04-15T19:24:19.025" v="8017"/>
        <pc:sldMkLst>
          <pc:docMk/>
          <pc:sldMk cId="0" sldId="456"/>
        </pc:sldMkLst>
      </pc:sldChg>
      <pc:sldChg chg="del">
        <pc:chgData name="Sarah Jackson" userId="cdd8d168227a77fd" providerId="LiveId" clId="{16340260-61B7-4674-9A8A-768B964D4C61}" dt="2020-04-15T13:23:56.491" v="3050" actId="47"/>
        <pc:sldMkLst>
          <pc:docMk/>
          <pc:sldMk cId="0" sldId="457"/>
        </pc:sldMkLst>
      </pc:sldChg>
      <pc:sldChg chg="modSp del mod ord">
        <pc:chgData name="Sarah Jackson" userId="cdd8d168227a77fd" providerId="LiveId" clId="{16340260-61B7-4674-9A8A-768B964D4C61}" dt="2020-04-15T11:47:20.866" v="1569" actId="47"/>
        <pc:sldMkLst>
          <pc:docMk/>
          <pc:sldMk cId="0" sldId="458"/>
        </pc:sldMkLst>
        <pc:picChg chg="mod">
          <ac:chgData name="Sarah Jackson" userId="cdd8d168227a77fd" providerId="LiveId" clId="{16340260-61B7-4674-9A8A-768B964D4C61}" dt="2020-04-15T11:18:03.945" v="547" actId="1076"/>
          <ac:picMkLst>
            <pc:docMk/>
            <pc:sldMk cId="0" sldId="458"/>
            <ac:picMk id="58370" creationId="{00000000-0000-0000-0000-000000000000}"/>
          </ac:picMkLst>
        </pc:picChg>
      </pc:sldChg>
      <pc:sldChg chg="del">
        <pc:chgData name="Sarah Jackson" userId="cdd8d168227a77fd" providerId="LiveId" clId="{16340260-61B7-4674-9A8A-768B964D4C61}" dt="2020-04-15T13:14:36.295" v="2906" actId="47"/>
        <pc:sldMkLst>
          <pc:docMk/>
          <pc:sldMk cId="0" sldId="459"/>
        </pc:sldMkLst>
      </pc:sldChg>
      <pc:sldChg chg="del">
        <pc:chgData name="Sarah Jackson" userId="cdd8d168227a77fd" providerId="LiveId" clId="{16340260-61B7-4674-9A8A-768B964D4C61}" dt="2020-04-15T13:15:07.904" v="2914" actId="47"/>
        <pc:sldMkLst>
          <pc:docMk/>
          <pc:sldMk cId="0" sldId="460"/>
        </pc:sldMkLst>
      </pc:sldChg>
      <pc:sldChg chg="addSp delSp modSp mod ord">
        <pc:chgData name="Sarah Jackson" userId="cdd8d168227a77fd" providerId="LiveId" clId="{16340260-61B7-4674-9A8A-768B964D4C61}" dt="2020-04-15T13:08:43.651" v="2813" actId="20577"/>
        <pc:sldMkLst>
          <pc:docMk/>
          <pc:sldMk cId="0" sldId="461"/>
        </pc:sldMkLst>
        <pc:spChg chg="add del mod">
          <ac:chgData name="Sarah Jackson" userId="cdd8d168227a77fd" providerId="LiveId" clId="{16340260-61B7-4674-9A8A-768B964D4C61}" dt="2020-04-15T13:08:43.651" v="2813" actId="20577"/>
          <ac:spMkLst>
            <pc:docMk/>
            <pc:sldMk cId="0" sldId="461"/>
            <ac:spMk id="2" creationId="{00000000-0000-0000-0000-000000000000}"/>
          </ac:spMkLst>
        </pc:spChg>
        <pc:spChg chg="mod">
          <ac:chgData name="Sarah Jackson" userId="cdd8d168227a77fd" providerId="LiveId" clId="{16340260-61B7-4674-9A8A-768B964D4C61}" dt="2020-04-15T13:07:18.761" v="2801" actId="14100"/>
          <ac:spMkLst>
            <pc:docMk/>
            <pc:sldMk cId="0" sldId="461"/>
            <ac:spMk id="3" creationId="{00000000-0000-0000-0000-000000000000}"/>
          </ac:spMkLst>
        </pc:spChg>
        <pc:spChg chg="add del mod">
          <ac:chgData name="Sarah Jackson" userId="cdd8d168227a77fd" providerId="LiveId" clId="{16340260-61B7-4674-9A8A-768B964D4C61}" dt="2020-04-15T13:07:01.172" v="2797" actId="478"/>
          <ac:spMkLst>
            <pc:docMk/>
            <pc:sldMk cId="0" sldId="461"/>
            <ac:spMk id="6" creationId="{364E8EA3-6AA2-44BD-97C2-FEC9FBE75B31}"/>
          </ac:spMkLst>
        </pc:spChg>
      </pc:sldChg>
      <pc:sldChg chg="del">
        <pc:chgData name="Sarah Jackson" userId="cdd8d168227a77fd" providerId="LiveId" clId="{16340260-61B7-4674-9A8A-768B964D4C61}" dt="2020-04-15T18:47:34.403" v="7243" actId="47"/>
        <pc:sldMkLst>
          <pc:docMk/>
          <pc:sldMk cId="0" sldId="462"/>
        </pc:sldMkLst>
      </pc:sldChg>
      <pc:sldChg chg="modSp mod ord">
        <pc:chgData name="Sarah Jackson" userId="cdd8d168227a77fd" providerId="LiveId" clId="{16340260-61B7-4674-9A8A-768B964D4C61}" dt="2020-04-15T19:23:33.004" v="8012" actId="27636"/>
        <pc:sldMkLst>
          <pc:docMk/>
          <pc:sldMk cId="0" sldId="463"/>
        </pc:sldMkLst>
        <pc:spChg chg="mod">
          <ac:chgData name="Sarah Jackson" userId="cdd8d168227a77fd" providerId="LiveId" clId="{16340260-61B7-4674-9A8A-768B964D4C61}" dt="2020-04-15T19:23:33.004" v="8012" actId="27636"/>
          <ac:spMkLst>
            <pc:docMk/>
            <pc:sldMk cId="0" sldId="463"/>
            <ac:spMk id="4" creationId="{00000000-0000-0000-0000-000000000000}"/>
          </ac:spMkLst>
        </pc:spChg>
      </pc:sldChg>
      <pc:sldChg chg="del">
        <pc:chgData name="Sarah Jackson" userId="cdd8d168227a77fd" providerId="LiveId" clId="{16340260-61B7-4674-9A8A-768B964D4C61}" dt="2020-04-15T18:47:26.275" v="7242" actId="47"/>
        <pc:sldMkLst>
          <pc:docMk/>
          <pc:sldMk cId="0" sldId="464"/>
        </pc:sldMkLst>
      </pc:sldChg>
      <pc:sldChg chg="modSp mod ord">
        <pc:chgData name="Sarah Jackson" userId="cdd8d168227a77fd" providerId="LiveId" clId="{16340260-61B7-4674-9A8A-768B964D4C61}" dt="2020-04-15T18:31:54.498" v="7016" actId="20577"/>
        <pc:sldMkLst>
          <pc:docMk/>
          <pc:sldMk cId="0" sldId="465"/>
        </pc:sldMkLst>
        <pc:spChg chg="mod">
          <ac:chgData name="Sarah Jackson" userId="cdd8d168227a77fd" providerId="LiveId" clId="{16340260-61B7-4674-9A8A-768B964D4C61}" dt="2020-04-15T18:31:54.498" v="7016" actId="20577"/>
          <ac:spMkLst>
            <pc:docMk/>
            <pc:sldMk cId="0" sldId="465"/>
            <ac:spMk id="4" creationId="{00000000-0000-0000-0000-000000000000}"/>
          </ac:spMkLst>
        </pc:spChg>
      </pc:sldChg>
      <pc:sldChg chg="addSp modSp del mod ord">
        <pc:chgData name="Sarah Jackson" userId="cdd8d168227a77fd" providerId="LiveId" clId="{16340260-61B7-4674-9A8A-768B964D4C61}" dt="2020-04-15T13:14:06.149" v="2903" actId="47"/>
        <pc:sldMkLst>
          <pc:docMk/>
          <pc:sldMk cId="0" sldId="469"/>
        </pc:sldMkLst>
        <pc:spChg chg="add mod">
          <ac:chgData name="Sarah Jackson" userId="cdd8d168227a77fd" providerId="LiveId" clId="{16340260-61B7-4674-9A8A-768B964D4C61}" dt="2020-04-15T13:12:49.570" v="2890" actId="6549"/>
          <ac:spMkLst>
            <pc:docMk/>
            <pc:sldMk cId="0" sldId="469"/>
            <ac:spMk id="3" creationId="{6FD1625C-2D86-4510-87DB-4058668A89D3}"/>
          </ac:spMkLst>
        </pc:spChg>
        <pc:spChg chg="mod">
          <ac:chgData name="Sarah Jackson" userId="cdd8d168227a77fd" providerId="LiveId" clId="{16340260-61B7-4674-9A8A-768B964D4C61}" dt="2020-04-15T13:12:25.561" v="2887" actId="27636"/>
          <ac:spMkLst>
            <pc:docMk/>
            <pc:sldMk cId="0" sldId="469"/>
            <ac:spMk id="4" creationId="{00000000-0000-0000-0000-000000000000}"/>
          </ac:spMkLst>
        </pc:spChg>
        <pc:picChg chg="mod">
          <ac:chgData name="Sarah Jackson" userId="cdd8d168227a77fd" providerId="LiveId" clId="{16340260-61B7-4674-9A8A-768B964D4C61}" dt="2020-04-15T13:12:53.436" v="2891" actId="1076"/>
          <ac:picMkLst>
            <pc:docMk/>
            <pc:sldMk cId="0" sldId="469"/>
            <ac:picMk id="11271" creationId="{00000000-0000-0000-0000-000000000000}"/>
          </ac:picMkLst>
        </pc:picChg>
      </pc:sldChg>
      <pc:sldChg chg="modSp mod ord">
        <pc:chgData name="Sarah Jackson" userId="cdd8d168227a77fd" providerId="LiveId" clId="{16340260-61B7-4674-9A8A-768B964D4C61}" dt="2020-04-15T13:21:05.018" v="3012" actId="12"/>
        <pc:sldMkLst>
          <pc:docMk/>
          <pc:sldMk cId="0" sldId="470"/>
        </pc:sldMkLst>
        <pc:spChg chg="mod">
          <ac:chgData name="Sarah Jackson" userId="cdd8d168227a77fd" providerId="LiveId" clId="{16340260-61B7-4674-9A8A-768B964D4C61}" dt="2020-04-15T13:20:43.191" v="3002" actId="207"/>
          <ac:spMkLst>
            <pc:docMk/>
            <pc:sldMk cId="0" sldId="470"/>
            <ac:spMk id="2" creationId="{00000000-0000-0000-0000-000000000000}"/>
          </ac:spMkLst>
        </pc:spChg>
        <pc:spChg chg="mod">
          <ac:chgData name="Sarah Jackson" userId="cdd8d168227a77fd" providerId="LiveId" clId="{16340260-61B7-4674-9A8A-768B964D4C61}" dt="2020-04-15T13:21:05.018" v="3012" actId="12"/>
          <ac:spMkLst>
            <pc:docMk/>
            <pc:sldMk cId="0" sldId="470"/>
            <ac:spMk id="4" creationId="{00000000-0000-0000-0000-000000000000}"/>
          </ac:spMkLst>
        </pc:spChg>
        <pc:picChg chg="mod">
          <ac:chgData name="Sarah Jackson" userId="cdd8d168227a77fd" providerId="LiveId" clId="{16340260-61B7-4674-9A8A-768B964D4C61}" dt="2020-04-15T13:20:34.545" v="3000" actId="1076"/>
          <ac:picMkLst>
            <pc:docMk/>
            <pc:sldMk cId="0" sldId="470"/>
            <ac:picMk id="12292" creationId="{00000000-0000-0000-0000-000000000000}"/>
          </ac:picMkLst>
        </pc:picChg>
      </pc:sldChg>
      <pc:sldChg chg="del">
        <pc:chgData name="Sarah Jackson" userId="cdd8d168227a77fd" providerId="LiveId" clId="{16340260-61B7-4674-9A8A-768B964D4C61}" dt="2020-04-15T13:15:32.289" v="2916" actId="47"/>
        <pc:sldMkLst>
          <pc:docMk/>
          <pc:sldMk cId="0" sldId="472"/>
        </pc:sldMkLst>
      </pc:sldChg>
      <pc:sldChg chg="modSp mod ord">
        <pc:chgData name="Sarah Jackson" userId="cdd8d168227a77fd" providerId="LiveId" clId="{16340260-61B7-4674-9A8A-768B964D4C61}" dt="2020-04-15T17:19:09.212" v="4795" actId="27636"/>
        <pc:sldMkLst>
          <pc:docMk/>
          <pc:sldMk cId="0" sldId="473"/>
        </pc:sldMkLst>
        <pc:spChg chg="mod">
          <ac:chgData name="Sarah Jackson" userId="cdd8d168227a77fd" providerId="LiveId" clId="{16340260-61B7-4674-9A8A-768B964D4C61}" dt="2020-04-15T17:19:09.212" v="4795" actId="27636"/>
          <ac:spMkLst>
            <pc:docMk/>
            <pc:sldMk cId="0" sldId="473"/>
            <ac:spMk id="2" creationId="{00000000-0000-0000-0000-000000000000}"/>
          </ac:spMkLst>
        </pc:spChg>
      </pc:sldChg>
      <pc:sldChg chg="del">
        <pc:chgData name="Sarah Jackson" userId="cdd8d168227a77fd" providerId="LiveId" clId="{16340260-61B7-4674-9A8A-768B964D4C61}" dt="2020-04-15T15:12:33.103" v="4417" actId="47"/>
        <pc:sldMkLst>
          <pc:docMk/>
          <pc:sldMk cId="0" sldId="474"/>
        </pc:sldMkLst>
      </pc:sldChg>
      <pc:sldChg chg="ord">
        <pc:chgData name="Sarah Jackson" userId="cdd8d168227a77fd" providerId="LiveId" clId="{16340260-61B7-4674-9A8A-768B964D4C61}" dt="2020-04-15T17:19:25.209" v="4797"/>
        <pc:sldMkLst>
          <pc:docMk/>
          <pc:sldMk cId="0" sldId="475"/>
        </pc:sldMkLst>
      </pc:sldChg>
      <pc:sldChg chg="del ord">
        <pc:chgData name="Sarah Jackson" userId="cdd8d168227a77fd" providerId="LiveId" clId="{16340260-61B7-4674-9A8A-768B964D4C61}" dt="2020-04-15T17:41:57.632" v="5104" actId="47"/>
        <pc:sldMkLst>
          <pc:docMk/>
          <pc:sldMk cId="0" sldId="476"/>
        </pc:sldMkLst>
      </pc:sldChg>
      <pc:sldChg chg="del ord">
        <pc:chgData name="Sarah Jackson" userId="cdd8d168227a77fd" providerId="LiveId" clId="{16340260-61B7-4674-9A8A-768B964D4C61}" dt="2020-04-15T15:12:24.609" v="4416" actId="47"/>
        <pc:sldMkLst>
          <pc:docMk/>
          <pc:sldMk cId="0" sldId="477"/>
        </pc:sldMkLst>
      </pc:sldChg>
      <pc:sldChg chg="del ord">
        <pc:chgData name="Sarah Jackson" userId="cdd8d168227a77fd" providerId="LiveId" clId="{16340260-61B7-4674-9A8A-768B964D4C61}" dt="2020-04-15T17:10:50.646" v="4616" actId="47"/>
        <pc:sldMkLst>
          <pc:docMk/>
          <pc:sldMk cId="0" sldId="478"/>
        </pc:sldMkLst>
      </pc:sldChg>
      <pc:sldChg chg="del">
        <pc:chgData name="Sarah Jackson" userId="cdd8d168227a77fd" providerId="LiveId" clId="{16340260-61B7-4674-9A8A-768B964D4C61}" dt="2020-04-15T13:26:29.151" v="3062" actId="47"/>
        <pc:sldMkLst>
          <pc:docMk/>
          <pc:sldMk cId="0" sldId="479"/>
        </pc:sldMkLst>
      </pc:sldChg>
      <pc:sldChg chg="addSp delSp modSp new mod">
        <pc:chgData name="Sarah Jackson" userId="cdd8d168227a77fd" providerId="LiveId" clId="{16340260-61B7-4674-9A8A-768B964D4C61}" dt="2020-04-15T19:42:34.509" v="8078" actId="27636"/>
        <pc:sldMkLst>
          <pc:docMk/>
          <pc:sldMk cId="3331516128" sldId="480"/>
        </pc:sldMkLst>
        <pc:spChg chg="add del mod">
          <ac:chgData name="Sarah Jackson" userId="cdd8d168227a77fd" providerId="LiveId" clId="{16340260-61B7-4674-9A8A-768B964D4C61}" dt="2020-04-15T11:00:23.676" v="344"/>
          <ac:spMkLst>
            <pc:docMk/>
            <pc:sldMk cId="3331516128" sldId="480"/>
            <ac:spMk id="2" creationId="{AF61984F-40BE-4BCE-BA34-15D73C71D86F}"/>
          </ac:spMkLst>
        </pc:spChg>
        <pc:spChg chg="add mod">
          <ac:chgData name="Sarah Jackson" userId="cdd8d168227a77fd" providerId="LiveId" clId="{16340260-61B7-4674-9A8A-768B964D4C61}" dt="2020-04-15T19:42:34.509" v="8078" actId="27636"/>
          <ac:spMkLst>
            <pc:docMk/>
            <pc:sldMk cId="3331516128" sldId="480"/>
            <ac:spMk id="3" creationId="{96C90567-D299-4988-AD46-9B58D1EAAE33}"/>
          </ac:spMkLst>
        </pc:spChg>
        <pc:spChg chg="add del mod">
          <ac:chgData name="Sarah Jackson" userId="cdd8d168227a77fd" providerId="LiveId" clId="{16340260-61B7-4674-9A8A-768B964D4C61}" dt="2020-04-15T10:55:50.837" v="129"/>
          <ac:spMkLst>
            <pc:docMk/>
            <pc:sldMk cId="3331516128" sldId="480"/>
            <ac:spMk id="4" creationId="{FD7C35C6-3D64-48CF-B4BD-CA4A799E8ED8}"/>
          </ac:spMkLst>
        </pc:spChg>
        <pc:spChg chg="add del mod">
          <ac:chgData name="Sarah Jackson" userId="cdd8d168227a77fd" providerId="LiveId" clId="{16340260-61B7-4674-9A8A-768B964D4C61}" dt="2020-04-15T11:00:23.676" v="344"/>
          <ac:spMkLst>
            <pc:docMk/>
            <pc:sldMk cId="3331516128" sldId="480"/>
            <ac:spMk id="7" creationId="{BD8FFC45-683B-4536-B5B0-B6A39DB3B76F}"/>
          </ac:spMkLst>
        </pc:spChg>
        <pc:picChg chg="add del mod">
          <ac:chgData name="Sarah Jackson" userId="cdd8d168227a77fd" providerId="LiveId" clId="{16340260-61B7-4674-9A8A-768B964D4C61}" dt="2020-04-15T10:58:09.552" v="132" actId="478"/>
          <ac:picMkLst>
            <pc:docMk/>
            <pc:sldMk cId="3331516128" sldId="480"/>
            <ac:picMk id="5" creationId="{79A3BF44-8377-4090-BC99-0E804903AEC4}"/>
          </ac:picMkLst>
        </pc:picChg>
        <pc:picChg chg="add mod">
          <ac:chgData name="Sarah Jackson" userId="cdd8d168227a77fd" providerId="LiveId" clId="{16340260-61B7-4674-9A8A-768B964D4C61}" dt="2020-04-15T19:41:49.273" v="8029" actId="1076"/>
          <ac:picMkLst>
            <pc:docMk/>
            <pc:sldMk cId="3331516128" sldId="480"/>
            <ac:picMk id="8" creationId="{B3ABDF99-E3E5-4399-B40D-C30D7D2961E7}"/>
          </ac:picMkLst>
        </pc:picChg>
      </pc:sldChg>
      <pc:sldChg chg="addSp delSp modSp new mod ord">
        <pc:chgData name="Sarah Jackson" userId="cdd8d168227a77fd" providerId="LiveId" clId="{16340260-61B7-4674-9A8A-768B964D4C61}" dt="2020-04-15T19:43:01.059" v="8083" actId="20577"/>
        <pc:sldMkLst>
          <pc:docMk/>
          <pc:sldMk cId="2570750601" sldId="481"/>
        </pc:sldMkLst>
        <pc:spChg chg="add mod">
          <ac:chgData name="Sarah Jackson" userId="cdd8d168227a77fd" providerId="LiveId" clId="{16340260-61B7-4674-9A8A-768B964D4C61}" dt="2020-04-15T19:43:01.059" v="8083" actId="20577"/>
          <ac:spMkLst>
            <pc:docMk/>
            <pc:sldMk cId="2570750601" sldId="481"/>
            <ac:spMk id="2" creationId="{4B3F96F5-172F-4E86-92D6-4BF64BDC65A8}"/>
          </ac:spMkLst>
        </pc:spChg>
        <pc:spChg chg="add mod">
          <ac:chgData name="Sarah Jackson" userId="cdd8d168227a77fd" providerId="LiveId" clId="{16340260-61B7-4674-9A8A-768B964D4C61}" dt="2020-04-15T17:06:33.912" v="4551" actId="207"/>
          <ac:spMkLst>
            <pc:docMk/>
            <pc:sldMk cId="2570750601" sldId="481"/>
            <ac:spMk id="3" creationId="{C457399E-18B3-4C29-9B56-CC7D302997E0}"/>
          </ac:spMkLst>
        </pc:spChg>
        <pc:spChg chg="add del mod">
          <ac:chgData name="Sarah Jackson" userId="cdd8d168227a77fd" providerId="LiveId" clId="{16340260-61B7-4674-9A8A-768B964D4C61}" dt="2020-04-15T11:05:00.295" v="370"/>
          <ac:spMkLst>
            <pc:docMk/>
            <pc:sldMk cId="2570750601" sldId="481"/>
            <ac:spMk id="4" creationId="{B0C1D106-2C44-481E-BA5A-E389291FF2E3}"/>
          </ac:spMkLst>
        </pc:spChg>
        <pc:picChg chg="add mod">
          <ac:chgData name="Sarah Jackson" userId="cdd8d168227a77fd" providerId="LiveId" clId="{16340260-61B7-4674-9A8A-768B964D4C61}" dt="2020-04-15T11:10:05.697" v="378" actId="1076"/>
          <ac:picMkLst>
            <pc:docMk/>
            <pc:sldMk cId="2570750601" sldId="481"/>
            <ac:picMk id="5" creationId="{C5A8B542-74B2-4502-9A01-1CD0C2FFFA01}"/>
          </ac:picMkLst>
        </pc:picChg>
        <pc:picChg chg="add del mod">
          <ac:chgData name="Sarah Jackson" userId="cdd8d168227a77fd" providerId="LiveId" clId="{16340260-61B7-4674-9A8A-768B964D4C61}" dt="2020-04-15T11:10:45.899" v="382" actId="478"/>
          <ac:picMkLst>
            <pc:docMk/>
            <pc:sldMk cId="2570750601" sldId="481"/>
            <ac:picMk id="6" creationId="{C4244E9D-B09A-435A-8497-758B12131D2C}"/>
          </ac:picMkLst>
        </pc:picChg>
      </pc:sldChg>
      <pc:sldChg chg="addSp delSp modSp add mod ord">
        <pc:chgData name="Sarah Jackson" userId="cdd8d168227a77fd" providerId="LiveId" clId="{16340260-61B7-4674-9A8A-768B964D4C61}" dt="2020-04-15T17:08:05.650" v="4593" actId="20577"/>
        <pc:sldMkLst>
          <pc:docMk/>
          <pc:sldMk cId="3116470335" sldId="482"/>
        </pc:sldMkLst>
        <pc:spChg chg="mod">
          <ac:chgData name="Sarah Jackson" userId="cdd8d168227a77fd" providerId="LiveId" clId="{16340260-61B7-4674-9A8A-768B964D4C61}" dt="2020-04-15T11:26:58.697" v="742" actId="20577"/>
          <ac:spMkLst>
            <pc:docMk/>
            <pc:sldMk cId="3116470335" sldId="482"/>
            <ac:spMk id="2" creationId="{4B3F96F5-172F-4E86-92D6-4BF64BDC65A8}"/>
          </ac:spMkLst>
        </pc:spChg>
        <pc:spChg chg="mod">
          <ac:chgData name="Sarah Jackson" userId="cdd8d168227a77fd" providerId="LiveId" clId="{16340260-61B7-4674-9A8A-768B964D4C61}" dt="2020-04-15T17:08:05.650" v="4593" actId="20577"/>
          <ac:spMkLst>
            <pc:docMk/>
            <pc:sldMk cId="3116470335" sldId="482"/>
            <ac:spMk id="3" creationId="{C457399E-18B3-4C29-9B56-CC7D302997E0}"/>
          </ac:spMkLst>
        </pc:spChg>
        <pc:spChg chg="del">
          <ac:chgData name="Sarah Jackson" userId="cdd8d168227a77fd" providerId="LiveId" clId="{16340260-61B7-4674-9A8A-768B964D4C61}" dt="2020-04-15T11:10:36.786" v="380"/>
          <ac:spMkLst>
            <pc:docMk/>
            <pc:sldMk cId="3116470335" sldId="482"/>
            <ac:spMk id="4" creationId="{B0C1D106-2C44-481E-BA5A-E389291FF2E3}"/>
          </ac:spMkLst>
        </pc:spChg>
        <pc:picChg chg="add mod">
          <ac:chgData name="Sarah Jackson" userId="cdd8d168227a77fd" providerId="LiveId" clId="{16340260-61B7-4674-9A8A-768B964D4C61}" dt="2020-04-15T11:28:11.291" v="777" actId="1076"/>
          <ac:picMkLst>
            <pc:docMk/>
            <pc:sldMk cId="3116470335" sldId="482"/>
            <ac:picMk id="5" creationId="{A839FE2F-C380-4A1C-BD31-1924851E04F0}"/>
          </ac:picMkLst>
        </pc:picChg>
        <pc:picChg chg="add mod">
          <ac:chgData name="Sarah Jackson" userId="cdd8d168227a77fd" providerId="LiveId" clId="{16340260-61B7-4674-9A8A-768B964D4C61}" dt="2020-04-15T11:32:19.223" v="1048" actId="1076"/>
          <ac:picMkLst>
            <pc:docMk/>
            <pc:sldMk cId="3116470335" sldId="482"/>
            <ac:picMk id="6" creationId="{91C91A98-E864-464C-AE42-6426DBE92468}"/>
          </ac:picMkLst>
        </pc:picChg>
        <pc:picChg chg="add mod">
          <ac:chgData name="Sarah Jackson" userId="cdd8d168227a77fd" providerId="LiveId" clId="{16340260-61B7-4674-9A8A-768B964D4C61}" dt="2020-04-15T11:28:08.306" v="775" actId="1076"/>
          <ac:picMkLst>
            <pc:docMk/>
            <pc:sldMk cId="3116470335" sldId="482"/>
            <ac:picMk id="7" creationId="{E45C82F5-A5F1-4A06-99D3-3A87175703D9}"/>
          </ac:picMkLst>
        </pc:picChg>
      </pc:sldChg>
      <pc:sldChg chg="addSp delSp modSp add mod ord">
        <pc:chgData name="Sarah Jackson" userId="cdd8d168227a77fd" providerId="LiveId" clId="{16340260-61B7-4674-9A8A-768B964D4C61}" dt="2020-04-15T17:07:17.442" v="4553" actId="207"/>
        <pc:sldMkLst>
          <pc:docMk/>
          <pc:sldMk cId="2348008269" sldId="483"/>
        </pc:sldMkLst>
        <pc:spChg chg="mod">
          <ac:chgData name="Sarah Jackson" userId="cdd8d168227a77fd" providerId="LiveId" clId="{16340260-61B7-4674-9A8A-768B964D4C61}" dt="2020-04-15T11:16:27.272" v="543" actId="20577"/>
          <ac:spMkLst>
            <pc:docMk/>
            <pc:sldMk cId="2348008269" sldId="483"/>
            <ac:spMk id="2" creationId="{4B3F96F5-172F-4E86-92D6-4BF64BDC65A8}"/>
          </ac:spMkLst>
        </pc:spChg>
        <pc:spChg chg="mod">
          <ac:chgData name="Sarah Jackson" userId="cdd8d168227a77fd" providerId="LiveId" clId="{16340260-61B7-4674-9A8A-768B964D4C61}" dt="2020-04-15T17:07:17.442" v="4553" actId="207"/>
          <ac:spMkLst>
            <pc:docMk/>
            <pc:sldMk cId="2348008269" sldId="483"/>
            <ac:spMk id="3" creationId="{C457399E-18B3-4C29-9B56-CC7D302997E0}"/>
          </ac:spMkLst>
        </pc:spChg>
        <pc:spChg chg="del mod">
          <ac:chgData name="Sarah Jackson" userId="cdd8d168227a77fd" providerId="LiveId" clId="{16340260-61B7-4674-9A8A-768B964D4C61}" dt="2020-04-15T11:17:34.009" v="544"/>
          <ac:spMkLst>
            <pc:docMk/>
            <pc:sldMk cId="2348008269" sldId="483"/>
            <ac:spMk id="4" creationId="{B0C1D106-2C44-481E-BA5A-E389291FF2E3}"/>
          </ac:spMkLst>
        </pc:spChg>
        <pc:picChg chg="add mod">
          <ac:chgData name="Sarah Jackson" userId="cdd8d168227a77fd" providerId="LiveId" clId="{16340260-61B7-4674-9A8A-768B964D4C61}" dt="2020-04-15T13:16:47.248" v="2942" actId="14100"/>
          <ac:picMkLst>
            <pc:docMk/>
            <pc:sldMk cId="2348008269" sldId="483"/>
            <ac:picMk id="5" creationId="{5B57E7B2-DABC-43E7-840B-3E576FDFE865}"/>
          </ac:picMkLst>
        </pc:picChg>
        <pc:picChg chg="add del mod">
          <ac:chgData name="Sarah Jackson" userId="cdd8d168227a77fd" providerId="LiveId" clId="{16340260-61B7-4674-9A8A-768B964D4C61}" dt="2020-04-15T13:16:42.600" v="2941" actId="478"/>
          <ac:picMkLst>
            <pc:docMk/>
            <pc:sldMk cId="2348008269" sldId="483"/>
            <ac:picMk id="6" creationId="{B1EC1F4A-E460-4068-9CED-2819A9B2269F}"/>
          </ac:picMkLst>
        </pc:picChg>
      </pc:sldChg>
      <pc:sldChg chg="addSp delSp modSp add mod ord">
        <pc:chgData name="Sarah Jackson" userId="cdd8d168227a77fd" providerId="LiveId" clId="{16340260-61B7-4674-9A8A-768B964D4C61}" dt="2020-04-15T13:16:34.659" v="2940"/>
        <pc:sldMkLst>
          <pc:docMk/>
          <pc:sldMk cId="789312258" sldId="484"/>
        </pc:sldMkLst>
        <pc:spChg chg="mod">
          <ac:chgData name="Sarah Jackson" userId="cdd8d168227a77fd" providerId="LiveId" clId="{16340260-61B7-4674-9A8A-768B964D4C61}" dt="2020-04-15T11:20:51.905" v="621" actId="20577"/>
          <ac:spMkLst>
            <pc:docMk/>
            <pc:sldMk cId="789312258" sldId="484"/>
            <ac:spMk id="2" creationId="{4B3F96F5-172F-4E86-92D6-4BF64BDC65A8}"/>
          </ac:spMkLst>
        </pc:spChg>
        <pc:spChg chg="mod">
          <ac:chgData name="Sarah Jackson" userId="cdd8d168227a77fd" providerId="LiveId" clId="{16340260-61B7-4674-9A8A-768B964D4C61}" dt="2020-04-15T11:29:46.053" v="856" actId="27636"/>
          <ac:spMkLst>
            <pc:docMk/>
            <pc:sldMk cId="789312258" sldId="484"/>
            <ac:spMk id="3" creationId="{C457399E-18B3-4C29-9B56-CC7D302997E0}"/>
          </ac:spMkLst>
        </pc:spChg>
        <pc:spChg chg="del">
          <ac:chgData name="Sarah Jackson" userId="cdd8d168227a77fd" providerId="LiveId" clId="{16340260-61B7-4674-9A8A-768B964D4C61}" dt="2020-04-15T11:21:40.982" v="623"/>
          <ac:spMkLst>
            <pc:docMk/>
            <pc:sldMk cId="789312258" sldId="484"/>
            <ac:spMk id="4" creationId="{B0C1D106-2C44-481E-BA5A-E389291FF2E3}"/>
          </ac:spMkLst>
        </pc:spChg>
        <pc:picChg chg="add mod">
          <ac:chgData name="Sarah Jackson" userId="cdd8d168227a77fd" providerId="LiveId" clId="{16340260-61B7-4674-9A8A-768B964D4C61}" dt="2020-04-15T11:23:17.679" v="647" actId="1076"/>
          <ac:picMkLst>
            <pc:docMk/>
            <pc:sldMk cId="789312258" sldId="484"/>
            <ac:picMk id="5" creationId="{66B97DE4-726F-4F3D-B5B4-B8A0CABFB9A6}"/>
          </ac:picMkLst>
        </pc:picChg>
      </pc:sldChg>
      <pc:sldChg chg="addSp delSp modSp new mod">
        <pc:chgData name="Sarah Jackson" userId="cdd8d168227a77fd" providerId="LiveId" clId="{16340260-61B7-4674-9A8A-768B964D4C61}" dt="2020-04-15T18:16:51.946" v="6229" actId="1076"/>
        <pc:sldMkLst>
          <pc:docMk/>
          <pc:sldMk cId="2178937023" sldId="485"/>
        </pc:sldMkLst>
        <pc:spChg chg="del">
          <ac:chgData name="Sarah Jackson" userId="cdd8d168227a77fd" providerId="LiveId" clId="{16340260-61B7-4674-9A8A-768B964D4C61}" dt="2020-04-15T11:46:58.535" v="1563"/>
          <ac:spMkLst>
            <pc:docMk/>
            <pc:sldMk cId="2178937023" sldId="485"/>
            <ac:spMk id="2" creationId="{B6C67F06-8C99-44FB-99A8-BB6C80DEF81F}"/>
          </ac:spMkLst>
        </pc:spChg>
        <pc:spChg chg="mod">
          <ac:chgData name="Sarah Jackson" userId="cdd8d168227a77fd" providerId="LiveId" clId="{16340260-61B7-4674-9A8A-768B964D4C61}" dt="2020-04-15T17:12:41.489" v="4633" actId="27636"/>
          <ac:spMkLst>
            <pc:docMk/>
            <pc:sldMk cId="2178937023" sldId="485"/>
            <ac:spMk id="3" creationId="{8E9E7BAC-75D3-4BBD-A09D-A7CDA24BC49D}"/>
          </ac:spMkLst>
        </pc:spChg>
        <pc:spChg chg="del">
          <ac:chgData name="Sarah Jackson" userId="cdd8d168227a77fd" providerId="LiveId" clId="{16340260-61B7-4674-9A8A-768B964D4C61}" dt="2020-04-15T11:24:40.788" v="652"/>
          <ac:spMkLst>
            <pc:docMk/>
            <pc:sldMk cId="2178937023" sldId="485"/>
            <ac:spMk id="4" creationId="{CF236356-AE91-44E0-BF50-D04EEE479E04}"/>
          </ac:spMkLst>
        </pc:spChg>
        <pc:spChg chg="add del mod">
          <ac:chgData name="Sarah Jackson" userId="cdd8d168227a77fd" providerId="LiveId" clId="{16340260-61B7-4674-9A8A-768B964D4C61}" dt="2020-04-15T11:32:38.146" v="1049"/>
          <ac:spMkLst>
            <pc:docMk/>
            <pc:sldMk cId="2178937023" sldId="485"/>
            <ac:spMk id="7" creationId="{BBCF2898-7066-4A52-A108-C1991B79A95C}"/>
          </ac:spMkLst>
        </pc:spChg>
        <pc:picChg chg="add del mod">
          <ac:chgData name="Sarah Jackson" userId="cdd8d168227a77fd" providerId="LiveId" clId="{16340260-61B7-4674-9A8A-768B964D4C61}" dt="2020-04-15T11:25:16.558" v="656" actId="478"/>
          <ac:picMkLst>
            <pc:docMk/>
            <pc:sldMk cId="2178937023" sldId="485"/>
            <ac:picMk id="5" creationId="{225D7372-22EE-422E-BD22-1A9659792C11}"/>
          </ac:picMkLst>
        </pc:picChg>
        <pc:picChg chg="add mod">
          <ac:chgData name="Sarah Jackson" userId="cdd8d168227a77fd" providerId="LiveId" clId="{16340260-61B7-4674-9A8A-768B964D4C61}" dt="2020-04-15T18:16:51.946" v="6229" actId="1076"/>
          <ac:picMkLst>
            <pc:docMk/>
            <pc:sldMk cId="2178937023" sldId="485"/>
            <ac:picMk id="8" creationId="{E3E75EDD-6BE2-4DFC-B5FD-97F79D3B6138}"/>
          </ac:picMkLst>
        </pc:picChg>
        <pc:picChg chg="add del mod">
          <ac:chgData name="Sarah Jackson" userId="cdd8d168227a77fd" providerId="LiveId" clId="{16340260-61B7-4674-9A8A-768B964D4C61}" dt="2020-04-15T17:12:48.707" v="4636" actId="478"/>
          <ac:picMkLst>
            <pc:docMk/>
            <pc:sldMk cId="2178937023" sldId="485"/>
            <ac:picMk id="9" creationId="{831ACCD4-7628-4DE6-9977-6C590008F696}"/>
          </ac:picMkLst>
        </pc:picChg>
        <pc:picChg chg="add del mod">
          <ac:chgData name="Sarah Jackson" userId="cdd8d168227a77fd" providerId="LiveId" clId="{16340260-61B7-4674-9A8A-768B964D4C61}" dt="2020-04-15T17:12:50.368" v="4637" actId="478"/>
          <ac:picMkLst>
            <pc:docMk/>
            <pc:sldMk cId="2178937023" sldId="485"/>
            <ac:picMk id="10" creationId="{531CECC3-9A55-4AA9-812E-7C59A6B1C8CB}"/>
          </ac:picMkLst>
        </pc:picChg>
        <pc:picChg chg="add mod">
          <ac:chgData name="Sarah Jackson" userId="cdd8d168227a77fd" providerId="LiveId" clId="{16340260-61B7-4674-9A8A-768B964D4C61}" dt="2020-04-15T17:12:59.736" v="4641" actId="1076"/>
          <ac:picMkLst>
            <pc:docMk/>
            <pc:sldMk cId="2178937023" sldId="485"/>
            <ac:picMk id="11" creationId="{D0780222-AD4E-45BA-9596-57F7DB043CBA}"/>
          </ac:picMkLst>
        </pc:picChg>
        <pc:picChg chg="add del mod">
          <ac:chgData name="Sarah Jackson" userId="cdd8d168227a77fd" providerId="LiveId" clId="{16340260-61B7-4674-9A8A-768B964D4C61}" dt="2020-04-15T17:12:34.460" v="4629" actId="478"/>
          <ac:picMkLst>
            <pc:docMk/>
            <pc:sldMk cId="2178937023" sldId="485"/>
            <ac:picMk id="12" creationId="{D367A060-6B00-4590-A9D8-1D6C387369BC}"/>
          </ac:picMkLst>
        </pc:picChg>
        <pc:picChg chg="add del mod">
          <ac:chgData name="Sarah Jackson" userId="cdd8d168227a77fd" providerId="LiveId" clId="{16340260-61B7-4674-9A8A-768B964D4C61}" dt="2020-04-15T17:12:32.497" v="4628" actId="478"/>
          <ac:picMkLst>
            <pc:docMk/>
            <pc:sldMk cId="2178937023" sldId="485"/>
            <ac:picMk id="13" creationId="{E0A63200-04F9-4908-84A5-9674C3AFD8D5}"/>
          </ac:picMkLst>
        </pc:picChg>
        <pc:picChg chg="add mod">
          <ac:chgData name="Sarah Jackson" userId="cdd8d168227a77fd" providerId="LiveId" clId="{16340260-61B7-4674-9A8A-768B964D4C61}" dt="2020-04-15T18:15:48.070" v="6223" actId="1076"/>
          <ac:picMkLst>
            <pc:docMk/>
            <pc:sldMk cId="2178937023" sldId="485"/>
            <ac:picMk id="14" creationId="{F6ABB7C1-1787-4A3F-85C2-C92D4A1C0DE0}"/>
          </ac:picMkLst>
        </pc:picChg>
        <pc:picChg chg="add mod">
          <ac:chgData name="Sarah Jackson" userId="cdd8d168227a77fd" providerId="LiveId" clId="{16340260-61B7-4674-9A8A-768B964D4C61}" dt="2020-04-15T18:16:49.985" v="6228" actId="1076"/>
          <ac:picMkLst>
            <pc:docMk/>
            <pc:sldMk cId="2178937023" sldId="485"/>
            <ac:picMk id="15" creationId="{A0CCA38B-5277-46AA-AB73-EEFD3B3ED3F0}"/>
          </ac:picMkLst>
        </pc:picChg>
      </pc:sldChg>
      <pc:sldChg chg="addSp delSp modSp new mod">
        <pc:chgData name="Sarah Jackson" userId="cdd8d168227a77fd" providerId="LiveId" clId="{16340260-61B7-4674-9A8A-768B964D4C61}" dt="2020-04-15T12:01:32.465" v="1847" actId="207"/>
        <pc:sldMkLst>
          <pc:docMk/>
          <pc:sldMk cId="1745782295" sldId="486"/>
        </pc:sldMkLst>
        <pc:spChg chg="add mod">
          <ac:chgData name="Sarah Jackson" userId="cdd8d168227a77fd" providerId="LiveId" clId="{16340260-61B7-4674-9A8A-768B964D4C61}" dt="2020-04-15T11:52:03.393" v="1671" actId="20577"/>
          <ac:spMkLst>
            <pc:docMk/>
            <pc:sldMk cId="1745782295" sldId="486"/>
            <ac:spMk id="2" creationId="{7B18AAA0-6639-4B98-8823-74135F9E218A}"/>
          </ac:spMkLst>
        </pc:spChg>
        <pc:spChg chg="add mod">
          <ac:chgData name="Sarah Jackson" userId="cdd8d168227a77fd" providerId="LiveId" clId="{16340260-61B7-4674-9A8A-768B964D4C61}" dt="2020-04-15T11:55:24.544" v="1836" actId="27636"/>
          <ac:spMkLst>
            <pc:docMk/>
            <pc:sldMk cId="1745782295" sldId="486"/>
            <ac:spMk id="3" creationId="{A2182E2D-21CF-4009-AA31-DF6E738FFBD7}"/>
          </ac:spMkLst>
        </pc:spChg>
        <pc:spChg chg="add del mod">
          <ac:chgData name="Sarah Jackson" userId="cdd8d168227a77fd" providerId="LiveId" clId="{16340260-61B7-4674-9A8A-768B964D4C61}" dt="2020-04-15T11:53:08.259" v="1789"/>
          <ac:spMkLst>
            <pc:docMk/>
            <pc:sldMk cId="1745782295" sldId="486"/>
            <ac:spMk id="4" creationId="{94340BA9-C45D-48D2-8B8F-1FD1612D1B16}"/>
          </ac:spMkLst>
        </pc:spChg>
        <pc:spChg chg="add mod">
          <ac:chgData name="Sarah Jackson" userId="cdd8d168227a77fd" providerId="LiveId" clId="{16340260-61B7-4674-9A8A-768B964D4C61}" dt="2020-04-15T12:01:32.465" v="1847" actId="207"/>
          <ac:spMkLst>
            <pc:docMk/>
            <pc:sldMk cId="1745782295" sldId="486"/>
            <ac:spMk id="7" creationId="{794028DD-50B9-446D-AB01-0E8A68F0154D}"/>
          </ac:spMkLst>
        </pc:spChg>
        <pc:picChg chg="add del mod">
          <ac:chgData name="Sarah Jackson" userId="cdd8d168227a77fd" providerId="LiveId" clId="{16340260-61B7-4674-9A8A-768B964D4C61}" dt="2020-04-15T11:53:21.873" v="1793" actId="478"/>
          <ac:picMkLst>
            <pc:docMk/>
            <pc:sldMk cId="1745782295" sldId="486"/>
            <ac:picMk id="5" creationId="{14745264-C385-443D-84E1-FE19B57EEDA0}"/>
          </ac:picMkLst>
        </pc:picChg>
        <pc:picChg chg="add mod">
          <ac:chgData name="Sarah Jackson" userId="cdd8d168227a77fd" providerId="LiveId" clId="{16340260-61B7-4674-9A8A-768B964D4C61}" dt="2020-04-15T12:01:04.636" v="1844" actId="1076"/>
          <ac:picMkLst>
            <pc:docMk/>
            <pc:sldMk cId="1745782295" sldId="486"/>
            <ac:picMk id="8" creationId="{60FCF936-8CE9-4751-A18A-F8B1960EF5D2}"/>
          </ac:picMkLst>
        </pc:picChg>
        <pc:picChg chg="add mod">
          <ac:chgData name="Sarah Jackson" userId="cdd8d168227a77fd" providerId="LiveId" clId="{16340260-61B7-4674-9A8A-768B964D4C61}" dt="2020-04-15T12:01:06.992" v="1845" actId="1076"/>
          <ac:picMkLst>
            <pc:docMk/>
            <pc:sldMk cId="1745782295" sldId="486"/>
            <ac:picMk id="9" creationId="{3D93187B-A616-41A2-AE0D-344C1FCA86E8}"/>
          </ac:picMkLst>
        </pc:picChg>
      </pc:sldChg>
      <pc:sldChg chg="addSp delSp modSp add mod">
        <pc:chgData name="Sarah Jackson" userId="cdd8d168227a77fd" providerId="LiveId" clId="{16340260-61B7-4674-9A8A-768B964D4C61}" dt="2020-04-15T13:22:21.284" v="3020" actId="27636"/>
        <pc:sldMkLst>
          <pc:docMk/>
          <pc:sldMk cId="2006794024" sldId="487"/>
        </pc:sldMkLst>
        <pc:spChg chg="mod">
          <ac:chgData name="Sarah Jackson" userId="cdd8d168227a77fd" providerId="LiveId" clId="{16340260-61B7-4674-9A8A-768B964D4C61}" dt="2020-04-15T13:22:21.284" v="3020" actId="27636"/>
          <ac:spMkLst>
            <pc:docMk/>
            <pc:sldMk cId="2006794024" sldId="487"/>
            <ac:spMk id="2" creationId="{7B18AAA0-6639-4B98-8823-74135F9E218A}"/>
          </ac:spMkLst>
        </pc:spChg>
        <pc:spChg chg="mod">
          <ac:chgData name="Sarah Jackson" userId="cdd8d168227a77fd" providerId="LiveId" clId="{16340260-61B7-4674-9A8A-768B964D4C61}" dt="2020-04-15T13:22:10.798" v="3017" actId="27636"/>
          <ac:spMkLst>
            <pc:docMk/>
            <pc:sldMk cId="2006794024" sldId="487"/>
            <ac:spMk id="3" creationId="{A2182E2D-21CF-4009-AA31-DF6E738FFBD7}"/>
          </ac:spMkLst>
        </pc:spChg>
        <pc:spChg chg="del mod">
          <ac:chgData name="Sarah Jackson" userId="cdd8d168227a77fd" providerId="LiveId" clId="{16340260-61B7-4674-9A8A-768B964D4C61}" dt="2020-04-15T12:08:09.097" v="2176"/>
          <ac:spMkLst>
            <pc:docMk/>
            <pc:sldMk cId="2006794024" sldId="487"/>
            <ac:spMk id="4" creationId="{94340BA9-C45D-48D2-8B8F-1FD1612D1B16}"/>
          </ac:spMkLst>
        </pc:spChg>
        <pc:spChg chg="add del mod">
          <ac:chgData name="Sarah Jackson" userId="cdd8d168227a77fd" providerId="LiveId" clId="{16340260-61B7-4674-9A8A-768B964D4C61}" dt="2020-04-15T12:08:32.730" v="2181"/>
          <ac:spMkLst>
            <pc:docMk/>
            <pc:sldMk cId="2006794024" sldId="487"/>
            <ac:spMk id="7" creationId="{9166C5D7-3681-4C52-80D1-0A218F06D60E}"/>
          </ac:spMkLst>
        </pc:spChg>
        <pc:picChg chg="add del mod">
          <ac:chgData name="Sarah Jackson" userId="cdd8d168227a77fd" providerId="LiveId" clId="{16340260-61B7-4674-9A8A-768B964D4C61}" dt="2020-04-15T12:08:19.068" v="2180" actId="478"/>
          <ac:picMkLst>
            <pc:docMk/>
            <pc:sldMk cId="2006794024" sldId="487"/>
            <ac:picMk id="5" creationId="{C86E6A4E-2968-4D14-8D96-E95D4025E237}"/>
          </ac:picMkLst>
        </pc:picChg>
        <pc:picChg chg="add mod">
          <ac:chgData name="Sarah Jackson" userId="cdd8d168227a77fd" providerId="LiveId" clId="{16340260-61B7-4674-9A8A-768B964D4C61}" dt="2020-04-15T13:22:16.563" v="3018" actId="1076"/>
          <ac:picMkLst>
            <pc:docMk/>
            <pc:sldMk cId="2006794024" sldId="487"/>
            <ac:picMk id="8" creationId="{FB3B47B4-126B-4B78-8785-D2B4A397EA81}"/>
          </ac:picMkLst>
        </pc:picChg>
      </pc:sldChg>
      <pc:sldChg chg="addSp delSp modSp add mod">
        <pc:chgData name="Sarah Jackson" userId="cdd8d168227a77fd" providerId="LiveId" clId="{16340260-61B7-4674-9A8A-768B964D4C61}" dt="2020-04-15T14:58:51.636" v="4083" actId="20577"/>
        <pc:sldMkLst>
          <pc:docMk/>
          <pc:sldMk cId="712306479" sldId="488"/>
        </pc:sldMkLst>
        <pc:spChg chg="mod">
          <ac:chgData name="Sarah Jackson" userId="cdd8d168227a77fd" providerId="LiveId" clId="{16340260-61B7-4674-9A8A-768B964D4C61}" dt="2020-04-15T12:52:02.521" v="2569" actId="27636"/>
          <ac:spMkLst>
            <pc:docMk/>
            <pc:sldMk cId="712306479" sldId="488"/>
            <ac:spMk id="2" creationId="{7B18AAA0-6639-4B98-8823-74135F9E218A}"/>
          </ac:spMkLst>
        </pc:spChg>
        <pc:spChg chg="mod">
          <ac:chgData name="Sarah Jackson" userId="cdd8d168227a77fd" providerId="LiveId" clId="{16340260-61B7-4674-9A8A-768B964D4C61}" dt="2020-04-15T14:58:51.636" v="4083" actId="20577"/>
          <ac:spMkLst>
            <pc:docMk/>
            <pc:sldMk cId="712306479" sldId="488"/>
            <ac:spMk id="3" creationId="{A2182E2D-21CF-4009-AA31-DF6E738FFBD7}"/>
          </ac:spMkLst>
        </pc:spChg>
        <pc:spChg chg="del">
          <ac:chgData name="Sarah Jackson" userId="cdd8d168227a77fd" providerId="LiveId" clId="{16340260-61B7-4674-9A8A-768B964D4C61}" dt="2020-04-15T12:10:39.164" v="2190"/>
          <ac:spMkLst>
            <pc:docMk/>
            <pc:sldMk cId="712306479" sldId="488"/>
            <ac:spMk id="4" creationId="{94340BA9-C45D-48D2-8B8F-1FD1612D1B16}"/>
          </ac:spMkLst>
        </pc:spChg>
        <pc:spChg chg="add del mod">
          <ac:chgData name="Sarah Jackson" userId="cdd8d168227a77fd" providerId="LiveId" clId="{16340260-61B7-4674-9A8A-768B964D4C61}" dt="2020-04-15T12:57:16.742" v="2630"/>
          <ac:spMkLst>
            <pc:docMk/>
            <pc:sldMk cId="712306479" sldId="488"/>
            <ac:spMk id="8" creationId="{3F0EA4FD-BA84-4D2D-8583-94509C631293}"/>
          </ac:spMkLst>
        </pc:spChg>
        <pc:spChg chg="add del mod">
          <ac:chgData name="Sarah Jackson" userId="cdd8d168227a77fd" providerId="LiveId" clId="{16340260-61B7-4674-9A8A-768B964D4C61}" dt="2020-04-15T13:01:15.580" v="2638"/>
          <ac:spMkLst>
            <pc:docMk/>
            <pc:sldMk cId="712306479" sldId="488"/>
            <ac:spMk id="12" creationId="{1F011B9A-3116-42E0-8913-31C09C0CF67A}"/>
          </ac:spMkLst>
        </pc:spChg>
        <pc:picChg chg="add del mod">
          <ac:chgData name="Sarah Jackson" userId="cdd8d168227a77fd" providerId="LiveId" clId="{16340260-61B7-4674-9A8A-768B964D4C61}" dt="2020-04-15T12:55:45.021" v="2623" actId="478"/>
          <ac:picMkLst>
            <pc:docMk/>
            <pc:sldMk cId="712306479" sldId="488"/>
            <ac:picMk id="5" creationId="{601D14AE-8954-4AEA-AB37-F5BA7CF9A1F5}"/>
          </ac:picMkLst>
        </pc:picChg>
        <pc:picChg chg="add del mod">
          <ac:chgData name="Sarah Jackson" userId="cdd8d168227a77fd" providerId="LiveId" clId="{16340260-61B7-4674-9A8A-768B964D4C61}" dt="2020-04-15T12:55:48.846" v="2624" actId="478"/>
          <ac:picMkLst>
            <pc:docMk/>
            <pc:sldMk cId="712306479" sldId="488"/>
            <ac:picMk id="6" creationId="{0D6A0155-95DC-4CE3-9D5A-06E262A2FDB2}"/>
          </ac:picMkLst>
        </pc:picChg>
        <pc:picChg chg="add del mod">
          <ac:chgData name="Sarah Jackson" userId="cdd8d168227a77fd" providerId="LiveId" clId="{16340260-61B7-4674-9A8A-768B964D4C61}" dt="2020-04-15T13:00:19.437" v="2637" actId="478"/>
          <ac:picMkLst>
            <pc:docMk/>
            <pc:sldMk cId="712306479" sldId="488"/>
            <ac:picMk id="9" creationId="{9BD426F6-2E9D-4C30-9C32-9A3EB0227395}"/>
          </ac:picMkLst>
        </pc:picChg>
        <pc:picChg chg="add mod">
          <ac:chgData name="Sarah Jackson" userId="cdd8d168227a77fd" providerId="LiveId" clId="{16340260-61B7-4674-9A8A-768B964D4C61}" dt="2020-04-15T13:01:24.600" v="2643" actId="1076"/>
          <ac:picMkLst>
            <pc:docMk/>
            <pc:sldMk cId="712306479" sldId="488"/>
            <ac:picMk id="10" creationId="{DF9083D7-5C91-44E8-AF80-9B6D2B78D9A3}"/>
          </ac:picMkLst>
        </pc:picChg>
        <pc:picChg chg="add mod">
          <ac:chgData name="Sarah Jackson" userId="cdd8d168227a77fd" providerId="LiveId" clId="{16340260-61B7-4674-9A8A-768B964D4C61}" dt="2020-04-15T13:01:27.059" v="2644" actId="1076"/>
          <ac:picMkLst>
            <pc:docMk/>
            <pc:sldMk cId="712306479" sldId="488"/>
            <ac:picMk id="13" creationId="{1F37426F-FBFC-4ADB-88DD-DE3518D47DC7}"/>
          </ac:picMkLst>
        </pc:picChg>
        <pc:picChg chg="add mod">
          <ac:chgData name="Sarah Jackson" userId="cdd8d168227a77fd" providerId="LiveId" clId="{16340260-61B7-4674-9A8A-768B964D4C61}" dt="2020-04-15T13:02:26.090" v="2647" actId="1076"/>
          <ac:picMkLst>
            <pc:docMk/>
            <pc:sldMk cId="712306479" sldId="488"/>
            <ac:picMk id="14" creationId="{3FBB055B-9448-4594-885D-1F0B0762573E}"/>
          </ac:picMkLst>
        </pc:picChg>
      </pc:sldChg>
      <pc:sldChg chg="addSp delSp modSp add del mod">
        <pc:chgData name="Sarah Jackson" userId="cdd8d168227a77fd" providerId="LiveId" clId="{16340260-61B7-4674-9A8A-768B964D4C61}" dt="2020-04-15T13:14:17.499" v="2904" actId="2696"/>
        <pc:sldMkLst>
          <pc:docMk/>
          <pc:sldMk cId="3116823935" sldId="489"/>
        </pc:sldMkLst>
        <pc:spChg chg="mod">
          <ac:chgData name="Sarah Jackson" userId="cdd8d168227a77fd" providerId="LiveId" clId="{16340260-61B7-4674-9A8A-768B964D4C61}" dt="2020-04-15T13:03:38.870" v="2712" actId="27636"/>
          <ac:spMkLst>
            <pc:docMk/>
            <pc:sldMk cId="3116823935" sldId="489"/>
            <ac:spMk id="2" creationId="{7B18AAA0-6639-4B98-8823-74135F9E218A}"/>
          </ac:spMkLst>
        </pc:spChg>
        <pc:spChg chg="mod">
          <ac:chgData name="Sarah Jackson" userId="cdd8d168227a77fd" providerId="LiveId" clId="{16340260-61B7-4674-9A8A-768B964D4C61}" dt="2020-04-15T13:04:22.023" v="2722" actId="27636"/>
          <ac:spMkLst>
            <pc:docMk/>
            <pc:sldMk cId="3116823935" sldId="489"/>
            <ac:spMk id="3" creationId="{A2182E2D-21CF-4009-AA31-DF6E738FFBD7}"/>
          </ac:spMkLst>
        </pc:spChg>
        <pc:spChg chg="del mod">
          <ac:chgData name="Sarah Jackson" userId="cdd8d168227a77fd" providerId="LiveId" clId="{16340260-61B7-4674-9A8A-768B964D4C61}" dt="2020-04-15T13:05:26.169" v="2730"/>
          <ac:spMkLst>
            <pc:docMk/>
            <pc:sldMk cId="3116823935" sldId="489"/>
            <ac:spMk id="4" creationId="{94340BA9-C45D-48D2-8B8F-1FD1612D1B16}"/>
          </ac:spMkLst>
        </pc:spChg>
        <pc:picChg chg="add mod">
          <ac:chgData name="Sarah Jackson" userId="cdd8d168227a77fd" providerId="LiveId" clId="{16340260-61B7-4674-9A8A-768B964D4C61}" dt="2020-04-15T13:05:30.501" v="2731" actId="1076"/>
          <ac:picMkLst>
            <pc:docMk/>
            <pc:sldMk cId="3116823935" sldId="489"/>
            <ac:picMk id="5" creationId="{9267B000-65B3-4A29-9DE5-971D168F5B72}"/>
          </ac:picMkLst>
        </pc:picChg>
      </pc:sldChg>
      <pc:sldChg chg="modSp add mod">
        <pc:chgData name="Sarah Jackson" userId="cdd8d168227a77fd" providerId="LiveId" clId="{16340260-61B7-4674-9A8A-768B964D4C61}" dt="2020-04-15T14:57:27.485" v="3948" actId="27636"/>
        <pc:sldMkLst>
          <pc:docMk/>
          <pc:sldMk cId="3312864913" sldId="490"/>
        </pc:sldMkLst>
        <pc:spChg chg="mod">
          <ac:chgData name="Sarah Jackson" userId="cdd8d168227a77fd" providerId="LiveId" clId="{16340260-61B7-4674-9A8A-768B964D4C61}" dt="2020-04-15T14:57:27.485" v="3948" actId="27636"/>
          <ac:spMkLst>
            <pc:docMk/>
            <pc:sldMk cId="3312864913" sldId="490"/>
            <ac:spMk id="3" creationId="{A2182E2D-21CF-4009-AA31-DF6E738FFBD7}"/>
          </ac:spMkLst>
        </pc:spChg>
        <pc:picChg chg="mod">
          <ac:chgData name="Sarah Jackson" userId="cdd8d168227a77fd" providerId="LiveId" clId="{16340260-61B7-4674-9A8A-768B964D4C61}" dt="2020-04-15T14:57:22.929" v="3945" actId="1076"/>
          <ac:picMkLst>
            <pc:docMk/>
            <pc:sldMk cId="3312864913" sldId="490"/>
            <ac:picMk id="5" creationId="{601D14AE-8954-4AEA-AB37-F5BA7CF9A1F5}"/>
          </ac:picMkLst>
        </pc:picChg>
        <pc:picChg chg="mod">
          <ac:chgData name="Sarah Jackson" userId="cdd8d168227a77fd" providerId="LiveId" clId="{16340260-61B7-4674-9A8A-768B964D4C61}" dt="2020-04-15T14:57:24.273" v="3946" actId="1076"/>
          <ac:picMkLst>
            <pc:docMk/>
            <pc:sldMk cId="3312864913" sldId="490"/>
            <ac:picMk id="6" creationId="{0D6A0155-95DC-4CE3-9D5A-06E262A2FDB2}"/>
          </ac:picMkLst>
        </pc:picChg>
      </pc:sldChg>
      <pc:sldChg chg="addSp delSp modSp new mod">
        <pc:chgData name="Sarah Jackson" userId="cdd8d168227a77fd" providerId="LiveId" clId="{16340260-61B7-4674-9A8A-768B964D4C61}" dt="2020-04-15T13:13:58.797" v="2902" actId="20577"/>
        <pc:sldMkLst>
          <pc:docMk/>
          <pc:sldMk cId="1458834876" sldId="491"/>
        </pc:sldMkLst>
        <pc:spChg chg="mod">
          <ac:chgData name="Sarah Jackson" userId="cdd8d168227a77fd" providerId="LiveId" clId="{16340260-61B7-4674-9A8A-768B964D4C61}" dt="2020-04-15T13:10:19.007" v="2877" actId="207"/>
          <ac:spMkLst>
            <pc:docMk/>
            <pc:sldMk cId="1458834876" sldId="491"/>
            <ac:spMk id="2" creationId="{B7A898B1-3728-4C23-90A7-64A7521ED1B7}"/>
          </ac:spMkLst>
        </pc:spChg>
        <pc:spChg chg="mod">
          <ac:chgData name="Sarah Jackson" userId="cdd8d168227a77fd" providerId="LiveId" clId="{16340260-61B7-4674-9A8A-768B964D4C61}" dt="2020-04-15T13:13:58.797" v="2902" actId="20577"/>
          <ac:spMkLst>
            <pc:docMk/>
            <pc:sldMk cId="1458834876" sldId="491"/>
            <ac:spMk id="3" creationId="{CF771F00-E768-4A8F-BDB8-F72A1197241D}"/>
          </ac:spMkLst>
        </pc:spChg>
        <pc:spChg chg="del mod">
          <ac:chgData name="Sarah Jackson" userId="cdd8d168227a77fd" providerId="LiveId" clId="{16340260-61B7-4674-9A8A-768B964D4C61}" dt="2020-04-15T13:11:17.959" v="2878"/>
          <ac:spMkLst>
            <pc:docMk/>
            <pc:sldMk cId="1458834876" sldId="491"/>
            <ac:spMk id="4" creationId="{86C9F390-F5A4-45B5-AB2D-B8ECDA2BD753}"/>
          </ac:spMkLst>
        </pc:spChg>
        <pc:picChg chg="add mod">
          <ac:chgData name="Sarah Jackson" userId="cdd8d168227a77fd" providerId="LiveId" clId="{16340260-61B7-4674-9A8A-768B964D4C61}" dt="2020-04-15T13:13:22.987" v="2894"/>
          <ac:picMkLst>
            <pc:docMk/>
            <pc:sldMk cId="1458834876" sldId="491"/>
            <ac:picMk id="5" creationId="{3D85BCD9-7454-4521-A106-1E843FDEEB7C}"/>
          </ac:picMkLst>
        </pc:picChg>
        <pc:picChg chg="add mod">
          <ac:chgData name="Sarah Jackson" userId="cdd8d168227a77fd" providerId="LiveId" clId="{16340260-61B7-4674-9A8A-768B964D4C61}" dt="2020-04-15T13:13:49.068" v="2897" actId="14100"/>
          <ac:picMkLst>
            <pc:docMk/>
            <pc:sldMk cId="1458834876" sldId="491"/>
            <ac:picMk id="6" creationId="{B22EE014-7123-4947-9275-63D465E225B1}"/>
          </ac:picMkLst>
        </pc:picChg>
      </pc:sldChg>
      <pc:sldChg chg="addSp delSp modSp new mod">
        <pc:chgData name="Sarah Jackson" userId="cdd8d168227a77fd" providerId="LiveId" clId="{16340260-61B7-4674-9A8A-768B964D4C61}" dt="2020-04-15T14:35:28.391" v="3438" actId="14100"/>
        <pc:sldMkLst>
          <pc:docMk/>
          <pc:sldMk cId="3116048770" sldId="492"/>
        </pc:sldMkLst>
        <pc:spChg chg="mod">
          <ac:chgData name="Sarah Jackson" userId="cdd8d168227a77fd" providerId="LiveId" clId="{16340260-61B7-4674-9A8A-768B964D4C61}" dt="2020-04-15T13:35:49.171" v="3118" actId="20577"/>
          <ac:spMkLst>
            <pc:docMk/>
            <pc:sldMk cId="3116048770" sldId="492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3:44:54.567" v="3403" actId="207"/>
          <ac:spMkLst>
            <pc:docMk/>
            <pc:sldMk cId="3116048770" sldId="492"/>
            <ac:spMk id="3" creationId="{DA086B43-7C75-4974-A28D-CD8C75E54667}"/>
          </ac:spMkLst>
        </pc:spChg>
        <pc:spChg chg="del mod">
          <ac:chgData name="Sarah Jackson" userId="cdd8d168227a77fd" providerId="LiveId" clId="{16340260-61B7-4674-9A8A-768B964D4C61}" dt="2020-04-15T13:36:23.195" v="3127"/>
          <ac:spMkLst>
            <pc:docMk/>
            <pc:sldMk cId="3116048770" sldId="492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4:33:48.176" v="3422" actId="1076"/>
          <ac:picMkLst>
            <pc:docMk/>
            <pc:sldMk cId="3116048770" sldId="492"/>
            <ac:picMk id="5" creationId="{0DB7E769-19B7-4880-AFBC-7257ED41A13C}"/>
          </ac:picMkLst>
        </pc:picChg>
        <pc:picChg chg="add del mod">
          <ac:chgData name="Sarah Jackson" userId="cdd8d168227a77fd" providerId="LiveId" clId="{16340260-61B7-4674-9A8A-768B964D4C61}" dt="2020-04-15T14:34:41.321" v="3430" actId="478"/>
          <ac:picMkLst>
            <pc:docMk/>
            <pc:sldMk cId="3116048770" sldId="492"/>
            <ac:picMk id="6" creationId="{ACC8965D-B63D-41BC-9F76-F9B1ED6F988D}"/>
          </ac:picMkLst>
        </pc:picChg>
        <pc:picChg chg="add mod">
          <ac:chgData name="Sarah Jackson" userId="cdd8d168227a77fd" providerId="LiveId" clId="{16340260-61B7-4674-9A8A-768B964D4C61}" dt="2020-04-15T14:35:22.225" v="3436" actId="1076"/>
          <ac:picMkLst>
            <pc:docMk/>
            <pc:sldMk cId="3116048770" sldId="492"/>
            <ac:picMk id="7" creationId="{B35677EB-FFE4-4095-84D6-A8F831492154}"/>
          </ac:picMkLst>
        </pc:picChg>
        <pc:picChg chg="add mod">
          <ac:chgData name="Sarah Jackson" userId="cdd8d168227a77fd" providerId="LiveId" clId="{16340260-61B7-4674-9A8A-768B964D4C61}" dt="2020-04-15T14:35:28.391" v="3438" actId="14100"/>
          <ac:picMkLst>
            <pc:docMk/>
            <pc:sldMk cId="3116048770" sldId="492"/>
            <ac:picMk id="8" creationId="{25D2DA7B-CB72-4CEC-BA85-F1B5828C01DA}"/>
          </ac:picMkLst>
        </pc:picChg>
      </pc:sldChg>
      <pc:sldChg chg="addSp delSp modSp add mod">
        <pc:chgData name="Sarah Jackson" userId="cdd8d168227a77fd" providerId="LiveId" clId="{16340260-61B7-4674-9A8A-768B964D4C61}" dt="2020-04-15T14:52:03.748" v="3808" actId="20577"/>
        <pc:sldMkLst>
          <pc:docMk/>
          <pc:sldMk cId="3828326041" sldId="493"/>
        </pc:sldMkLst>
        <pc:spChg chg="mod">
          <ac:chgData name="Sarah Jackson" userId="cdd8d168227a77fd" providerId="LiveId" clId="{16340260-61B7-4674-9A8A-768B964D4C61}" dt="2020-04-15T14:48:53.171" v="3501" actId="20577"/>
          <ac:spMkLst>
            <pc:docMk/>
            <pc:sldMk cId="3828326041" sldId="493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4:52:03.748" v="3808" actId="20577"/>
          <ac:spMkLst>
            <pc:docMk/>
            <pc:sldMk cId="3828326041" sldId="493"/>
            <ac:spMk id="3" creationId="{DA086B43-7C75-4974-A28D-CD8C75E54667}"/>
          </ac:spMkLst>
        </pc:spChg>
        <pc:spChg chg="del">
          <ac:chgData name="Sarah Jackson" userId="cdd8d168227a77fd" providerId="LiveId" clId="{16340260-61B7-4674-9A8A-768B964D4C61}" dt="2020-04-15T14:48:32.042" v="3479"/>
          <ac:spMkLst>
            <pc:docMk/>
            <pc:sldMk cId="3828326041" sldId="493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4:48:32.042" v="3479"/>
          <ac:picMkLst>
            <pc:docMk/>
            <pc:sldMk cId="3828326041" sldId="493"/>
            <ac:picMk id="5" creationId="{BDDEA92A-58C4-4759-B2A3-44A5D49C36AB}"/>
          </ac:picMkLst>
        </pc:picChg>
      </pc:sldChg>
      <pc:sldChg chg="add del">
        <pc:chgData name="Sarah Jackson" userId="cdd8d168227a77fd" providerId="LiveId" clId="{16340260-61B7-4674-9A8A-768B964D4C61}" dt="2020-04-15T13:34:25.472" v="3066" actId="2696"/>
        <pc:sldMkLst>
          <pc:docMk/>
          <pc:sldMk cId="4143086310" sldId="493"/>
        </pc:sldMkLst>
      </pc:sldChg>
      <pc:sldChg chg="modSp add del mod ord">
        <pc:chgData name="Sarah Jackson" userId="cdd8d168227a77fd" providerId="LiveId" clId="{16340260-61B7-4674-9A8A-768B964D4C61}" dt="2020-04-15T17:18:34.896" v="4772" actId="47"/>
        <pc:sldMkLst>
          <pc:docMk/>
          <pc:sldMk cId="1769077351" sldId="494"/>
        </pc:sldMkLst>
        <pc:spChg chg="mod">
          <ac:chgData name="Sarah Jackson" userId="cdd8d168227a77fd" providerId="LiveId" clId="{16340260-61B7-4674-9A8A-768B964D4C61}" dt="2020-04-15T17:17:50.873" v="4769" actId="207"/>
          <ac:spMkLst>
            <pc:docMk/>
            <pc:sldMk cId="1769077351" sldId="494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7:17:36.004" v="4767" actId="207"/>
          <ac:spMkLst>
            <pc:docMk/>
            <pc:sldMk cId="1769077351" sldId="494"/>
            <ac:spMk id="3" creationId="{DA086B43-7C75-4974-A28D-CD8C75E54667}"/>
          </ac:spMkLst>
        </pc:spChg>
        <pc:spChg chg="mod">
          <ac:chgData name="Sarah Jackson" userId="cdd8d168227a77fd" providerId="LiveId" clId="{16340260-61B7-4674-9A8A-768B964D4C61}" dt="2020-04-15T17:17:27.147" v="4764" actId="27636"/>
          <ac:spMkLst>
            <pc:docMk/>
            <pc:sldMk cId="1769077351" sldId="494"/>
            <ac:spMk id="4" creationId="{00FE1099-3570-42E5-9AC7-C498E0CD986F}"/>
          </ac:spMkLst>
        </pc:spChg>
      </pc:sldChg>
      <pc:sldChg chg="addSp delSp modSp add mod ord">
        <pc:chgData name="Sarah Jackson" userId="cdd8d168227a77fd" providerId="LiveId" clId="{16340260-61B7-4674-9A8A-768B964D4C61}" dt="2020-04-15T19:21:42.663" v="7948" actId="1076"/>
        <pc:sldMkLst>
          <pc:docMk/>
          <pc:sldMk cId="2236443135" sldId="495"/>
        </pc:sldMkLst>
        <pc:spChg chg="mod">
          <ac:chgData name="Sarah Jackson" userId="cdd8d168227a77fd" providerId="LiveId" clId="{16340260-61B7-4674-9A8A-768B964D4C61}" dt="2020-04-15T15:00:27.605" v="4136" actId="20577"/>
          <ac:spMkLst>
            <pc:docMk/>
            <pc:sldMk cId="2236443135" sldId="495"/>
            <ac:spMk id="2" creationId="{803365D6-A557-4FC8-8AF9-E87F2F46BAEC}"/>
          </ac:spMkLst>
        </pc:spChg>
        <pc:spChg chg="del">
          <ac:chgData name="Sarah Jackson" userId="cdd8d168227a77fd" providerId="LiveId" clId="{16340260-61B7-4674-9A8A-768B964D4C61}" dt="2020-04-15T14:52:22.277" v="3809"/>
          <ac:spMkLst>
            <pc:docMk/>
            <pc:sldMk cId="2236443135" sldId="495"/>
            <ac:spMk id="3" creationId="{DA086B43-7C75-4974-A28D-CD8C75E54667}"/>
          </ac:spMkLst>
        </pc:spChg>
        <pc:spChg chg="del mod">
          <ac:chgData name="Sarah Jackson" userId="cdd8d168227a77fd" providerId="LiveId" clId="{16340260-61B7-4674-9A8A-768B964D4C61}" dt="2020-04-15T19:20:39.967" v="7938"/>
          <ac:spMkLst>
            <pc:docMk/>
            <pc:sldMk cId="2236443135" sldId="495"/>
            <ac:spMk id="4" creationId="{00FE1099-3570-42E5-9AC7-C498E0CD986F}"/>
          </ac:spMkLst>
        </pc:spChg>
        <pc:spChg chg="add mod">
          <ac:chgData name="Sarah Jackson" userId="cdd8d168227a77fd" providerId="LiveId" clId="{16340260-61B7-4674-9A8A-768B964D4C61}" dt="2020-04-15T19:21:33.676" v="7945" actId="14100"/>
          <ac:spMkLst>
            <pc:docMk/>
            <pc:sldMk cId="2236443135" sldId="495"/>
            <ac:spMk id="7" creationId="{CEB788A9-375F-49D3-BEBF-6A576C34D1E7}"/>
          </ac:spMkLst>
        </pc:spChg>
        <pc:picChg chg="add mod">
          <ac:chgData name="Sarah Jackson" userId="cdd8d168227a77fd" providerId="LiveId" clId="{16340260-61B7-4674-9A8A-768B964D4C61}" dt="2020-04-15T19:21:42.663" v="7948" actId="1076"/>
          <ac:picMkLst>
            <pc:docMk/>
            <pc:sldMk cId="2236443135" sldId="495"/>
            <ac:picMk id="3" creationId="{5BDAF8F1-5FB8-4A9B-A0D0-D01F0AF961EA}"/>
          </ac:picMkLst>
        </pc:picChg>
        <pc:picChg chg="add del">
          <ac:chgData name="Sarah Jackson" userId="cdd8d168227a77fd" providerId="LiveId" clId="{16340260-61B7-4674-9A8A-768B964D4C61}" dt="2020-04-15T14:59:28.093" v="4093" actId="478"/>
          <ac:picMkLst>
            <pc:docMk/>
            <pc:sldMk cId="2236443135" sldId="495"/>
            <ac:picMk id="5" creationId="{95239CF3-068C-435E-917D-69A6DF3F2ABE}"/>
          </ac:picMkLst>
        </pc:picChg>
      </pc:sldChg>
      <pc:sldChg chg="addSp delSp modSp add mod">
        <pc:chgData name="Sarah Jackson" userId="cdd8d168227a77fd" providerId="LiveId" clId="{16340260-61B7-4674-9A8A-768B964D4C61}" dt="2020-04-15T14:46:38.864" v="3478" actId="1076"/>
        <pc:sldMkLst>
          <pc:docMk/>
          <pc:sldMk cId="362729888" sldId="496"/>
        </pc:sldMkLst>
        <pc:spChg chg="mod">
          <ac:chgData name="Sarah Jackson" userId="cdd8d168227a77fd" providerId="LiveId" clId="{16340260-61B7-4674-9A8A-768B964D4C61}" dt="2020-04-15T13:45:20.131" v="3409" actId="27636"/>
          <ac:spMkLst>
            <pc:docMk/>
            <pc:sldMk cId="362729888" sldId="496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4:41:52.009" v="3461" actId="20577"/>
          <ac:spMkLst>
            <pc:docMk/>
            <pc:sldMk cId="362729888" sldId="496"/>
            <ac:spMk id="3" creationId="{DA086B43-7C75-4974-A28D-CD8C75E54667}"/>
          </ac:spMkLst>
        </pc:spChg>
        <pc:spChg chg="add del mod">
          <ac:chgData name="Sarah Jackson" userId="cdd8d168227a77fd" providerId="LiveId" clId="{16340260-61B7-4674-9A8A-768B964D4C61}" dt="2020-04-15T14:42:55.656" v="3462"/>
          <ac:spMkLst>
            <pc:docMk/>
            <pc:sldMk cId="362729888" sldId="496"/>
            <ac:spMk id="6" creationId="{3038BE90-7387-4CAB-88C5-04DDA2666C48}"/>
          </ac:spMkLst>
        </pc:spChg>
        <pc:picChg chg="del">
          <ac:chgData name="Sarah Jackson" userId="cdd8d168227a77fd" providerId="LiveId" clId="{16340260-61B7-4674-9A8A-768B964D4C61}" dt="2020-04-15T13:45:07.504" v="3405" actId="478"/>
          <ac:picMkLst>
            <pc:docMk/>
            <pc:sldMk cId="362729888" sldId="496"/>
            <ac:picMk id="5" creationId="{0DB7E769-19B7-4880-AFBC-7257ED41A13C}"/>
          </ac:picMkLst>
        </pc:picChg>
        <pc:picChg chg="add mod">
          <ac:chgData name="Sarah Jackson" userId="cdd8d168227a77fd" providerId="LiveId" clId="{16340260-61B7-4674-9A8A-768B964D4C61}" dt="2020-04-15T14:42:59.564" v="3464" actId="1076"/>
          <ac:picMkLst>
            <pc:docMk/>
            <pc:sldMk cId="362729888" sldId="496"/>
            <ac:picMk id="7" creationId="{C3A6D1CC-08FE-4D46-BBAE-B9DCCF3AB189}"/>
          </ac:picMkLst>
        </pc:picChg>
        <pc:picChg chg="add mod">
          <ac:chgData name="Sarah Jackson" userId="cdd8d168227a77fd" providerId="LiveId" clId="{16340260-61B7-4674-9A8A-768B964D4C61}" dt="2020-04-15T14:43:20.710" v="3467" actId="1076"/>
          <ac:picMkLst>
            <pc:docMk/>
            <pc:sldMk cId="362729888" sldId="496"/>
            <ac:picMk id="8" creationId="{557EA66F-9FAB-40A8-A6C9-91E1CB030FF5}"/>
          </ac:picMkLst>
        </pc:picChg>
        <pc:picChg chg="add mod">
          <ac:chgData name="Sarah Jackson" userId="cdd8d168227a77fd" providerId="LiveId" clId="{16340260-61B7-4674-9A8A-768B964D4C61}" dt="2020-04-15T14:46:35.913" v="3477" actId="1076"/>
          <ac:picMkLst>
            <pc:docMk/>
            <pc:sldMk cId="362729888" sldId="496"/>
            <ac:picMk id="9" creationId="{F5743A25-270B-4C9D-A54F-6A2D397E3419}"/>
          </ac:picMkLst>
        </pc:picChg>
        <pc:picChg chg="add mod">
          <ac:chgData name="Sarah Jackson" userId="cdd8d168227a77fd" providerId="LiveId" clId="{16340260-61B7-4674-9A8A-768B964D4C61}" dt="2020-04-15T14:44:37.650" v="3473" actId="1076"/>
          <ac:picMkLst>
            <pc:docMk/>
            <pc:sldMk cId="362729888" sldId="496"/>
            <ac:picMk id="10" creationId="{C1BDC174-75D9-401A-BF6F-FFF85B289B4A}"/>
          </ac:picMkLst>
        </pc:picChg>
        <pc:picChg chg="add mod">
          <ac:chgData name="Sarah Jackson" userId="cdd8d168227a77fd" providerId="LiveId" clId="{16340260-61B7-4674-9A8A-768B964D4C61}" dt="2020-04-15T14:46:38.864" v="3478" actId="1076"/>
          <ac:picMkLst>
            <pc:docMk/>
            <pc:sldMk cId="362729888" sldId="496"/>
            <ac:picMk id="11" creationId="{4829D970-FADE-4673-9BC6-AF82974779AB}"/>
          </ac:picMkLst>
        </pc:picChg>
      </pc:sldChg>
      <pc:sldChg chg="addSp delSp modSp add mod ord">
        <pc:chgData name="Sarah Jackson" userId="cdd8d168227a77fd" providerId="LiveId" clId="{16340260-61B7-4674-9A8A-768B964D4C61}" dt="2020-04-15T14:41:18.816" v="3454" actId="207"/>
        <pc:sldMkLst>
          <pc:docMk/>
          <pc:sldMk cId="597926886" sldId="497"/>
        </pc:sldMkLst>
        <pc:spChg chg="mod">
          <ac:chgData name="Sarah Jackson" userId="cdd8d168227a77fd" providerId="LiveId" clId="{16340260-61B7-4674-9A8A-768B964D4C61}" dt="2020-04-15T14:41:18.816" v="3454" actId="207"/>
          <ac:spMkLst>
            <pc:docMk/>
            <pc:sldMk cId="597926886" sldId="497"/>
            <ac:spMk id="3" creationId="{DA086B43-7C75-4974-A28D-CD8C75E54667}"/>
          </ac:spMkLst>
        </pc:spChg>
        <pc:spChg chg="del mod">
          <ac:chgData name="Sarah Jackson" userId="cdd8d168227a77fd" providerId="LiveId" clId="{16340260-61B7-4674-9A8A-768B964D4C61}" dt="2020-04-15T14:36:59.014" v="3439"/>
          <ac:spMkLst>
            <pc:docMk/>
            <pc:sldMk cId="597926886" sldId="497"/>
            <ac:spMk id="6" creationId="{3038BE90-7387-4CAB-88C5-04DDA2666C48}"/>
          </ac:spMkLst>
        </pc:spChg>
        <pc:picChg chg="add mod">
          <ac:chgData name="Sarah Jackson" userId="cdd8d168227a77fd" providerId="LiveId" clId="{16340260-61B7-4674-9A8A-768B964D4C61}" dt="2020-04-15T14:41:11.077" v="3453" actId="1076"/>
          <ac:picMkLst>
            <pc:docMk/>
            <pc:sldMk cId="597926886" sldId="497"/>
            <ac:picMk id="4" creationId="{CD76F8BB-265A-42CF-B511-7515C51230A9}"/>
          </ac:picMkLst>
        </pc:picChg>
        <pc:picChg chg="add mod">
          <ac:chgData name="Sarah Jackson" userId="cdd8d168227a77fd" providerId="LiveId" clId="{16340260-61B7-4674-9A8A-768B964D4C61}" dt="2020-04-15T14:41:09.252" v="3452" actId="1076"/>
          <ac:picMkLst>
            <pc:docMk/>
            <pc:sldMk cId="597926886" sldId="497"/>
            <ac:picMk id="5" creationId="{5425B522-1190-43CD-A221-9E5150DD7F06}"/>
          </ac:picMkLst>
        </pc:picChg>
        <pc:picChg chg="add mod">
          <ac:chgData name="Sarah Jackson" userId="cdd8d168227a77fd" providerId="LiveId" clId="{16340260-61B7-4674-9A8A-768B964D4C61}" dt="2020-04-15T14:41:07.903" v="3451" actId="1076"/>
          <ac:picMkLst>
            <pc:docMk/>
            <pc:sldMk cId="597926886" sldId="497"/>
            <ac:picMk id="7" creationId="{EAA7FA88-5C56-4FD8-BA99-209F2DC260BE}"/>
          </ac:picMkLst>
        </pc:picChg>
      </pc:sldChg>
      <pc:sldChg chg="modSp add del mod ord">
        <pc:chgData name="Sarah Jackson" userId="cdd8d168227a77fd" providerId="LiveId" clId="{16340260-61B7-4674-9A8A-768B964D4C61}" dt="2020-04-15T19:08:40.411" v="7710" actId="47"/>
        <pc:sldMkLst>
          <pc:docMk/>
          <pc:sldMk cId="2086162731" sldId="498"/>
        </pc:sldMkLst>
        <pc:spChg chg="mod">
          <ac:chgData name="Sarah Jackson" userId="cdd8d168227a77fd" providerId="LiveId" clId="{16340260-61B7-4674-9A8A-768B964D4C61}" dt="2020-04-15T15:01:13.617" v="4166" actId="20577"/>
          <ac:spMkLst>
            <pc:docMk/>
            <pc:sldMk cId="2086162731" sldId="498"/>
            <ac:spMk id="3" creationId="{DA086B43-7C75-4974-A28D-CD8C75E54667}"/>
          </ac:spMkLst>
        </pc:spChg>
      </pc:sldChg>
      <pc:sldChg chg="addSp delSp modSp add mod ord">
        <pc:chgData name="Sarah Jackson" userId="cdd8d168227a77fd" providerId="LiveId" clId="{16340260-61B7-4674-9A8A-768B964D4C61}" dt="2020-04-15T17:38:00.697" v="5001" actId="20577"/>
        <pc:sldMkLst>
          <pc:docMk/>
          <pc:sldMk cId="3093653011" sldId="499"/>
        </pc:sldMkLst>
        <pc:spChg chg="mod">
          <ac:chgData name="Sarah Jackson" userId="cdd8d168227a77fd" providerId="LiveId" clId="{16340260-61B7-4674-9A8A-768B964D4C61}" dt="2020-04-15T14:56:24.067" v="3941" actId="20577"/>
          <ac:spMkLst>
            <pc:docMk/>
            <pc:sldMk cId="3093653011" sldId="499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7:38:00.697" v="5001" actId="20577"/>
          <ac:spMkLst>
            <pc:docMk/>
            <pc:sldMk cId="3093653011" sldId="499"/>
            <ac:spMk id="3" creationId="{DA086B43-7C75-4974-A28D-CD8C75E54667}"/>
          </ac:spMkLst>
        </pc:spChg>
        <pc:spChg chg="del mod">
          <ac:chgData name="Sarah Jackson" userId="cdd8d168227a77fd" providerId="LiveId" clId="{16340260-61B7-4674-9A8A-768B964D4C61}" dt="2020-04-15T17:30:28.057" v="4891"/>
          <ac:spMkLst>
            <pc:docMk/>
            <pc:sldMk cId="3093653011" sldId="499"/>
            <ac:spMk id="4" creationId="{00FE1099-3570-42E5-9AC7-C498E0CD986F}"/>
          </ac:spMkLst>
        </pc:spChg>
        <pc:spChg chg="add del mod">
          <ac:chgData name="Sarah Jackson" userId="cdd8d168227a77fd" providerId="LiveId" clId="{16340260-61B7-4674-9A8A-768B964D4C61}" dt="2020-04-15T17:35:57.081" v="4902"/>
          <ac:spMkLst>
            <pc:docMk/>
            <pc:sldMk cId="3093653011" sldId="499"/>
            <ac:spMk id="7" creationId="{B2C43BEA-A6AD-47DD-8556-CDDF18D971C4}"/>
          </ac:spMkLst>
        </pc:spChg>
        <pc:picChg chg="add del mod">
          <ac:chgData name="Sarah Jackson" userId="cdd8d168227a77fd" providerId="LiveId" clId="{16340260-61B7-4674-9A8A-768B964D4C61}" dt="2020-04-15T17:34:59.081" v="4901" actId="478"/>
          <ac:picMkLst>
            <pc:docMk/>
            <pc:sldMk cId="3093653011" sldId="499"/>
            <ac:picMk id="5" creationId="{369B4179-88DE-483F-8159-864D02CA7BD0}"/>
          </ac:picMkLst>
        </pc:picChg>
        <pc:picChg chg="add mod">
          <ac:chgData name="Sarah Jackson" userId="cdd8d168227a77fd" providerId="LiveId" clId="{16340260-61B7-4674-9A8A-768B964D4C61}" dt="2020-04-15T17:36:12.389" v="4903" actId="14100"/>
          <ac:picMkLst>
            <pc:docMk/>
            <pc:sldMk cId="3093653011" sldId="499"/>
            <ac:picMk id="8" creationId="{525D6A81-CC30-48E6-B7B4-5A08D9AD64B0}"/>
          </ac:picMkLst>
        </pc:picChg>
      </pc:sldChg>
      <pc:sldChg chg="addSp delSp modSp add mod">
        <pc:chgData name="Sarah Jackson" userId="cdd8d168227a77fd" providerId="LiveId" clId="{16340260-61B7-4674-9A8A-768B964D4C61}" dt="2020-04-15T17:25:38.927" v="4868" actId="207"/>
        <pc:sldMkLst>
          <pc:docMk/>
          <pc:sldMk cId="187530173" sldId="500"/>
        </pc:sldMkLst>
        <pc:spChg chg="mod">
          <ac:chgData name="Sarah Jackson" userId="cdd8d168227a77fd" providerId="LiveId" clId="{16340260-61B7-4674-9A8A-768B964D4C61}" dt="2020-04-15T17:24:28.738" v="4843" actId="313"/>
          <ac:spMkLst>
            <pc:docMk/>
            <pc:sldMk cId="187530173" sldId="500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7:25:38.927" v="4868" actId="207"/>
          <ac:spMkLst>
            <pc:docMk/>
            <pc:sldMk cId="187530173" sldId="500"/>
            <ac:spMk id="3" creationId="{DA086B43-7C75-4974-A28D-CD8C75E54667}"/>
          </ac:spMkLst>
        </pc:spChg>
        <pc:spChg chg="del mod">
          <ac:chgData name="Sarah Jackson" userId="cdd8d168227a77fd" providerId="LiveId" clId="{16340260-61B7-4674-9A8A-768B964D4C61}" dt="2020-04-15T14:55:11.123" v="3885"/>
          <ac:spMkLst>
            <pc:docMk/>
            <pc:sldMk cId="187530173" sldId="500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4:55:11.123" v="3885"/>
          <ac:picMkLst>
            <pc:docMk/>
            <pc:sldMk cId="187530173" sldId="500"/>
            <ac:picMk id="5" creationId="{498F0D11-BDE8-4956-A31B-A73BB80302A7}"/>
          </ac:picMkLst>
        </pc:picChg>
      </pc:sldChg>
      <pc:sldChg chg="addSp delSp modSp add del mod">
        <pc:chgData name="Sarah Jackson" userId="cdd8d168227a77fd" providerId="LiveId" clId="{16340260-61B7-4674-9A8A-768B964D4C61}" dt="2020-04-15T17:24:01.026" v="4841" actId="47"/>
        <pc:sldMkLst>
          <pc:docMk/>
          <pc:sldMk cId="1786055702" sldId="501"/>
        </pc:sldMkLst>
        <pc:spChg chg="mod">
          <ac:chgData name="Sarah Jackson" userId="cdd8d168227a77fd" providerId="LiveId" clId="{16340260-61B7-4674-9A8A-768B964D4C61}" dt="2020-04-15T17:20:25.897" v="4804" actId="20577"/>
          <ac:spMkLst>
            <pc:docMk/>
            <pc:sldMk cId="1786055702" sldId="501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7:21:06.835" v="4810" actId="20577"/>
          <ac:spMkLst>
            <pc:docMk/>
            <pc:sldMk cId="1786055702" sldId="501"/>
            <ac:spMk id="3" creationId="{DA086B43-7C75-4974-A28D-CD8C75E54667}"/>
          </ac:spMkLst>
        </pc:spChg>
        <pc:spChg chg="del mod">
          <ac:chgData name="Sarah Jackson" userId="cdd8d168227a77fd" providerId="LiveId" clId="{16340260-61B7-4674-9A8A-768B964D4C61}" dt="2020-04-15T17:20:20.729" v="4802"/>
          <ac:spMkLst>
            <pc:docMk/>
            <pc:sldMk cId="1786055702" sldId="501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7:21:44.935" v="4812" actId="1076"/>
          <ac:picMkLst>
            <pc:docMk/>
            <pc:sldMk cId="1786055702" sldId="501"/>
            <ac:picMk id="5" creationId="{621F264A-83E4-4AD9-AE8A-EB3E692339DD}"/>
          </ac:picMkLst>
        </pc:picChg>
        <pc:picChg chg="add mod">
          <ac:chgData name="Sarah Jackson" userId="cdd8d168227a77fd" providerId="LiveId" clId="{16340260-61B7-4674-9A8A-768B964D4C61}" dt="2020-04-15T17:22:42.078" v="4817" actId="1076"/>
          <ac:picMkLst>
            <pc:docMk/>
            <pc:sldMk cId="1786055702" sldId="501"/>
            <ac:picMk id="6" creationId="{2681816C-68A1-482F-B06B-32991ABD05BA}"/>
          </ac:picMkLst>
        </pc:picChg>
      </pc:sldChg>
      <pc:sldChg chg="addSp delSp modSp add mod">
        <pc:chgData name="Sarah Jackson" userId="cdd8d168227a77fd" providerId="LiveId" clId="{16340260-61B7-4674-9A8A-768B964D4C61}" dt="2020-04-15T17:26:43.940" v="4890" actId="27636"/>
        <pc:sldMkLst>
          <pc:docMk/>
          <pc:sldMk cId="3316168783" sldId="502"/>
        </pc:sldMkLst>
        <pc:spChg chg="mod">
          <ac:chgData name="Sarah Jackson" userId="cdd8d168227a77fd" providerId="LiveId" clId="{16340260-61B7-4674-9A8A-768B964D4C61}" dt="2020-04-15T14:55:43.100" v="3891" actId="27636"/>
          <ac:spMkLst>
            <pc:docMk/>
            <pc:sldMk cId="3316168783" sldId="502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7:26:43.940" v="4890" actId="27636"/>
          <ac:spMkLst>
            <pc:docMk/>
            <pc:sldMk cId="3316168783" sldId="502"/>
            <ac:spMk id="3" creationId="{DA086B43-7C75-4974-A28D-CD8C75E54667}"/>
          </ac:spMkLst>
        </pc:spChg>
        <pc:spChg chg="del">
          <ac:chgData name="Sarah Jackson" userId="cdd8d168227a77fd" providerId="LiveId" clId="{16340260-61B7-4674-9A8A-768B964D4C61}" dt="2020-04-15T17:25:57.629" v="4869"/>
          <ac:spMkLst>
            <pc:docMk/>
            <pc:sldMk cId="3316168783" sldId="502"/>
            <ac:spMk id="4" creationId="{00FE1099-3570-42E5-9AC7-C498E0CD986F}"/>
          </ac:spMkLst>
        </pc:spChg>
        <pc:picChg chg="add">
          <ac:chgData name="Sarah Jackson" userId="cdd8d168227a77fd" providerId="LiveId" clId="{16340260-61B7-4674-9A8A-768B964D4C61}" dt="2020-04-15T17:25:57.629" v="4869"/>
          <ac:picMkLst>
            <pc:docMk/>
            <pc:sldMk cId="3316168783" sldId="502"/>
            <ac:picMk id="5" creationId="{5B6B75E3-6167-4FA0-875B-20DDF1772D04}"/>
          </ac:picMkLst>
        </pc:picChg>
      </pc:sldChg>
      <pc:sldChg chg="modSp add del mod">
        <pc:chgData name="Sarah Jackson" userId="cdd8d168227a77fd" providerId="LiveId" clId="{16340260-61B7-4674-9A8A-768B964D4C61}" dt="2020-04-15T17:19:38.991" v="4801" actId="47"/>
        <pc:sldMkLst>
          <pc:docMk/>
          <pc:sldMk cId="3771008833" sldId="503"/>
        </pc:sldMkLst>
        <pc:spChg chg="mod">
          <ac:chgData name="Sarah Jackson" userId="cdd8d168227a77fd" providerId="LiveId" clId="{16340260-61B7-4674-9A8A-768B964D4C61}" dt="2020-04-15T14:56:10.425" v="3916" actId="20577"/>
          <ac:spMkLst>
            <pc:docMk/>
            <pc:sldMk cId="3771008833" sldId="503"/>
            <ac:spMk id="3" creationId="{DA086B43-7C75-4974-A28D-CD8C75E54667}"/>
          </ac:spMkLst>
        </pc:spChg>
        <pc:spChg chg="mod">
          <ac:chgData name="Sarah Jackson" userId="cdd8d168227a77fd" providerId="LiveId" clId="{16340260-61B7-4674-9A8A-768B964D4C61}" dt="2020-04-15T14:56:04.620" v="3895" actId="27636"/>
          <ac:spMkLst>
            <pc:docMk/>
            <pc:sldMk cId="3771008833" sldId="503"/>
            <ac:spMk id="4" creationId="{00FE1099-3570-42E5-9AC7-C498E0CD986F}"/>
          </ac:spMkLst>
        </pc:spChg>
      </pc:sldChg>
      <pc:sldChg chg="addSp delSp modSp add mod">
        <pc:chgData name="Sarah Jackson" userId="cdd8d168227a77fd" providerId="LiveId" clId="{16340260-61B7-4674-9A8A-768B964D4C61}" dt="2020-04-15T18:17:47.640" v="6247" actId="1076"/>
        <pc:sldMkLst>
          <pc:docMk/>
          <pc:sldMk cId="1034809735" sldId="504"/>
        </pc:sldMkLst>
        <pc:spChg chg="mod">
          <ac:chgData name="Sarah Jackson" userId="cdd8d168227a77fd" providerId="LiveId" clId="{16340260-61B7-4674-9A8A-768B964D4C61}" dt="2020-04-15T17:41:06.408" v="5099" actId="20577"/>
          <ac:spMkLst>
            <pc:docMk/>
            <pc:sldMk cId="1034809735" sldId="504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8:17:42.929" v="6245" actId="20577"/>
          <ac:spMkLst>
            <pc:docMk/>
            <pc:sldMk cId="1034809735" sldId="504"/>
            <ac:spMk id="3" creationId="{DA086B43-7C75-4974-A28D-CD8C75E54667}"/>
          </ac:spMkLst>
        </pc:spChg>
        <pc:spChg chg="del">
          <ac:chgData name="Sarah Jackson" userId="cdd8d168227a77fd" providerId="LiveId" clId="{16340260-61B7-4674-9A8A-768B964D4C61}" dt="2020-04-15T17:30:57.919" v="4892"/>
          <ac:spMkLst>
            <pc:docMk/>
            <pc:sldMk cId="1034809735" sldId="504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7:41:12.480" v="5101" actId="1076"/>
          <ac:picMkLst>
            <pc:docMk/>
            <pc:sldMk cId="1034809735" sldId="504"/>
            <ac:picMk id="5" creationId="{288D4BC8-4297-4FEA-8B8C-2B8162D968FE}"/>
          </ac:picMkLst>
        </pc:picChg>
        <pc:picChg chg="add mod">
          <ac:chgData name="Sarah Jackson" userId="cdd8d168227a77fd" providerId="LiveId" clId="{16340260-61B7-4674-9A8A-768B964D4C61}" dt="2020-04-15T17:41:17.749" v="5103" actId="14100"/>
          <ac:picMkLst>
            <pc:docMk/>
            <pc:sldMk cId="1034809735" sldId="504"/>
            <ac:picMk id="6" creationId="{707A671C-4D18-4C9A-B9D3-DF3D099B5E2D}"/>
          </ac:picMkLst>
        </pc:picChg>
        <pc:picChg chg="add mod">
          <ac:chgData name="Sarah Jackson" userId="cdd8d168227a77fd" providerId="LiveId" clId="{16340260-61B7-4674-9A8A-768B964D4C61}" dt="2020-04-15T18:17:47.640" v="6247" actId="1076"/>
          <ac:picMkLst>
            <pc:docMk/>
            <pc:sldMk cId="1034809735" sldId="504"/>
            <ac:picMk id="7" creationId="{2C503C5C-B075-4337-9E39-A79EBE31A4FC}"/>
          </ac:picMkLst>
        </pc:picChg>
      </pc:sldChg>
      <pc:sldChg chg="addSp delSp modSp add mod ord">
        <pc:chgData name="Sarah Jackson" userId="cdd8d168227a77fd" providerId="LiveId" clId="{16340260-61B7-4674-9A8A-768B964D4C61}" dt="2020-04-15T17:48:56.152" v="5424" actId="14100"/>
        <pc:sldMkLst>
          <pc:docMk/>
          <pc:sldMk cId="1260624359" sldId="505"/>
        </pc:sldMkLst>
        <pc:spChg chg="mod">
          <ac:chgData name="Sarah Jackson" userId="cdd8d168227a77fd" providerId="LiveId" clId="{16340260-61B7-4674-9A8A-768B964D4C61}" dt="2020-04-15T17:43:18.389" v="5123" actId="20577"/>
          <ac:spMkLst>
            <pc:docMk/>
            <pc:sldMk cId="1260624359" sldId="505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7:48:39.264" v="5419" actId="27636"/>
          <ac:spMkLst>
            <pc:docMk/>
            <pc:sldMk cId="1260624359" sldId="505"/>
            <ac:spMk id="3" creationId="{DA086B43-7C75-4974-A28D-CD8C75E54667}"/>
          </ac:spMkLst>
        </pc:spChg>
        <pc:spChg chg="del">
          <ac:chgData name="Sarah Jackson" userId="cdd8d168227a77fd" providerId="LiveId" clId="{16340260-61B7-4674-9A8A-768B964D4C61}" dt="2020-04-15T15:10:08.218" v="4404"/>
          <ac:spMkLst>
            <pc:docMk/>
            <pc:sldMk cId="1260624359" sldId="505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7:48:56.152" v="5424" actId="14100"/>
          <ac:picMkLst>
            <pc:docMk/>
            <pc:sldMk cId="1260624359" sldId="505"/>
            <ac:picMk id="5" creationId="{129AD951-3C30-4B92-9C73-531DDD0601BD}"/>
          </ac:picMkLst>
        </pc:picChg>
        <pc:picChg chg="add mod">
          <ac:chgData name="Sarah Jackson" userId="cdd8d168227a77fd" providerId="LiveId" clId="{16340260-61B7-4674-9A8A-768B964D4C61}" dt="2020-04-15T17:48:46.997" v="5422" actId="14100"/>
          <ac:picMkLst>
            <pc:docMk/>
            <pc:sldMk cId="1260624359" sldId="505"/>
            <ac:picMk id="6" creationId="{3C8813BA-E1BE-49E0-9887-1297A5A61623}"/>
          </ac:picMkLst>
        </pc:picChg>
      </pc:sldChg>
      <pc:sldChg chg="addSp delSp modSp add mod">
        <pc:chgData name="Sarah Jackson" userId="cdd8d168227a77fd" providerId="LiveId" clId="{16340260-61B7-4674-9A8A-768B964D4C61}" dt="2020-04-15T18:03:48.856" v="5796" actId="207"/>
        <pc:sldMkLst>
          <pc:docMk/>
          <pc:sldMk cId="4266253685" sldId="506"/>
        </pc:sldMkLst>
        <pc:spChg chg="mod">
          <ac:chgData name="Sarah Jackson" userId="cdd8d168227a77fd" providerId="LiveId" clId="{16340260-61B7-4674-9A8A-768B964D4C61}" dt="2020-04-15T15:04:05.923" v="4341" actId="20577"/>
          <ac:spMkLst>
            <pc:docMk/>
            <pc:sldMk cId="4266253685" sldId="506"/>
            <ac:spMk id="2" creationId="{803365D6-A557-4FC8-8AF9-E87F2F46BAEC}"/>
          </ac:spMkLst>
        </pc:spChg>
        <pc:spChg chg="del">
          <ac:chgData name="Sarah Jackson" userId="cdd8d168227a77fd" providerId="LiveId" clId="{16340260-61B7-4674-9A8A-768B964D4C61}" dt="2020-04-15T17:54:03.518" v="5426"/>
          <ac:spMkLst>
            <pc:docMk/>
            <pc:sldMk cId="4266253685" sldId="506"/>
            <ac:spMk id="3" creationId="{DA086B43-7C75-4974-A28D-CD8C75E54667}"/>
          </ac:spMkLst>
        </pc:spChg>
        <pc:spChg chg="del">
          <ac:chgData name="Sarah Jackson" userId="cdd8d168227a77fd" providerId="LiveId" clId="{16340260-61B7-4674-9A8A-768B964D4C61}" dt="2020-04-15T17:50:08.765" v="5425"/>
          <ac:spMkLst>
            <pc:docMk/>
            <pc:sldMk cId="4266253685" sldId="506"/>
            <ac:spMk id="4" creationId="{00FE1099-3570-42E5-9AC7-C498E0CD986F}"/>
          </ac:spMkLst>
        </pc:spChg>
        <pc:spChg chg="add mod">
          <ac:chgData name="Sarah Jackson" userId="cdd8d168227a77fd" providerId="LiveId" clId="{16340260-61B7-4674-9A8A-768B964D4C61}" dt="2020-04-15T18:03:48.856" v="5796" actId="207"/>
          <ac:spMkLst>
            <pc:docMk/>
            <pc:sldMk cId="4266253685" sldId="506"/>
            <ac:spMk id="8" creationId="{C6956115-5F9A-47A3-A824-E143A1206E66}"/>
          </ac:spMkLst>
        </pc:spChg>
        <pc:picChg chg="add mod">
          <ac:chgData name="Sarah Jackson" userId="cdd8d168227a77fd" providerId="LiveId" clId="{16340260-61B7-4674-9A8A-768B964D4C61}" dt="2020-04-15T17:50:08.765" v="5425"/>
          <ac:picMkLst>
            <pc:docMk/>
            <pc:sldMk cId="4266253685" sldId="506"/>
            <ac:picMk id="5" creationId="{48E9BF85-1261-4FDA-A94A-92DFD8963A33}"/>
          </ac:picMkLst>
        </pc:picChg>
        <pc:picChg chg="add del mod">
          <ac:chgData name="Sarah Jackson" userId="cdd8d168227a77fd" providerId="LiveId" clId="{16340260-61B7-4674-9A8A-768B964D4C61}" dt="2020-04-15T17:54:08.925" v="5428" actId="478"/>
          <ac:picMkLst>
            <pc:docMk/>
            <pc:sldMk cId="4266253685" sldId="506"/>
            <ac:picMk id="6" creationId="{3C923020-3F1D-4359-A340-15BBDDD48DB5}"/>
          </ac:picMkLst>
        </pc:picChg>
      </pc:sldChg>
      <pc:sldChg chg="addSp delSp modSp add mod ord">
        <pc:chgData name="Sarah Jackson" userId="cdd8d168227a77fd" providerId="LiveId" clId="{16340260-61B7-4674-9A8A-768B964D4C61}" dt="2020-04-15T18:31:21.297" v="6971" actId="27636"/>
        <pc:sldMkLst>
          <pc:docMk/>
          <pc:sldMk cId="1153998341" sldId="507"/>
        </pc:sldMkLst>
        <pc:spChg chg="mod">
          <ac:chgData name="Sarah Jackson" userId="cdd8d168227a77fd" providerId="LiveId" clId="{16340260-61B7-4674-9A8A-768B964D4C61}" dt="2020-04-15T15:04:25.873" v="4376" actId="20577"/>
          <ac:spMkLst>
            <pc:docMk/>
            <pc:sldMk cId="1153998341" sldId="507"/>
            <ac:spMk id="2" creationId="{803365D6-A557-4FC8-8AF9-E87F2F46BAEC}"/>
          </ac:spMkLst>
        </pc:spChg>
        <pc:spChg chg="del">
          <ac:chgData name="Sarah Jackson" userId="cdd8d168227a77fd" providerId="LiveId" clId="{16340260-61B7-4674-9A8A-768B964D4C61}" dt="2020-04-15T15:06:53.041" v="4390"/>
          <ac:spMkLst>
            <pc:docMk/>
            <pc:sldMk cId="1153998341" sldId="507"/>
            <ac:spMk id="3" creationId="{DA086B43-7C75-4974-A28D-CD8C75E54667}"/>
          </ac:spMkLst>
        </pc:spChg>
        <pc:spChg chg="mod">
          <ac:chgData name="Sarah Jackson" userId="cdd8d168227a77fd" providerId="LiveId" clId="{16340260-61B7-4674-9A8A-768B964D4C61}" dt="2020-04-15T18:31:21.297" v="6971" actId="27636"/>
          <ac:spMkLst>
            <pc:docMk/>
            <pc:sldMk cId="1153998341" sldId="507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8:19:31.613" v="6295" actId="1076"/>
          <ac:picMkLst>
            <pc:docMk/>
            <pc:sldMk cId="1153998341" sldId="507"/>
            <ac:picMk id="5" creationId="{1AC15B90-D782-4E98-8945-522F19FF987F}"/>
          </ac:picMkLst>
        </pc:picChg>
        <pc:picChg chg="add mod">
          <ac:chgData name="Sarah Jackson" userId="cdd8d168227a77fd" providerId="LiveId" clId="{16340260-61B7-4674-9A8A-768B964D4C61}" dt="2020-04-15T18:19:33.238" v="6296" actId="1076"/>
          <ac:picMkLst>
            <pc:docMk/>
            <pc:sldMk cId="1153998341" sldId="507"/>
            <ac:picMk id="6" creationId="{252CA4EF-6BD2-4906-A5E6-7B94786DCA36}"/>
          </ac:picMkLst>
        </pc:picChg>
      </pc:sldChg>
      <pc:sldChg chg="addSp delSp modSp add mod">
        <pc:chgData name="Sarah Jackson" userId="cdd8d168227a77fd" providerId="LiveId" clId="{16340260-61B7-4674-9A8A-768B964D4C61}" dt="2020-04-15T18:11:55.373" v="6181" actId="1076"/>
        <pc:sldMkLst>
          <pc:docMk/>
          <pc:sldMk cId="586913816" sldId="508"/>
        </pc:sldMkLst>
        <pc:spChg chg="mod">
          <ac:chgData name="Sarah Jackson" userId="cdd8d168227a77fd" providerId="LiveId" clId="{16340260-61B7-4674-9A8A-768B964D4C61}" dt="2020-04-15T18:09:38.487" v="6116" actId="20577"/>
          <ac:spMkLst>
            <pc:docMk/>
            <pc:sldMk cId="586913816" sldId="508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8:10:38.870" v="6175" actId="20577"/>
          <ac:spMkLst>
            <pc:docMk/>
            <pc:sldMk cId="586913816" sldId="508"/>
            <ac:spMk id="3" creationId="{DA086B43-7C75-4974-A28D-CD8C75E54667}"/>
          </ac:spMkLst>
        </pc:spChg>
        <pc:spChg chg="del">
          <ac:chgData name="Sarah Jackson" userId="cdd8d168227a77fd" providerId="LiveId" clId="{16340260-61B7-4674-9A8A-768B964D4C61}" dt="2020-04-15T18:11:37.644" v="6176"/>
          <ac:spMkLst>
            <pc:docMk/>
            <pc:sldMk cId="586913816" sldId="508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8:11:55.373" v="6181" actId="1076"/>
          <ac:picMkLst>
            <pc:docMk/>
            <pc:sldMk cId="586913816" sldId="508"/>
            <ac:picMk id="5" creationId="{B4138316-8FC2-4A7E-BCCF-36F970CE9DD1}"/>
          </ac:picMkLst>
        </pc:picChg>
      </pc:sldChg>
      <pc:sldChg chg="addSp delSp modSp add mod">
        <pc:chgData name="Sarah Jackson" userId="cdd8d168227a77fd" providerId="LiveId" clId="{16340260-61B7-4674-9A8A-768B964D4C61}" dt="2020-04-15T18:09:11.464" v="6097" actId="20577"/>
        <pc:sldMkLst>
          <pc:docMk/>
          <pc:sldMk cId="787758152" sldId="509"/>
        </pc:sldMkLst>
        <pc:spChg chg="mod">
          <ac:chgData name="Sarah Jackson" userId="cdd8d168227a77fd" providerId="LiveId" clId="{16340260-61B7-4674-9A8A-768B964D4C61}" dt="2020-04-15T15:04:11.823" v="4353" actId="20577"/>
          <ac:spMkLst>
            <pc:docMk/>
            <pc:sldMk cId="787758152" sldId="509"/>
            <ac:spMk id="2" creationId="{803365D6-A557-4FC8-8AF9-E87F2F46BAEC}"/>
          </ac:spMkLst>
        </pc:spChg>
        <pc:spChg chg="mod">
          <ac:chgData name="Sarah Jackson" userId="cdd8d168227a77fd" providerId="LiveId" clId="{16340260-61B7-4674-9A8A-768B964D4C61}" dt="2020-04-15T18:09:11.464" v="6097" actId="20577"/>
          <ac:spMkLst>
            <pc:docMk/>
            <pc:sldMk cId="787758152" sldId="509"/>
            <ac:spMk id="3" creationId="{DA086B43-7C75-4974-A28D-CD8C75E54667}"/>
          </ac:spMkLst>
        </pc:spChg>
        <pc:spChg chg="del">
          <ac:chgData name="Sarah Jackson" userId="cdd8d168227a77fd" providerId="LiveId" clId="{16340260-61B7-4674-9A8A-768B964D4C61}" dt="2020-04-15T18:08:12.139" v="6087"/>
          <ac:spMkLst>
            <pc:docMk/>
            <pc:sldMk cId="787758152" sldId="509"/>
            <ac:spMk id="4" creationId="{00FE1099-3570-42E5-9AC7-C498E0CD986F}"/>
          </ac:spMkLst>
        </pc:spChg>
        <pc:picChg chg="add mod">
          <ac:chgData name="Sarah Jackson" userId="cdd8d168227a77fd" providerId="LiveId" clId="{16340260-61B7-4674-9A8A-768B964D4C61}" dt="2020-04-15T18:08:18.420" v="6090" actId="1076"/>
          <ac:picMkLst>
            <pc:docMk/>
            <pc:sldMk cId="787758152" sldId="509"/>
            <ac:picMk id="5" creationId="{BB67F0D4-CC6C-470F-AA71-F7AA4C918E6C}"/>
          </ac:picMkLst>
        </pc:picChg>
      </pc:sldChg>
      <pc:sldChg chg="addSp delSp modSp new del mod">
        <pc:chgData name="Sarah Jackson" userId="cdd8d168227a77fd" providerId="LiveId" clId="{16340260-61B7-4674-9A8A-768B964D4C61}" dt="2020-04-15T18:26:11.393" v="6529" actId="47"/>
        <pc:sldMkLst>
          <pc:docMk/>
          <pc:sldMk cId="3664847501" sldId="510"/>
        </pc:sldMkLst>
        <pc:spChg chg="mod">
          <ac:chgData name="Sarah Jackson" userId="cdd8d168227a77fd" providerId="LiveId" clId="{16340260-61B7-4674-9A8A-768B964D4C61}" dt="2020-04-15T18:12:44.704" v="6208" actId="20577"/>
          <ac:spMkLst>
            <pc:docMk/>
            <pc:sldMk cId="3664847501" sldId="510"/>
            <ac:spMk id="2" creationId="{75285710-054B-46F5-A797-6EE15EFF10B5}"/>
          </ac:spMkLst>
        </pc:spChg>
        <pc:spChg chg="del">
          <ac:chgData name="Sarah Jackson" userId="cdd8d168227a77fd" providerId="LiveId" clId="{16340260-61B7-4674-9A8A-768B964D4C61}" dt="2020-04-15T15:06:34.655" v="4388"/>
          <ac:spMkLst>
            <pc:docMk/>
            <pc:sldMk cId="3664847501" sldId="510"/>
            <ac:spMk id="3" creationId="{41563124-C63A-4DA7-9115-9B7019551C7D}"/>
          </ac:spMkLst>
        </pc:spChg>
        <pc:spChg chg="del">
          <ac:chgData name="Sarah Jackson" userId="cdd8d168227a77fd" providerId="LiveId" clId="{16340260-61B7-4674-9A8A-768B964D4C61}" dt="2020-04-15T18:12:49.688" v="6209"/>
          <ac:spMkLst>
            <pc:docMk/>
            <pc:sldMk cId="3664847501" sldId="510"/>
            <ac:spMk id="4" creationId="{528B6EF7-629F-4400-B832-65C66A1EB7B0}"/>
          </ac:spMkLst>
        </pc:spChg>
        <pc:spChg chg="add del mod">
          <ac:chgData name="Sarah Jackson" userId="cdd8d168227a77fd" providerId="LiveId" clId="{16340260-61B7-4674-9A8A-768B964D4C61}" dt="2020-04-15T18:12:49.688" v="6209"/>
          <ac:spMkLst>
            <pc:docMk/>
            <pc:sldMk cId="3664847501" sldId="510"/>
            <ac:spMk id="7" creationId="{816B9ECD-D4BE-4C58-A401-FBF47D6C465B}"/>
          </ac:spMkLst>
        </pc:spChg>
        <pc:picChg chg="add del mod">
          <ac:chgData name="Sarah Jackson" userId="cdd8d168227a77fd" providerId="LiveId" clId="{16340260-61B7-4674-9A8A-768B964D4C61}" dt="2020-04-15T18:12:08.056" v="6182" actId="478"/>
          <ac:picMkLst>
            <pc:docMk/>
            <pc:sldMk cId="3664847501" sldId="510"/>
            <ac:picMk id="5" creationId="{B3DF2693-6CF6-4A3D-AD0D-0993FF9C2C23}"/>
          </ac:picMkLst>
        </pc:picChg>
        <pc:picChg chg="add mod">
          <ac:chgData name="Sarah Jackson" userId="cdd8d168227a77fd" providerId="LiveId" clId="{16340260-61B7-4674-9A8A-768B964D4C61}" dt="2020-04-15T18:12:51.453" v="6210" actId="1076"/>
          <ac:picMkLst>
            <pc:docMk/>
            <pc:sldMk cId="3664847501" sldId="510"/>
            <ac:picMk id="8" creationId="{F3D98475-249D-4D80-B5FE-1E9315300E0D}"/>
          </ac:picMkLst>
        </pc:picChg>
      </pc:sldChg>
      <pc:sldChg chg="addSp delSp modSp add del mod ord">
        <pc:chgData name="Sarah Jackson" userId="cdd8d168227a77fd" providerId="LiveId" clId="{16340260-61B7-4674-9A8A-768B964D4C61}" dt="2020-04-15T19:04:26.016" v="7671" actId="47"/>
        <pc:sldMkLst>
          <pc:docMk/>
          <pc:sldMk cId="1095314277" sldId="511"/>
        </pc:sldMkLst>
        <pc:spChg chg="mod">
          <ac:chgData name="Sarah Jackson" userId="cdd8d168227a77fd" providerId="LiveId" clId="{16340260-61B7-4674-9A8A-768B964D4C61}" dt="2020-04-15T19:03:27.701" v="7666" actId="20577"/>
          <ac:spMkLst>
            <pc:docMk/>
            <pc:sldMk cId="1095314277" sldId="511"/>
            <ac:spMk id="2" creationId="{75285710-054B-46F5-A797-6EE15EFF10B5}"/>
          </ac:spMkLst>
        </pc:spChg>
        <pc:spChg chg="del">
          <ac:chgData name="Sarah Jackson" userId="cdd8d168227a77fd" providerId="LiveId" clId="{16340260-61B7-4674-9A8A-768B964D4C61}" dt="2020-04-15T15:07:39.484" v="4396"/>
          <ac:spMkLst>
            <pc:docMk/>
            <pc:sldMk cId="1095314277" sldId="511"/>
            <ac:spMk id="3" creationId="{41563124-C63A-4DA7-9115-9B7019551C7D}"/>
          </ac:spMkLst>
        </pc:spChg>
        <pc:spChg chg="mod">
          <ac:chgData name="Sarah Jackson" userId="cdd8d168227a77fd" providerId="LiveId" clId="{16340260-61B7-4674-9A8A-768B964D4C61}" dt="2020-04-15T19:00:28.957" v="7548" actId="2711"/>
          <ac:spMkLst>
            <pc:docMk/>
            <pc:sldMk cId="1095314277" sldId="511"/>
            <ac:spMk id="4" creationId="{528B6EF7-629F-4400-B832-65C66A1EB7B0}"/>
          </ac:spMkLst>
        </pc:spChg>
        <pc:picChg chg="add mod">
          <ac:chgData name="Sarah Jackson" userId="cdd8d168227a77fd" providerId="LiveId" clId="{16340260-61B7-4674-9A8A-768B964D4C61}" dt="2020-04-15T19:04:17.596" v="7669" actId="14100"/>
          <ac:picMkLst>
            <pc:docMk/>
            <pc:sldMk cId="1095314277" sldId="511"/>
            <ac:picMk id="3" creationId="{FF20F11D-D09E-47C7-AAD7-72427E513E6F}"/>
          </ac:picMkLst>
        </pc:picChg>
        <pc:picChg chg="add mod">
          <ac:chgData name="Sarah Jackson" userId="cdd8d168227a77fd" providerId="LiveId" clId="{16340260-61B7-4674-9A8A-768B964D4C61}" dt="2020-04-15T19:00:35.786" v="7549" actId="1076"/>
          <ac:picMkLst>
            <pc:docMk/>
            <pc:sldMk cId="1095314277" sldId="511"/>
            <ac:picMk id="5" creationId="{786B0F7F-C894-4851-9504-EAA1F17A20AE}"/>
          </ac:picMkLst>
        </pc:picChg>
      </pc:sldChg>
      <pc:sldChg chg="addSp delSp modSp add mod">
        <pc:chgData name="Sarah Jackson" userId="cdd8d168227a77fd" providerId="LiveId" clId="{16340260-61B7-4674-9A8A-768B964D4C61}" dt="2020-04-15T18:47:02.755" v="7240" actId="207"/>
        <pc:sldMkLst>
          <pc:docMk/>
          <pc:sldMk cId="1246603942" sldId="512"/>
        </pc:sldMkLst>
        <pc:spChg chg="mod">
          <ac:chgData name="Sarah Jackson" userId="cdd8d168227a77fd" providerId="LiveId" clId="{16340260-61B7-4674-9A8A-768B964D4C61}" dt="2020-04-15T18:44:19.105" v="7184"/>
          <ac:spMkLst>
            <pc:docMk/>
            <pc:sldMk cId="1246603942" sldId="512"/>
            <ac:spMk id="2" creationId="{75285710-054B-46F5-A797-6EE15EFF10B5}"/>
          </ac:spMkLst>
        </pc:spChg>
        <pc:spChg chg="del">
          <ac:chgData name="Sarah Jackson" userId="cdd8d168227a77fd" providerId="LiveId" clId="{16340260-61B7-4674-9A8A-768B964D4C61}" dt="2020-04-15T15:07:19.456" v="4393"/>
          <ac:spMkLst>
            <pc:docMk/>
            <pc:sldMk cId="1246603942" sldId="512"/>
            <ac:spMk id="3" creationId="{41563124-C63A-4DA7-9115-9B7019551C7D}"/>
          </ac:spMkLst>
        </pc:spChg>
        <pc:spChg chg="mod">
          <ac:chgData name="Sarah Jackson" userId="cdd8d168227a77fd" providerId="LiveId" clId="{16340260-61B7-4674-9A8A-768B964D4C61}" dt="2020-04-15T18:47:02.755" v="7240" actId="207"/>
          <ac:spMkLst>
            <pc:docMk/>
            <pc:sldMk cId="1246603942" sldId="512"/>
            <ac:spMk id="4" creationId="{528B6EF7-629F-4400-B832-65C66A1EB7B0}"/>
          </ac:spMkLst>
        </pc:spChg>
        <pc:picChg chg="add mod">
          <ac:chgData name="Sarah Jackson" userId="cdd8d168227a77fd" providerId="LiveId" clId="{16340260-61B7-4674-9A8A-768B964D4C61}" dt="2020-04-15T18:46:15.188" v="7236" actId="1076"/>
          <ac:picMkLst>
            <pc:docMk/>
            <pc:sldMk cId="1246603942" sldId="512"/>
            <ac:picMk id="3" creationId="{60983858-7194-42F2-B3D8-8EC1FA11942F}"/>
          </ac:picMkLst>
        </pc:picChg>
        <pc:picChg chg="add mod">
          <ac:chgData name="Sarah Jackson" userId="cdd8d168227a77fd" providerId="LiveId" clId="{16340260-61B7-4674-9A8A-768B964D4C61}" dt="2020-04-15T18:38:58.047" v="7151" actId="1076"/>
          <ac:picMkLst>
            <pc:docMk/>
            <pc:sldMk cId="1246603942" sldId="512"/>
            <ac:picMk id="5" creationId="{DF7673E9-045A-4240-AE43-6AA4256974A4}"/>
          </ac:picMkLst>
        </pc:picChg>
        <pc:picChg chg="add mod">
          <ac:chgData name="Sarah Jackson" userId="cdd8d168227a77fd" providerId="LiveId" clId="{16340260-61B7-4674-9A8A-768B964D4C61}" dt="2020-04-15T18:46:51.547" v="7239" actId="1076"/>
          <ac:picMkLst>
            <pc:docMk/>
            <pc:sldMk cId="1246603942" sldId="512"/>
            <ac:picMk id="6" creationId="{0A819020-21B9-43F6-BFA0-D34B60F5BDC0}"/>
          </ac:picMkLst>
        </pc:picChg>
      </pc:sldChg>
      <pc:sldChg chg="addSp delSp modSp add mod ord">
        <pc:chgData name="Sarah Jackson" userId="cdd8d168227a77fd" providerId="LiveId" clId="{16340260-61B7-4674-9A8A-768B964D4C61}" dt="2020-04-15T19:46:52.238" v="8092" actId="478"/>
        <pc:sldMkLst>
          <pc:docMk/>
          <pc:sldMk cId="430340013" sldId="513"/>
        </pc:sldMkLst>
        <pc:spChg chg="del">
          <ac:chgData name="Sarah Jackson" userId="cdd8d168227a77fd" providerId="LiveId" clId="{16340260-61B7-4674-9A8A-768B964D4C61}" dt="2020-04-15T19:10:04.352" v="7717"/>
          <ac:spMkLst>
            <pc:docMk/>
            <pc:sldMk cId="430340013" sldId="513"/>
            <ac:spMk id="2" creationId="{75285710-054B-46F5-A797-6EE15EFF10B5}"/>
          </ac:spMkLst>
        </pc:spChg>
        <pc:spChg chg="del">
          <ac:chgData name="Sarah Jackson" userId="cdd8d168227a77fd" providerId="LiveId" clId="{16340260-61B7-4674-9A8A-768B964D4C61}" dt="2020-04-15T15:07:59.756" v="4398"/>
          <ac:spMkLst>
            <pc:docMk/>
            <pc:sldMk cId="430340013" sldId="513"/>
            <ac:spMk id="3" creationId="{41563124-C63A-4DA7-9115-9B7019551C7D}"/>
          </ac:spMkLst>
        </pc:spChg>
        <pc:spChg chg="mod">
          <ac:chgData name="Sarah Jackson" userId="cdd8d168227a77fd" providerId="LiveId" clId="{16340260-61B7-4674-9A8A-768B964D4C61}" dt="2020-04-15T19:08:27.534" v="7708" actId="207"/>
          <ac:spMkLst>
            <pc:docMk/>
            <pc:sldMk cId="430340013" sldId="513"/>
            <ac:spMk id="4" creationId="{528B6EF7-629F-4400-B832-65C66A1EB7B0}"/>
          </ac:spMkLst>
        </pc:spChg>
        <pc:graphicFrameChg chg="add del modGraphic">
          <ac:chgData name="Sarah Jackson" userId="cdd8d168227a77fd" providerId="LiveId" clId="{16340260-61B7-4674-9A8A-768B964D4C61}" dt="2020-04-15T19:46:52.238" v="8092" actId="478"/>
          <ac:graphicFrameMkLst>
            <pc:docMk/>
            <pc:sldMk cId="430340013" sldId="513"/>
            <ac:graphicFrameMk id="7" creationId="{D61BFBBE-4E2B-45BF-A678-00E7F7B985BF}"/>
          </ac:graphicFrameMkLst>
        </pc:graphicFrameChg>
        <pc:picChg chg="add mod">
          <ac:chgData name="Sarah Jackson" userId="cdd8d168227a77fd" providerId="LiveId" clId="{16340260-61B7-4674-9A8A-768B964D4C61}" dt="2020-04-15T19:10:13.529" v="7721" actId="1076"/>
          <ac:picMkLst>
            <pc:docMk/>
            <pc:sldMk cId="430340013" sldId="513"/>
            <ac:picMk id="3" creationId="{83C7FB28-2A41-4224-AA10-0B2DFFD15AE5}"/>
          </ac:picMkLst>
        </pc:picChg>
        <pc:picChg chg="add mod">
          <ac:chgData name="Sarah Jackson" userId="cdd8d168227a77fd" providerId="LiveId" clId="{16340260-61B7-4674-9A8A-768B964D4C61}" dt="2020-04-15T19:10:07.068" v="7718" actId="1076"/>
          <ac:picMkLst>
            <pc:docMk/>
            <pc:sldMk cId="430340013" sldId="513"/>
            <ac:picMk id="5" creationId="{3E4F99F6-D19F-4546-814C-09A5C27ABF6B}"/>
          </ac:picMkLst>
        </pc:picChg>
      </pc:sldChg>
      <pc:sldChg chg="addSp delSp modSp add mod ord">
        <pc:chgData name="Sarah Jackson" userId="cdd8d168227a77fd" providerId="LiveId" clId="{16340260-61B7-4674-9A8A-768B964D4C61}" dt="2020-04-15T19:18:05.787" v="7901"/>
        <pc:sldMkLst>
          <pc:docMk/>
          <pc:sldMk cId="4074921410" sldId="514"/>
        </pc:sldMkLst>
        <pc:spChg chg="mod">
          <ac:chgData name="Sarah Jackson" userId="cdd8d168227a77fd" providerId="LiveId" clId="{16340260-61B7-4674-9A8A-768B964D4C61}" dt="2020-04-15T19:17:30.081" v="7899" actId="255"/>
          <ac:spMkLst>
            <pc:docMk/>
            <pc:sldMk cId="4074921410" sldId="514"/>
            <ac:spMk id="2" creationId="{75285710-054B-46F5-A797-6EE15EFF10B5}"/>
          </ac:spMkLst>
        </pc:spChg>
        <pc:spChg chg="del">
          <ac:chgData name="Sarah Jackson" userId="cdd8d168227a77fd" providerId="LiveId" clId="{16340260-61B7-4674-9A8A-768B964D4C61}" dt="2020-04-15T19:11:20.949" v="7724"/>
          <ac:spMkLst>
            <pc:docMk/>
            <pc:sldMk cId="4074921410" sldId="514"/>
            <ac:spMk id="3" creationId="{41563124-C63A-4DA7-9115-9B7019551C7D}"/>
          </ac:spMkLst>
        </pc:spChg>
        <pc:spChg chg="mod">
          <ac:chgData name="Sarah Jackson" userId="cdd8d168227a77fd" providerId="LiveId" clId="{16340260-61B7-4674-9A8A-768B964D4C61}" dt="2020-04-15T19:17:40.650" v="7900" actId="207"/>
          <ac:spMkLst>
            <pc:docMk/>
            <pc:sldMk cId="4074921410" sldId="514"/>
            <ac:spMk id="4" creationId="{528B6EF7-629F-4400-B832-65C66A1EB7B0}"/>
          </ac:spMkLst>
        </pc:spChg>
        <pc:spChg chg="add del mod">
          <ac:chgData name="Sarah Jackson" userId="cdd8d168227a77fd" providerId="LiveId" clId="{16340260-61B7-4674-9A8A-768B964D4C61}" dt="2020-04-15T19:18:05.787" v="7901"/>
          <ac:spMkLst>
            <pc:docMk/>
            <pc:sldMk cId="4074921410" sldId="514"/>
            <ac:spMk id="9" creationId="{0B595D63-89BF-4004-8DDF-C4A1DDCAE197}"/>
          </ac:spMkLst>
        </pc:spChg>
        <pc:picChg chg="add del mod">
          <ac:chgData name="Sarah Jackson" userId="cdd8d168227a77fd" providerId="LiveId" clId="{16340260-61B7-4674-9A8A-768B964D4C61}" dt="2020-04-15T19:17:10.965" v="7873" actId="478"/>
          <ac:picMkLst>
            <pc:docMk/>
            <pc:sldMk cId="4074921410" sldId="514"/>
            <ac:picMk id="5" creationId="{146E1ED8-6A8B-4EF5-9EDE-868196A29FCF}"/>
          </ac:picMkLst>
        </pc:picChg>
        <pc:picChg chg="add mod">
          <ac:chgData name="Sarah Jackson" userId="cdd8d168227a77fd" providerId="LiveId" clId="{16340260-61B7-4674-9A8A-768B964D4C61}" dt="2020-04-15T19:13:56.463" v="7733" actId="14100"/>
          <ac:picMkLst>
            <pc:docMk/>
            <pc:sldMk cId="4074921410" sldId="514"/>
            <ac:picMk id="6" creationId="{370FE93A-A152-4137-831E-A686D9CC3478}"/>
          </ac:picMkLst>
        </pc:picChg>
        <pc:picChg chg="add mod">
          <ac:chgData name="Sarah Jackson" userId="cdd8d168227a77fd" providerId="LiveId" clId="{16340260-61B7-4674-9A8A-768B964D4C61}" dt="2020-04-15T19:14:24.473" v="7738" actId="14100"/>
          <ac:picMkLst>
            <pc:docMk/>
            <pc:sldMk cId="4074921410" sldId="514"/>
            <ac:picMk id="7" creationId="{0B438C95-9E20-4820-9F61-E8146D475F8B}"/>
          </ac:picMkLst>
        </pc:picChg>
      </pc:sldChg>
      <pc:sldChg chg="addSp delSp modSp add mod">
        <pc:chgData name="Sarah Jackson" userId="cdd8d168227a77fd" providerId="LiveId" clId="{16340260-61B7-4674-9A8A-768B964D4C61}" dt="2020-04-15T18:30:29.750" v="6969" actId="14100"/>
        <pc:sldMkLst>
          <pc:docMk/>
          <pc:sldMk cId="2510356200" sldId="515"/>
        </pc:sldMkLst>
        <pc:spChg chg="mod">
          <ac:chgData name="Sarah Jackson" userId="cdd8d168227a77fd" providerId="LiveId" clId="{16340260-61B7-4674-9A8A-768B964D4C61}" dt="2020-04-15T18:21:47.929" v="6336" actId="27636"/>
          <ac:spMkLst>
            <pc:docMk/>
            <pc:sldMk cId="2510356200" sldId="515"/>
            <ac:spMk id="2" creationId="{75285710-054B-46F5-A797-6EE15EFF10B5}"/>
          </ac:spMkLst>
        </pc:spChg>
        <pc:spChg chg="del">
          <ac:chgData name="Sarah Jackson" userId="cdd8d168227a77fd" providerId="LiveId" clId="{16340260-61B7-4674-9A8A-768B964D4C61}" dt="2020-04-15T15:06:15.751" v="4385"/>
          <ac:spMkLst>
            <pc:docMk/>
            <pc:sldMk cId="2510356200" sldId="515"/>
            <ac:spMk id="3" creationId="{41563124-C63A-4DA7-9115-9B7019551C7D}"/>
          </ac:spMkLst>
        </pc:spChg>
        <pc:spChg chg="mod">
          <ac:chgData name="Sarah Jackson" userId="cdd8d168227a77fd" providerId="LiveId" clId="{16340260-61B7-4674-9A8A-768B964D4C61}" dt="2020-04-15T18:30:29.750" v="6969" actId="14100"/>
          <ac:spMkLst>
            <pc:docMk/>
            <pc:sldMk cId="2510356200" sldId="515"/>
            <ac:spMk id="4" creationId="{528B6EF7-629F-4400-B832-65C66A1EB7B0}"/>
          </ac:spMkLst>
        </pc:spChg>
        <pc:spChg chg="add del">
          <ac:chgData name="Sarah Jackson" userId="cdd8d168227a77fd" providerId="LiveId" clId="{16340260-61B7-4674-9A8A-768B964D4C61}" dt="2020-04-15T15:06:00.980" v="4384"/>
          <ac:spMkLst>
            <pc:docMk/>
            <pc:sldMk cId="2510356200" sldId="515"/>
            <ac:spMk id="5" creationId="{3EB24F0D-DD82-4DE0-B39B-962F7857457C}"/>
          </ac:spMkLst>
        </pc:spChg>
        <pc:spChg chg="add del">
          <ac:chgData name="Sarah Jackson" userId="cdd8d168227a77fd" providerId="LiveId" clId="{16340260-61B7-4674-9A8A-768B964D4C61}" dt="2020-04-15T15:06:00.980" v="4384"/>
          <ac:spMkLst>
            <pc:docMk/>
            <pc:sldMk cId="2510356200" sldId="515"/>
            <ac:spMk id="6" creationId="{D5323A63-7B84-47D6-8B97-6A1DA36D42A0}"/>
          </ac:spMkLst>
        </pc:spChg>
        <pc:picChg chg="add mod">
          <ac:chgData name="Sarah Jackson" userId="cdd8d168227a77fd" providerId="LiveId" clId="{16340260-61B7-4674-9A8A-768B964D4C61}" dt="2020-04-15T18:26:17.009" v="6530" actId="1076"/>
          <ac:picMkLst>
            <pc:docMk/>
            <pc:sldMk cId="2510356200" sldId="515"/>
            <ac:picMk id="7" creationId="{6F453E70-081B-4A4D-8C1B-86A6B8F65C2F}"/>
          </ac:picMkLst>
        </pc:picChg>
        <pc:picChg chg="add mod">
          <ac:chgData name="Sarah Jackson" userId="cdd8d168227a77fd" providerId="LiveId" clId="{16340260-61B7-4674-9A8A-768B964D4C61}" dt="2020-04-15T18:21:55.307" v="6339" actId="1076"/>
          <ac:picMkLst>
            <pc:docMk/>
            <pc:sldMk cId="2510356200" sldId="515"/>
            <ac:picMk id="8" creationId="{BDF0E7D0-B52C-421E-B35D-621579E83160}"/>
          </ac:picMkLst>
        </pc:picChg>
        <pc:picChg chg="add del">
          <ac:chgData name="Sarah Jackson" userId="cdd8d168227a77fd" providerId="LiveId" clId="{16340260-61B7-4674-9A8A-768B964D4C61}" dt="2020-04-15T15:06:00.980" v="4384"/>
          <ac:picMkLst>
            <pc:docMk/>
            <pc:sldMk cId="2510356200" sldId="515"/>
            <ac:picMk id="1025" creationId="{2614F2C4-DC24-4D34-99F2-4ACF88E1166B}"/>
          </ac:picMkLst>
        </pc:picChg>
      </pc:sldChg>
      <pc:sldChg chg="delSp modSp add mod">
        <pc:chgData name="Sarah Jackson" userId="cdd8d168227a77fd" providerId="LiveId" clId="{16340260-61B7-4674-9A8A-768B964D4C61}" dt="2020-04-15T18:16:59.921" v="6230" actId="20577"/>
        <pc:sldMkLst>
          <pc:docMk/>
          <pc:sldMk cId="3604895791" sldId="516"/>
        </pc:sldMkLst>
        <pc:spChg chg="mod">
          <ac:chgData name="Sarah Jackson" userId="cdd8d168227a77fd" providerId="LiveId" clId="{16340260-61B7-4674-9A8A-768B964D4C61}" dt="2020-04-15T18:16:59.921" v="6230" actId="20577"/>
          <ac:spMkLst>
            <pc:docMk/>
            <pc:sldMk cId="3604895791" sldId="516"/>
            <ac:spMk id="3" creationId="{8E9E7BAC-75D3-4BBD-A09D-A7CDA24BC49D}"/>
          </ac:spMkLst>
        </pc:spChg>
        <pc:picChg chg="del">
          <ac:chgData name="Sarah Jackson" userId="cdd8d168227a77fd" providerId="LiveId" clId="{16340260-61B7-4674-9A8A-768B964D4C61}" dt="2020-04-15T17:11:51.130" v="4618" actId="478"/>
          <ac:picMkLst>
            <pc:docMk/>
            <pc:sldMk cId="3604895791" sldId="516"/>
            <ac:picMk id="8" creationId="{E3E75EDD-6BE2-4DFC-B5FD-97F79D3B6138}"/>
          </ac:picMkLst>
        </pc:picChg>
        <pc:picChg chg="mod">
          <ac:chgData name="Sarah Jackson" userId="cdd8d168227a77fd" providerId="LiveId" clId="{16340260-61B7-4674-9A8A-768B964D4C61}" dt="2020-04-15T17:13:31.805" v="4652" actId="1076"/>
          <ac:picMkLst>
            <pc:docMk/>
            <pc:sldMk cId="3604895791" sldId="516"/>
            <ac:picMk id="9" creationId="{831ACCD4-7628-4DE6-9977-6C590008F696}"/>
          </ac:picMkLst>
        </pc:picChg>
        <pc:picChg chg="mod">
          <ac:chgData name="Sarah Jackson" userId="cdd8d168227a77fd" providerId="LiveId" clId="{16340260-61B7-4674-9A8A-768B964D4C61}" dt="2020-04-15T17:13:29.754" v="4651" actId="1076"/>
          <ac:picMkLst>
            <pc:docMk/>
            <pc:sldMk cId="3604895791" sldId="516"/>
            <ac:picMk id="10" creationId="{531CECC3-9A55-4AA9-812E-7C59A6B1C8CB}"/>
          </ac:picMkLst>
        </pc:picChg>
        <pc:picChg chg="del">
          <ac:chgData name="Sarah Jackson" userId="cdd8d168227a77fd" providerId="LiveId" clId="{16340260-61B7-4674-9A8A-768B964D4C61}" dt="2020-04-15T17:11:53.317" v="4619" actId="478"/>
          <ac:picMkLst>
            <pc:docMk/>
            <pc:sldMk cId="3604895791" sldId="516"/>
            <ac:picMk id="11" creationId="{D0780222-AD4E-45BA-9596-57F7DB043CBA}"/>
          </ac:picMkLst>
        </pc:picChg>
        <pc:picChg chg="mod">
          <ac:chgData name="Sarah Jackson" userId="cdd8d168227a77fd" providerId="LiveId" clId="{16340260-61B7-4674-9A8A-768B964D4C61}" dt="2020-04-15T17:13:33.394" v="4653" actId="1076"/>
          <ac:picMkLst>
            <pc:docMk/>
            <pc:sldMk cId="3604895791" sldId="516"/>
            <ac:picMk id="12" creationId="{D367A060-6B00-4590-A9D8-1D6C387369BC}"/>
          </ac:picMkLst>
        </pc:picChg>
        <pc:picChg chg="mod">
          <ac:chgData name="Sarah Jackson" userId="cdd8d168227a77fd" providerId="LiveId" clId="{16340260-61B7-4674-9A8A-768B964D4C61}" dt="2020-04-15T17:13:35.233" v="4654" actId="1076"/>
          <ac:picMkLst>
            <pc:docMk/>
            <pc:sldMk cId="3604895791" sldId="516"/>
            <ac:picMk id="13" creationId="{E0A63200-04F9-4908-84A5-9674C3AFD8D5}"/>
          </ac:picMkLst>
        </pc:picChg>
      </pc:sldChg>
      <pc:sldChg chg="addSp modSp new mod">
        <pc:chgData name="Sarah Jackson" userId="cdd8d168227a77fd" providerId="LiveId" clId="{16340260-61B7-4674-9A8A-768B964D4C61}" dt="2020-04-15T17:23:49.756" v="4840" actId="1076"/>
        <pc:sldMkLst>
          <pc:docMk/>
          <pc:sldMk cId="1761662320" sldId="517"/>
        </pc:sldMkLst>
        <pc:spChg chg="mod">
          <ac:chgData name="Sarah Jackson" userId="cdd8d168227a77fd" providerId="LiveId" clId="{16340260-61B7-4674-9A8A-768B964D4C61}" dt="2020-04-15T17:23:29.538" v="4837"/>
          <ac:spMkLst>
            <pc:docMk/>
            <pc:sldMk cId="1761662320" sldId="517"/>
            <ac:spMk id="2" creationId="{8EF0CC75-BE7A-4365-962A-B761E1220094}"/>
          </ac:spMkLst>
        </pc:spChg>
        <pc:spChg chg="mod">
          <ac:chgData name="Sarah Jackson" userId="cdd8d168227a77fd" providerId="LiveId" clId="{16340260-61B7-4674-9A8A-768B964D4C61}" dt="2020-04-15T17:23:16.627" v="4836" actId="5793"/>
          <ac:spMkLst>
            <pc:docMk/>
            <pc:sldMk cId="1761662320" sldId="517"/>
            <ac:spMk id="3" creationId="{1C27E456-A3E6-457A-86AC-88ECE141EA58}"/>
          </ac:spMkLst>
        </pc:spChg>
        <pc:spChg chg="mod">
          <ac:chgData name="Sarah Jackson" userId="cdd8d168227a77fd" providerId="LiveId" clId="{16340260-61B7-4674-9A8A-768B964D4C61}" dt="2020-04-15T17:23:13.998" v="4835" actId="5793"/>
          <ac:spMkLst>
            <pc:docMk/>
            <pc:sldMk cId="1761662320" sldId="517"/>
            <ac:spMk id="4" creationId="{380A0C12-428B-4F4B-8122-1DDDB3B850E0}"/>
          </ac:spMkLst>
        </pc:spChg>
        <pc:picChg chg="add">
          <ac:chgData name="Sarah Jackson" userId="cdd8d168227a77fd" providerId="LiveId" clId="{16340260-61B7-4674-9A8A-768B964D4C61}" dt="2020-04-15T17:23:37.850" v="4838"/>
          <ac:picMkLst>
            <pc:docMk/>
            <pc:sldMk cId="1761662320" sldId="517"/>
            <ac:picMk id="5" creationId="{7555296C-3C51-4FDF-9EB0-D80FF4CA4478}"/>
          </ac:picMkLst>
        </pc:picChg>
        <pc:picChg chg="add mod">
          <ac:chgData name="Sarah Jackson" userId="cdd8d168227a77fd" providerId="LiveId" clId="{16340260-61B7-4674-9A8A-768B964D4C61}" dt="2020-04-15T17:23:49.756" v="4840" actId="1076"/>
          <ac:picMkLst>
            <pc:docMk/>
            <pc:sldMk cId="1761662320" sldId="517"/>
            <ac:picMk id="6" creationId="{76BBEE78-4E6B-4C53-99A9-3DFFB17958BD}"/>
          </ac:picMkLst>
        </pc:picChg>
      </pc:sldChg>
      <pc:sldChg chg="modSp add mod">
        <pc:chgData name="Sarah Jackson" userId="cdd8d168227a77fd" providerId="LiveId" clId="{16340260-61B7-4674-9A8A-768B964D4C61}" dt="2020-04-15T18:05:10.523" v="5878" actId="20577"/>
        <pc:sldMkLst>
          <pc:docMk/>
          <pc:sldMk cId="1014727258" sldId="518"/>
        </pc:sldMkLst>
        <pc:spChg chg="mod">
          <ac:chgData name="Sarah Jackson" userId="cdd8d168227a77fd" providerId="LiveId" clId="{16340260-61B7-4674-9A8A-768B964D4C61}" dt="2020-04-15T18:05:10.523" v="5878" actId="20577"/>
          <ac:spMkLst>
            <pc:docMk/>
            <pc:sldMk cId="1014727258" sldId="518"/>
            <ac:spMk id="8" creationId="{C6956115-5F9A-47A3-A824-E143A1206E66}"/>
          </ac:spMkLst>
        </pc:spChg>
      </pc:sldChg>
      <pc:sldChg chg="addSp delSp modSp new mod">
        <pc:chgData name="Sarah Jackson" userId="cdd8d168227a77fd" providerId="LiveId" clId="{16340260-61B7-4674-9A8A-768B964D4C61}" dt="2020-04-15T18:18:33.073" v="6290" actId="20577"/>
        <pc:sldMkLst>
          <pc:docMk/>
          <pc:sldMk cId="4098824381" sldId="519"/>
        </pc:sldMkLst>
        <pc:spChg chg="mod">
          <ac:chgData name="Sarah Jackson" userId="cdd8d168227a77fd" providerId="LiveId" clId="{16340260-61B7-4674-9A8A-768B964D4C61}" dt="2020-04-15T18:06:14.050" v="5886"/>
          <ac:spMkLst>
            <pc:docMk/>
            <pc:sldMk cId="4098824381" sldId="519"/>
            <ac:spMk id="2" creationId="{B7BF2DB3-5DBB-4E9E-B0CB-31CB65640B93}"/>
          </ac:spMkLst>
        </pc:spChg>
        <pc:spChg chg="del">
          <ac:chgData name="Sarah Jackson" userId="cdd8d168227a77fd" providerId="LiveId" clId="{16340260-61B7-4674-9A8A-768B964D4C61}" dt="2020-04-15T18:05:36.738" v="5880"/>
          <ac:spMkLst>
            <pc:docMk/>
            <pc:sldMk cId="4098824381" sldId="519"/>
            <ac:spMk id="3" creationId="{1402CD63-2B04-435B-9621-EED2D67CC6F3}"/>
          </ac:spMkLst>
        </pc:spChg>
        <pc:spChg chg="mod">
          <ac:chgData name="Sarah Jackson" userId="cdd8d168227a77fd" providerId="LiveId" clId="{16340260-61B7-4674-9A8A-768B964D4C61}" dt="2020-04-15T18:18:33.073" v="6290" actId="20577"/>
          <ac:spMkLst>
            <pc:docMk/>
            <pc:sldMk cId="4098824381" sldId="519"/>
            <ac:spMk id="4" creationId="{4BF91A3A-BA3A-4E52-B9D1-ACD8A6A22B2D}"/>
          </ac:spMkLst>
        </pc:spChg>
        <pc:picChg chg="add mod">
          <ac:chgData name="Sarah Jackson" userId="cdd8d168227a77fd" providerId="LiveId" clId="{16340260-61B7-4674-9A8A-768B964D4C61}" dt="2020-04-15T18:05:57.345" v="5884" actId="1076"/>
          <ac:picMkLst>
            <pc:docMk/>
            <pc:sldMk cId="4098824381" sldId="519"/>
            <ac:picMk id="5" creationId="{9556F461-7E3B-4B5B-BADE-DBEF6F56F2E7}"/>
          </ac:picMkLst>
        </pc:picChg>
        <pc:picChg chg="add mod">
          <ac:chgData name="Sarah Jackson" userId="cdd8d168227a77fd" providerId="LiveId" clId="{16340260-61B7-4674-9A8A-768B964D4C61}" dt="2020-04-15T18:05:59.905" v="5885" actId="1076"/>
          <ac:picMkLst>
            <pc:docMk/>
            <pc:sldMk cId="4098824381" sldId="519"/>
            <ac:picMk id="6" creationId="{621A3186-DEBE-4D4F-A0E4-935AA75BFB99}"/>
          </ac:picMkLst>
        </pc:picChg>
      </pc:sldChg>
      <pc:sldChg chg="addSp delSp modSp new mod">
        <pc:chgData name="Sarah Jackson" userId="cdd8d168227a77fd" providerId="LiveId" clId="{16340260-61B7-4674-9A8A-768B964D4C61}" dt="2020-04-15T18:26:06.221" v="6528" actId="20577"/>
        <pc:sldMkLst>
          <pc:docMk/>
          <pc:sldMk cId="2190495884" sldId="520"/>
        </pc:sldMkLst>
        <pc:spChg chg="add mod">
          <ac:chgData name="Sarah Jackson" userId="cdd8d168227a77fd" providerId="LiveId" clId="{16340260-61B7-4674-9A8A-768B964D4C61}" dt="2020-04-15T18:24:26.478" v="6344" actId="27636"/>
          <ac:spMkLst>
            <pc:docMk/>
            <pc:sldMk cId="2190495884" sldId="520"/>
            <ac:spMk id="2" creationId="{6F5460CA-A98E-40C4-AF1D-4008D4A5D874}"/>
          </ac:spMkLst>
        </pc:spChg>
        <pc:spChg chg="add del mod">
          <ac:chgData name="Sarah Jackson" userId="cdd8d168227a77fd" providerId="LiveId" clId="{16340260-61B7-4674-9A8A-768B964D4C61}" dt="2020-04-15T18:23:02.351" v="6342"/>
          <ac:spMkLst>
            <pc:docMk/>
            <pc:sldMk cId="2190495884" sldId="520"/>
            <ac:spMk id="3" creationId="{09292C05-012B-4525-AEA6-F25AB9943CF4}"/>
          </ac:spMkLst>
        </pc:spChg>
        <pc:spChg chg="add mod">
          <ac:chgData name="Sarah Jackson" userId="cdd8d168227a77fd" providerId="LiveId" clId="{16340260-61B7-4674-9A8A-768B964D4C61}" dt="2020-04-15T18:26:06.221" v="6528" actId="20577"/>
          <ac:spMkLst>
            <pc:docMk/>
            <pc:sldMk cId="2190495884" sldId="520"/>
            <ac:spMk id="4" creationId="{E092277A-C5D5-4C3A-A4B7-2090B7A0A1A5}"/>
          </ac:spMkLst>
        </pc:spChg>
        <pc:picChg chg="add">
          <ac:chgData name="Sarah Jackson" userId="cdd8d168227a77fd" providerId="LiveId" clId="{16340260-61B7-4674-9A8A-768B964D4C61}" dt="2020-04-15T18:23:02.351" v="6342"/>
          <ac:picMkLst>
            <pc:docMk/>
            <pc:sldMk cId="2190495884" sldId="520"/>
            <ac:picMk id="5" creationId="{F70E522B-5815-42E1-918D-58E2CBB3D255}"/>
          </ac:picMkLst>
        </pc:picChg>
      </pc:sldChg>
      <pc:sldChg chg="addSp delSp modSp new mod">
        <pc:chgData name="Sarah Jackson" userId="cdd8d168227a77fd" providerId="LiveId" clId="{16340260-61B7-4674-9A8A-768B964D4C61}" dt="2020-04-15T18:38:24.844" v="7150" actId="1076"/>
        <pc:sldMkLst>
          <pc:docMk/>
          <pc:sldMk cId="765583153" sldId="521"/>
        </pc:sldMkLst>
        <pc:spChg chg="mod">
          <ac:chgData name="Sarah Jackson" userId="cdd8d168227a77fd" providerId="LiveId" clId="{16340260-61B7-4674-9A8A-768B964D4C61}" dt="2020-04-15T18:34:13.575" v="7046" actId="20577"/>
          <ac:spMkLst>
            <pc:docMk/>
            <pc:sldMk cId="765583153" sldId="521"/>
            <ac:spMk id="2" creationId="{D4353BA8-B9E6-4082-AFDE-5E03324C494D}"/>
          </ac:spMkLst>
        </pc:spChg>
        <pc:spChg chg="mod">
          <ac:chgData name="Sarah Jackson" userId="cdd8d168227a77fd" providerId="LiveId" clId="{16340260-61B7-4674-9A8A-768B964D4C61}" dt="2020-04-15T18:38:14.193" v="7147" actId="207"/>
          <ac:spMkLst>
            <pc:docMk/>
            <pc:sldMk cId="765583153" sldId="521"/>
            <ac:spMk id="3" creationId="{9854205C-4891-473D-B0E4-24DED4851486}"/>
          </ac:spMkLst>
        </pc:spChg>
        <pc:spChg chg="del mod">
          <ac:chgData name="Sarah Jackson" userId="cdd8d168227a77fd" providerId="LiveId" clId="{16340260-61B7-4674-9A8A-768B964D4C61}" dt="2020-04-15T18:36:53.662" v="7142"/>
          <ac:spMkLst>
            <pc:docMk/>
            <pc:sldMk cId="765583153" sldId="521"/>
            <ac:spMk id="4" creationId="{58623478-3DA3-46F4-822A-E46B49DEA186}"/>
          </ac:spMkLst>
        </pc:spChg>
        <pc:picChg chg="add mod">
          <ac:chgData name="Sarah Jackson" userId="cdd8d168227a77fd" providerId="LiveId" clId="{16340260-61B7-4674-9A8A-768B964D4C61}" dt="2020-04-15T18:38:22.825" v="7149" actId="1076"/>
          <ac:picMkLst>
            <pc:docMk/>
            <pc:sldMk cId="765583153" sldId="521"/>
            <ac:picMk id="5" creationId="{1D1EA140-1EA4-42EF-9C9B-86DEF678E887}"/>
          </ac:picMkLst>
        </pc:picChg>
        <pc:picChg chg="add mod">
          <ac:chgData name="Sarah Jackson" userId="cdd8d168227a77fd" providerId="LiveId" clId="{16340260-61B7-4674-9A8A-768B964D4C61}" dt="2020-04-15T18:38:24.844" v="7150" actId="1076"/>
          <ac:picMkLst>
            <pc:docMk/>
            <pc:sldMk cId="765583153" sldId="521"/>
            <ac:picMk id="6" creationId="{A7CF5904-1430-4E36-8AE6-3286F8DB8F1A}"/>
          </ac:picMkLst>
        </pc:picChg>
      </pc:sldChg>
      <pc:sldChg chg="addSp delSp modSp new mod ord">
        <pc:chgData name="Sarah Jackson" userId="cdd8d168227a77fd" providerId="LiveId" clId="{16340260-61B7-4674-9A8A-768B964D4C61}" dt="2020-04-15T18:43:51.398" v="7182" actId="478"/>
        <pc:sldMkLst>
          <pc:docMk/>
          <pc:sldMk cId="2207932870" sldId="522"/>
        </pc:sldMkLst>
        <pc:spChg chg="mod">
          <ac:chgData name="Sarah Jackson" userId="cdd8d168227a77fd" providerId="LiveId" clId="{16340260-61B7-4674-9A8A-768B964D4C61}" dt="2020-04-15T18:39:51.269" v="7165" actId="20577"/>
          <ac:spMkLst>
            <pc:docMk/>
            <pc:sldMk cId="2207932870" sldId="522"/>
            <ac:spMk id="2" creationId="{BDE794B9-442F-4EEC-BAA7-27CF70B1DAA4}"/>
          </ac:spMkLst>
        </pc:spChg>
        <pc:spChg chg="mod">
          <ac:chgData name="Sarah Jackson" userId="cdd8d168227a77fd" providerId="LiveId" clId="{16340260-61B7-4674-9A8A-768B964D4C61}" dt="2020-04-15T18:39:34.558" v="7157" actId="113"/>
          <ac:spMkLst>
            <pc:docMk/>
            <pc:sldMk cId="2207932870" sldId="522"/>
            <ac:spMk id="3" creationId="{919FB53B-6042-4CD9-AAC9-6C289F9822DE}"/>
          </ac:spMkLst>
        </pc:spChg>
        <pc:spChg chg="del mod">
          <ac:chgData name="Sarah Jackson" userId="cdd8d168227a77fd" providerId="LiveId" clId="{16340260-61B7-4674-9A8A-768B964D4C61}" dt="2020-04-15T18:43:21.440" v="7177"/>
          <ac:spMkLst>
            <pc:docMk/>
            <pc:sldMk cId="2207932870" sldId="522"/>
            <ac:spMk id="4" creationId="{2C175842-BCBD-4059-80E5-51B273F6F78C}"/>
          </ac:spMkLst>
        </pc:spChg>
        <pc:picChg chg="add del">
          <ac:chgData name="Sarah Jackson" userId="cdd8d168227a77fd" providerId="LiveId" clId="{16340260-61B7-4674-9A8A-768B964D4C61}" dt="2020-04-15T18:43:51.398" v="7182" actId="478"/>
          <ac:picMkLst>
            <pc:docMk/>
            <pc:sldMk cId="2207932870" sldId="522"/>
            <ac:picMk id="5" creationId="{61F09C34-FD92-452A-899D-6863CC5BF6F3}"/>
          </ac:picMkLst>
        </pc:picChg>
        <pc:picChg chg="add mod">
          <ac:chgData name="Sarah Jackson" userId="cdd8d168227a77fd" providerId="LiveId" clId="{16340260-61B7-4674-9A8A-768B964D4C61}" dt="2020-04-15T18:43:28.855" v="7179" actId="1076"/>
          <ac:picMkLst>
            <pc:docMk/>
            <pc:sldMk cId="2207932870" sldId="522"/>
            <ac:picMk id="6" creationId="{EADF89BE-0401-464D-95BA-D91C002AED06}"/>
          </ac:picMkLst>
        </pc:picChg>
        <pc:picChg chg="add mod">
          <ac:chgData name="Sarah Jackson" userId="cdd8d168227a77fd" providerId="LiveId" clId="{16340260-61B7-4674-9A8A-768B964D4C61}" dt="2020-04-15T18:43:48.720" v="7181" actId="1076"/>
          <ac:picMkLst>
            <pc:docMk/>
            <pc:sldMk cId="2207932870" sldId="522"/>
            <ac:picMk id="7" creationId="{A155D6AB-D164-43A4-8274-BC06A2379C3D}"/>
          </ac:picMkLst>
        </pc:picChg>
      </pc:sldChg>
      <pc:sldChg chg="addSp delSp modSp new mod">
        <pc:chgData name="Sarah Jackson" userId="cdd8d168227a77fd" providerId="LiveId" clId="{16340260-61B7-4674-9A8A-768B964D4C61}" dt="2020-04-15T18:50:34.940" v="7317" actId="20577"/>
        <pc:sldMkLst>
          <pc:docMk/>
          <pc:sldMk cId="426938673" sldId="523"/>
        </pc:sldMkLst>
        <pc:spChg chg="mod">
          <ac:chgData name="Sarah Jackson" userId="cdd8d168227a77fd" providerId="LiveId" clId="{16340260-61B7-4674-9A8A-768B964D4C61}" dt="2020-04-15T18:48:12.182" v="7278" actId="20577"/>
          <ac:spMkLst>
            <pc:docMk/>
            <pc:sldMk cId="426938673" sldId="523"/>
            <ac:spMk id="2" creationId="{27E3F9F3-2E68-4A9B-9A86-1344F0A6F1DE}"/>
          </ac:spMkLst>
        </pc:spChg>
        <pc:spChg chg="mod">
          <ac:chgData name="Sarah Jackson" userId="cdd8d168227a77fd" providerId="LiveId" clId="{16340260-61B7-4674-9A8A-768B964D4C61}" dt="2020-04-15T18:50:34.940" v="7317" actId="20577"/>
          <ac:spMkLst>
            <pc:docMk/>
            <pc:sldMk cId="426938673" sldId="523"/>
            <ac:spMk id="3" creationId="{04032777-132F-4656-B27A-C3792A09CD45}"/>
          </ac:spMkLst>
        </pc:spChg>
        <pc:spChg chg="del">
          <ac:chgData name="Sarah Jackson" userId="cdd8d168227a77fd" providerId="LiveId" clId="{16340260-61B7-4674-9A8A-768B964D4C61}" dt="2020-04-15T18:47:53.299" v="7244"/>
          <ac:spMkLst>
            <pc:docMk/>
            <pc:sldMk cId="426938673" sldId="523"/>
            <ac:spMk id="4" creationId="{72833C12-D717-4640-ADAC-DCBF1A22C409}"/>
          </ac:spMkLst>
        </pc:spChg>
        <pc:spChg chg="add del mod">
          <ac:chgData name="Sarah Jackson" userId="cdd8d168227a77fd" providerId="LiveId" clId="{16340260-61B7-4674-9A8A-768B964D4C61}" dt="2020-04-15T18:48:37.330" v="7281"/>
          <ac:spMkLst>
            <pc:docMk/>
            <pc:sldMk cId="426938673" sldId="523"/>
            <ac:spMk id="7" creationId="{0D3DC48C-B7E5-4012-8E0A-CA0837110755}"/>
          </ac:spMkLst>
        </pc:spChg>
        <pc:picChg chg="add del mod">
          <ac:chgData name="Sarah Jackson" userId="cdd8d168227a77fd" providerId="LiveId" clId="{16340260-61B7-4674-9A8A-768B964D4C61}" dt="2020-04-15T18:48:33.048" v="7280" actId="478"/>
          <ac:picMkLst>
            <pc:docMk/>
            <pc:sldMk cId="426938673" sldId="523"/>
            <ac:picMk id="5" creationId="{DBACF4B8-D224-46CD-A821-E7FA6A94F1B9}"/>
          </ac:picMkLst>
        </pc:picChg>
        <pc:picChg chg="add mod">
          <ac:chgData name="Sarah Jackson" userId="cdd8d168227a77fd" providerId="LiveId" clId="{16340260-61B7-4674-9A8A-768B964D4C61}" dt="2020-04-15T18:48:39.196" v="7282" actId="1076"/>
          <ac:picMkLst>
            <pc:docMk/>
            <pc:sldMk cId="426938673" sldId="523"/>
            <ac:picMk id="8" creationId="{DE438EDE-3D33-432A-9B50-253707F836E3}"/>
          </ac:picMkLst>
        </pc:picChg>
        <pc:picChg chg="add mod">
          <ac:chgData name="Sarah Jackson" userId="cdd8d168227a77fd" providerId="LiveId" clId="{16340260-61B7-4674-9A8A-768B964D4C61}" dt="2020-04-15T18:49:02.953" v="7285" actId="1076"/>
          <ac:picMkLst>
            <pc:docMk/>
            <pc:sldMk cId="426938673" sldId="523"/>
            <ac:picMk id="9" creationId="{FD461897-E871-4205-ACA1-7BC10C9B3F41}"/>
          </ac:picMkLst>
        </pc:picChg>
      </pc:sldChg>
      <pc:sldChg chg="addSp delSp modSp new mod ord">
        <pc:chgData name="Sarah Jackson" userId="cdd8d168227a77fd" providerId="LiveId" clId="{16340260-61B7-4674-9A8A-768B964D4C61}" dt="2020-04-15T18:59:26.916" v="7541" actId="1076"/>
        <pc:sldMkLst>
          <pc:docMk/>
          <pc:sldMk cId="705750000" sldId="524"/>
        </pc:sldMkLst>
        <pc:spChg chg="mod">
          <ac:chgData name="Sarah Jackson" userId="cdd8d168227a77fd" providerId="LiveId" clId="{16340260-61B7-4674-9A8A-768B964D4C61}" dt="2020-04-15T18:55:28.386" v="7394" actId="20577"/>
          <ac:spMkLst>
            <pc:docMk/>
            <pc:sldMk cId="705750000" sldId="524"/>
            <ac:spMk id="2" creationId="{35D6D6BF-C012-42D9-B22A-27CA747E21F1}"/>
          </ac:spMkLst>
        </pc:spChg>
        <pc:spChg chg="del">
          <ac:chgData name="Sarah Jackson" userId="cdd8d168227a77fd" providerId="LiveId" clId="{16340260-61B7-4674-9A8A-768B964D4C61}" dt="2020-04-15T18:53:20.713" v="7324"/>
          <ac:spMkLst>
            <pc:docMk/>
            <pc:sldMk cId="705750000" sldId="524"/>
            <ac:spMk id="3" creationId="{A93850AE-5BAB-4035-94DB-28F719BBBBA0}"/>
          </ac:spMkLst>
        </pc:spChg>
        <pc:spChg chg="mod">
          <ac:chgData name="Sarah Jackson" userId="cdd8d168227a77fd" providerId="LiveId" clId="{16340260-61B7-4674-9A8A-768B964D4C61}" dt="2020-04-15T18:56:48.520" v="7484" actId="20577"/>
          <ac:spMkLst>
            <pc:docMk/>
            <pc:sldMk cId="705750000" sldId="524"/>
            <ac:spMk id="4" creationId="{05EB854C-29F8-4D9E-BEF7-FD32A39BD767}"/>
          </ac:spMkLst>
        </pc:spChg>
        <pc:spChg chg="add del mod">
          <ac:chgData name="Sarah Jackson" userId="cdd8d168227a77fd" providerId="LiveId" clId="{16340260-61B7-4674-9A8A-768B964D4C61}" dt="2020-04-15T18:59:18.951" v="7537"/>
          <ac:spMkLst>
            <pc:docMk/>
            <pc:sldMk cId="705750000" sldId="524"/>
            <ac:spMk id="9" creationId="{8D1C1505-0D3A-4D9E-A7F3-84D3A7FCBB56}"/>
          </ac:spMkLst>
        </pc:spChg>
        <pc:picChg chg="add del mod">
          <ac:chgData name="Sarah Jackson" userId="cdd8d168227a77fd" providerId="LiveId" clId="{16340260-61B7-4674-9A8A-768B964D4C61}" dt="2020-04-15T18:59:01.006" v="7534" actId="478"/>
          <ac:picMkLst>
            <pc:docMk/>
            <pc:sldMk cId="705750000" sldId="524"/>
            <ac:picMk id="5" creationId="{FE074337-D59A-4FAD-A245-02E5DD8FE487}"/>
          </ac:picMkLst>
        </pc:picChg>
        <pc:picChg chg="add mod">
          <ac:chgData name="Sarah Jackson" userId="cdd8d168227a77fd" providerId="LiveId" clId="{16340260-61B7-4674-9A8A-768B964D4C61}" dt="2020-04-15T18:59:25.418" v="7540" actId="1076"/>
          <ac:picMkLst>
            <pc:docMk/>
            <pc:sldMk cId="705750000" sldId="524"/>
            <ac:picMk id="6" creationId="{16189124-0313-4BA3-BF21-7597CE143362}"/>
          </ac:picMkLst>
        </pc:picChg>
        <pc:picChg chg="add mod">
          <ac:chgData name="Sarah Jackson" userId="cdd8d168227a77fd" providerId="LiveId" clId="{16340260-61B7-4674-9A8A-768B964D4C61}" dt="2020-04-15T18:59:06.434" v="7536" actId="14100"/>
          <ac:picMkLst>
            <pc:docMk/>
            <pc:sldMk cId="705750000" sldId="524"/>
            <ac:picMk id="7" creationId="{98A93393-746B-4BFF-A4F7-0A07C17F1655}"/>
          </ac:picMkLst>
        </pc:picChg>
        <pc:picChg chg="add mod">
          <ac:chgData name="Sarah Jackson" userId="cdd8d168227a77fd" providerId="LiveId" clId="{16340260-61B7-4674-9A8A-768B964D4C61}" dt="2020-04-15T18:59:26.916" v="7541" actId="1076"/>
          <ac:picMkLst>
            <pc:docMk/>
            <pc:sldMk cId="705750000" sldId="524"/>
            <ac:picMk id="10" creationId="{D403AFA0-239A-4E8E-BAC5-3CE637ECE93F}"/>
          </ac:picMkLst>
        </pc:picChg>
      </pc:sldChg>
      <pc:sldChg chg="addSp delSp modSp new mod">
        <pc:chgData name="Sarah Jackson" userId="cdd8d168227a77fd" providerId="LiveId" clId="{16340260-61B7-4674-9A8A-768B964D4C61}" dt="2020-04-15T19:07:41.452" v="7704" actId="20577"/>
        <pc:sldMkLst>
          <pc:docMk/>
          <pc:sldMk cId="1477426356" sldId="525"/>
        </pc:sldMkLst>
        <pc:spChg chg="mod">
          <ac:chgData name="Sarah Jackson" userId="cdd8d168227a77fd" providerId="LiveId" clId="{16340260-61B7-4674-9A8A-768B964D4C61}" dt="2020-04-15T19:07:41.452" v="7704" actId="20577"/>
          <ac:spMkLst>
            <pc:docMk/>
            <pc:sldMk cId="1477426356" sldId="525"/>
            <ac:spMk id="2" creationId="{3892BBB0-D96D-4B2A-8D70-128C91A2002B}"/>
          </ac:spMkLst>
        </pc:spChg>
        <pc:spChg chg="mod">
          <ac:chgData name="Sarah Jackson" userId="cdd8d168227a77fd" providerId="LiveId" clId="{16340260-61B7-4674-9A8A-768B964D4C61}" dt="2020-04-15T19:03:03.477" v="7639" actId="207"/>
          <ac:spMkLst>
            <pc:docMk/>
            <pc:sldMk cId="1477426356" sldId="525"/>
            <ac:spMk id="3" creationId="{6F186A66-5DD6-458B-BE33-4D704F3A40CC}"/>
          </ac:spMkLst>
        </pc:spChg>
        <pc:spChg chg="del mod">
          <ac:chgData name="Sarah Jackson" userId="cdd8d168227a77fd" providerId="LiveId" clId="{16340260-61B7-4674-9A8A-768B964D4C61}" dt="2020-04-15T19:04:23.959" v="7670"/>
          <ac:spMkLst>
            <pc:docMk/>
            <pc:sldMk cId="1477426356" sldId="525"/>
            <ac:spMk id="4" creationId="{8C317C8D-1BD2-4A84-95E7-0ECF2C33EA7B}"/>
          </ac:spMkLst>
        </pc:spChg>
        <pc:picChg chg="add mod">
          <ac:chgData name="Sarah Jackson" userId="cdd8d168227a77fd" providerId="LiveId" clId="{16340260-61B7-4674-9A8A-768B964D4C61}" dt="2020-04-15T19:03:11.330" v="7640" actId="1076"/>
          <ac:picMkLst>
            <pc:docMk/>
            <pc:sldMk cId="1477426356" sldId="525"/>
            <ac:picMk id="5" creationId="{8825A632-1B70-4F18-8737-E372591420D9}"/>
          </ac:picMkLst>
        </pc:picChg>
        <pc:picChg chg="add mod">
          <ac:chgData name="Sarah Jackson" userId="cdd8d168227a77fd" providerId="LiveId" clId="{16340260-61B7-4674-9A8A-768B964D4C61}" dt="2020-04-15T19:04:31.799" v="7673" actId="1076"/>
          <ac:picMkLst>
            <pc:docMk/>
            <pc:sldMk cId="1477426356" sldId="525"/>
            <ac:picMk id="6" creationId="{64271821-14ED-48FE-8FC0-BACE401A0FBD}"/>
          </ac:picMkLst>
        </pc:picChg>
        <pc:picChg chg="add mod">
          <ac:chgData name="Sarah Jackson" userId="cdd8d168227a77fd" providerId="LiveId" clId="{16340260-61B7-4674-9A8A-768B964D4C61}" dt="2020-04-15T19:05:12.538" v="7676" actId="1076"/>
          <ac:picMkLst>
            <pc:docMk/>
            <pc:sldMk cId="1477426356" sldId="525"/>
            <ac:picMk id="7" creationId="{A00D2707-A704-4D9E-BD6E-29E4A1E8357A}"/>
          </ac:picMkLst>
        </pc:picChg>
        <pc:picChg chg="add mod">
          <ac:chgData name="Sarah Jackson" userId="cdd8d168227a77fd" providerId="LiveId" clId="{16340260-61B7-4674-9A8A-768B964D4C61}" dt="2020-04-15T19:07:16.545" v="7686" actId="1076"/>
          <ac:picMkLst>
            <pc:docMk/>
            <pc:sldMk cId="1477426356" sldId="525"/>
            <ac:picMk id="8" creationId="{248A7C93-491C-44BC-BECE-454F5D0A844E}"/>
          </ac:picMkLst>
        </pc:picChg>
        <pc:picChg chg="add mod">
          <ac:chgData name="Sarah Jackson" userId="cdd8d168227a77fd" providerId="LiveId" clId="{16340260-61B7-4674-9A8A-768B964D4C61}" dt="2020-04-15T19:07:13.814" v="7685" actId="1076"/>
          <ac:picMkLst>
            <pc:docMk/>
            <pc:sldMk cId="1477426356" sldId="525"/>
            <ac:picMk id="9" creationId="{508E03A5-1DCD-4C40-A02D-795C51447115}"/>
          </ac:picMkLst>
        </pc:picChg>
      </pc:sldChg>
      <pc:sldChg chg="new">
        <pc:chgData name="Sarah Jackson" userId="cdd8d168227a77fd" providerId="LiveId" clId="{16340260-61B7-4674-9A8A-768B964D4C61}" dt="2020-04-15T19:43:23.775" v="8084" actId="680"/>
        <pc:sldMkLst>
          <pc:docMk/>
          <pc:sldMk cId="194969188" sldId="526"/>
        </pc:sldMkLst>
      </pc:sldChg>
      <pc:sldChg chg="new">
        <pc:chgData name="Sarah Jackson" userId="cdd8d168227a77fd" providerId="LiveId" clId="{16340260-61B7-4674-9A8A-768B964D4C61}" dt="2020-04-15T19:43:46.037" v="8085" actId="680"/>
        <pc:sldMkLst>
          <pc:docMk/>
          <pc:sldMk cId="1493915032" sldId="527"/>
        </pc:sldMkLst>
      </pc:sldChg>
      <pc:sldChg chg="new">
        <pc:chgData name="Sarah Jackson" userId="cdd8d168227a77fd" providerId="LiveId" clId="{16340260-61B7-4674-9A8A-768B964D4C61}" dt="2020-04-15T19:44:00.655" v="8086" actId="680"/>
        <pc:sldMkLst>
          <pc:docMk/>
          <pc:sldMk cId="4181930565" sldId="528"/>
        </pc:sldMkLst>
      </pc:sldChg>
      <pc:sldChg chg="new">
        <pc:chgData name="Sarah Jackson" userId="cdd8d168227a77fd" providerId="LiveId" clId="{16340260-61B7-4674-9A8A-768B964D4C61}" dt="2020-04-15T19:44:12.468" v="8087" actId="680"/>
        <pc:sldMkLst>
          <pc:docMk/>
          <pc:sldMk cId="1171090812" sldId="529"/>
        </pc:sldMkLst>
      </pc:sldChg>
      <pc:sldChg chg="new">
        <pc:chgData name="Sarah Jackson" userId="cdd8d168227a77fd" providerId="LiveId" clId="{16340260-61B7-4674-9A8A-768B964D4C61}" dt="2020-04-15T19:44:22.280" v="8088" actId="680"/>
        <pc:sldMkLst>
          <pc:docMk/>
          <pc:sldMk cId="1295066975" sldId="530"/>
        </pc:sldMkLst>
      </pc:sldChg>
      <pc:sldChg chg="new">
        <pc:chgData name="Sarah Jackson" userId="cdd8d168227a77fd" providerId="LiveId" clId="{16340260-61B7-4674-9A8A-768B964D4C61}" dt="2020-04-15T19:44:29.248" v="8089" actId="680"/>
        <pc:sldMkLst>
          <pc:docMk/>
          <pc:sldMk cId="2066693670" sldId="531"/>
        </pc:sldMkLst>
      </pc:sldChg>
      <pc:sldChg chg="new">
        <pc:chgData name="Sarah Jackson" userId="cdd8d168227a77fd" providerId="LiveId" clId="{16340260-61B7-4674-9A8A-768B964D4C61}" dt="2020-04-15T19:44:58.921" v="8090" actId="680"/>
        <pc:sldMkLst>
          <pc:docMk/>
          <pc:sldMk cId="2309005694" sldId="532"/>
        </pc:sldMkLst>
      </pc:sldChg>
      <pc:sldChg chg="new">
        <pc:chgData name="Sarah Jackson" userId="cdd8d168227a77fd" providerId="LiveId" clId="{16340260-61B7-4674-9A8A-768B964D4C61}" dt="2020-04-15T19:45:06.407" v="8091" actId="680"/>
        <pc:sldMkLst>
          <pc:docMk/>
          <pc:sldMk cId="88486899" sldId="5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8239E-FA1E-4CC4-953B-FDDE4F98BBFD}" type="datetimeFigureOut">
              <a:rPr lang="en-GB" smtClean="0"/>
              <a:pPr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1A44E-3A96-4117-876E-BFF4354735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2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film clips are hyperlinked on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A44E-3A96-4117-876E-BFF4354735B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96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44E-3A96-4117-876E-BFF4354735B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44E-3A96-4117-876E-BFF4354735B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03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Part 1:Thinking About Feelings Ks1</a:t>
            </a:r>
            <a:endParaRPr lang="en-GB" sz="3200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KS1 </a:t>
            </a:r>
            <a:endParaRPr lang="en-GB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8320503-ADC9-4F97-BB30-0D573916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800600"/>
            <a:ext cx="4448555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970E91-D304-4628-BB1C-981FC44FA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34" y="3124200"/>
            <a:ext cx="2211273" cy="135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0C041F-6309-4B47-9964-F05647435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438400"/>
            <a:ext cx="2553423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5CA319-161C-4048-9071-26A5419F6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366962"/>
            <a:ext cx="2465520" cy="2433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9E7BAC-75D3-4BBD-A09D-A7CDA24BC49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9100" y="2971800"/>
            <a:ext cx="89154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We may </a:t>
            </a:r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not have all the answers about what is happening because of the Covid-19 virus  or when things may change – but it can help to share how </a:t>
            </a: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we </a:t>
            </a:r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are feeling.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0A63200-04F9-4908-84A5-9674C3AFD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"/>
            <a:ext cx="5334000" cy="29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11480" y="2133599"/>
            <a:ext cx="5532120" cy="4724401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It always helps to talk to someone if we have a worry.</a:t>
            </a:r>
            <a:endParaRPr lang="en-GB" sz="2000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Remember it is normal to feel a mixture of feelings, both big and small, happy and sad, especially during these difficult and uncertain times </a:t>
            </a:r>
          </a:p>
          <a:p>
            <a:r>
              <a:rPr lang="en-GB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If you have a big feeling that is making it hard to think about anything else, to concentrate or stopping you getting  to sleep, it’s time to get some help.</a:t>
            </a:r>
          </a:p>
          <a:p>
            <a:endParaRPr lang="en-GB" sz="3200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599"/>
            <a:ext cx="2895600" cy="295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0"/>
            <a:ext cx="2571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844043" cy="159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C90567-D299-4988-AD46-9B58D1EAAE3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609600"/>
            <a:ext cx="4419600" cy="5516563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The aim of this </a:t>
            </a:r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resource </a:t>
            </a:r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is to offer ideas for managing your </a:t>
            </a:r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child’s feelings </a:t>
            </a:r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during this difficult and uncertain time.</a:t>
            </a:r>
          </a:p>
          <a:p>
            <a:endParaRPr lang="en-GB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You will also find out about ways </a:t>
            </a: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to </a:t>
            </a:r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boost your well-being whilst we need to stay in at home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3ABDF99-E3E5-4399-B40D-C30D7D296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769227"/>
            <a:ext cx="4590682" cy="47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3F96F5-172F-4E86-92D6-4BF64BDC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Let’s think about </a:t>
            </a: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our </a:t>
            </a:r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feelings?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57399E-18B3-4C29-9B56-CC7D302997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How do you </a:t>
            </a: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feel today?</a:t>
            </a:r>
            <a:endParaRPr lang="en-GB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Can you name your feelings?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Lets draw </a:t>
            </a:r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some of the feelings </a:t>
            </a: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we have had </a:t>
            </a:r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over the last few days.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16" y="1447800"/>
            <a:ext cx="49163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7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Feelings and your body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54864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Many children and grown ups maybe feeling worried or stressed by what has been happening in the world .</a:t>
            </a:r>
            <a:endParaRPr lang="en-GB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Where </a:t>
            </a:r>
            <a:r>
              <a:rPr lang="en-GB" b="1" dirty="0" smtClean="0">
                <a:solidFill>
                  <a:srgbClr val="7030A0"/>
                </a:solidFill>
                <a:latin typeface="Verdana Pro" panose="020B0604030504040204" pitchFamily="34" charset="0"/>
              </a:rPr>
              <a:t>might </a:t>
            </a:r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you feel </a:t>
            </a:r>
            <a:r>
              <a:rPr lang="en-GB" b="1" dirty="0" smtClean="0">
                <a:solidFill>
                  <a:srgbClr val="7030A0"/>
                </a:solidFill>
                <a:latin typeface="Verdana Pro" panose="020B0604030504040204" pitchFamily="34" charset="0"/>
              </a:rPr>
              <a:t>worry/stress in </a:t>
            </a:r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your body? What does it feel like</a:t>
            </a:r>
            <a:r>
              <a:rPr lang="en-GB" b="1" dirty="0" smtClean="0">
                <a:solidFill>
                  <a:srgbClr val="7030A0"/>
                </a:solidFill>
                <a:latin typeface="Verdana Pro" panose="020B0604030504040204" pitchFamily="34" charset="0"/>
              </a:rPr>
              <a:t>?</a:t>
            </a:r>
            <a:endParaRPr lang="en-GB" b="1" dirty="0">
              <a:solidFill>
                <a:srgbClr val="7030A0"/>
              </a:solidFill>
              <a:latin typeface="Verdana Pro" panose="020B0604030504040204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8033" y="389993"/>
            <a:ext cx="106893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3657600" cy="49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3F96F5-172F-4E86-92D6-4BF64BDC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Thinking more about your feelings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57399E-18B3-4C29-9B56-CC7D302997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Do you feel like this all of the time?</a:t>
            </a:r>
          </a:p>
          <a:p>
            <a:pPr lvl="0"/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Do you have a mixture of feelings?</a:t>
            </a:r>
          </a:p>
          <a:p>
            <a:pPr lvl="0"/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Do these feelings come in waves and so come and go?</a:t>
            </a:r>
          </a:p>
          <a:p>
            <a:pPr lvl="0"/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Are some stronger than others?</a:t>
            </a:r>
          </a:p>
          <a:p>
            <a:pPr lvl="0"/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Do you get some feelings more strongly depending what you are doing? For example, watching the news? Playing a game online? Talking to a friend?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B57E7B2-DABC-43E7-840B-3E576FDFE8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1447800"/>
            <a:ext cx="343908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3F96F5-172F-4E86-92D6-4BF64BDC6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58213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Feelings go up and down.</a:t>
            </a:r>
            <a:b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</a:b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We have many different feelings everyday. </a:t>
            </a:r>
            <a:b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</a:b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This is normal.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57399E-18B3-4C29-9B56-CC7D30299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5715000"/>
          </a:xfrm>
        </p:spPr>
        <p:txBody>
          <a:bodyPr>
            <a:normAutofit/>
          </a:bodyPr>
          <a:lstStyle/>
          <a:p>
            <a:endParaRPr lang="en-GB" b="1" dirty="0">
              <a:solidFill>
                <a:srgbClr val="7030A0"/>
              </a:solidFill>
              <a:latin typeface="Verdana Pro" panose="020B0604030504040204" pitchFamily="34" charset="0"/>
            </a:endParaRPr>
          </a:p>
          <a:p>
            <a:endParaRPr lang="en-GB" b="1" dirty="0">
              <a:solidFill>
                <a:srgbClr val="00B050"/>
              </a:solidFill>
              <a:latin typeface="Verdana Pro" panose="020B060403050404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6B97DE4-726F-4F3D-B5B4-B8A0CABFB9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5880" y="1219200"/>
            <a:ext cx="4038600" cy="42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3F96F5-172F-4E86-92D6-4BF64BDC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Feelings </a:t>
            </a: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Check 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57399E-18B3-4C29-9B56-CC7D30299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It can be helpful to check in and notice how we feel each day. </a:t>
            </a:r>
          </a:p>
          <a:p>
            <a:endParaRPr lang="en-GB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Which one do you feel like at the moment?</a:t>
            </a:r>
            <a:endParaRPr lang="en-GB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85" y="1447799"/>
            <a:ext cx="471211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4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9E7BAC-75D3-4BBD-A09D-A7CDA24BC49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97219" y="685800"/>
            <a:ext cx="3565181" cy="655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Talking about our feelings can help everyone!</a:t>
            </a:r>
          </a:p>
          <a:p>
            <a:pPr marL="0" indent="0">
              <a:buNone/>
            </a:pPr>
            <a:endParaRPr lang="en-GB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Let’s do a feelings check in each day.</a:t>
            </a:r>
          </a:p>
          <a:p>
            <a:pPr marL="0" indent="0">
              <a:buNone/>
            </a:pPr>
            <a:endParaRPr lang="en-GB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Use a blob tree or other feelings chart to help.</a:t>
            </a:r>
          </a:p>
          <a:p>
            <a:pPr marL="0" indent="0">
              <a:buNone/>
            </a:pPr>
            <a:endParaRPr lang="en-GB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0780222-AD4E-45BA-9596-57F7DB043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8600"/>
            <a:ext cx="1752600" cy="135826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E3E75EDD-6BE2-4DFC-B5FD-97F79D3B613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43840"/>
            <a:ext cx="2079243" cy="156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18" y="1828800"/>
            <a:ext cx="473556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9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24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6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50947</TotalTime>
  <Words>367</Words>
  <Application>Microsoft Office PowerPoint</Application>
  <PresentationFormat>On-screen Show (4:3)</PresentationFormat>
  <Paragraphs>38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Verdana Pro</vt:lpstr>
      <vt:lpstr>Office Theme</vt:lpstr>
      <vt:lpstr>Part 1:Thinking About Feelings Ks1</vt:lpstr>
      <vt:lpstr>PowerPoint Presentation</vt:lpstr>
      <vt:lpstr>Let’s think about our feelings?</vt:lpstr>
      <vt:lpstr>Feelings and your body</vt:lpstr>
      <vt:lpstr>Thinking more about your feelings</vt:lpstr>
      <vt:lpstr>Feelings go up and down. We have many different feelings everyday.  This is normal.</vt:lpstr>
      <vt:lpstr>Feelings Check in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&amp; Well-being</dc:title>
  <dc:creator>Sarah</dc:creator>
  <cp:lastModifiedBy>Gabby Cornish</cp:lastModifiedBy>
  <cp:revision>471</cp:revision>
  <dcterms:created xsi:type="dcterms:W3CDTF">2006-08-16T00:00:00Z</dcterms:created>
  <dcterms:modified xsi:type="dcterms:W3CDTF">2020-05-15T11:31:45Z</dcterms:modified>
</cp:coreProperties>
</file>